
<file path=[Content_Types].xml><?xml version="1.0" encoding="utf-8"?>
<Types xmlns="http://schemas.openxmlformats.org/package/2006/content-types">
  <Default Extension="emf" ContentType="image/x-emf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48" r:id="rId1"/>
  </p:sldMasterIdLst>
  <p:notesMasterIdLst>
    <p:notesMasterId r:id="rId56"/>
  </p:notesMasterIdLst>
  <p:handoutMasterIdLst>
    <p:handoutMasterId r:id="rId57"/>
  </p:handoutMasterIdLst>
  <p:sldIdLst>
    <p:sldId id="3835" r:id="rId2"/>
    <p:sldId id="3837" r:id="rId3"/>
    <p:sldId id="3838" r:id="rId4"/>
    <p:sldId id="3840" r:id="rId5"/>
    <p:sldId id="3839" r:id="rId6"/>
    <p:sldId id="3841" r:id="rId7"/>
    <p:sldId id="3103" r:id="rId8"/>
    <p:sldId id="3843" r:id="rId9"/>
    <p:sldId id="3844" r:id="rId10"/>
    <p:sldId id="3845" r:id="rId11"/>
    <p:sldId id="3861" r:id="rId12"/>
    <p:sldId id="3856" r:id="rId13"/>
    <p:sldId id="3857" r:id="rId14"/>
    <p:sldId id="3858" r:id="rId15"/>
    <p:sldId id="3859" r:id="rId16"/>
    <p:sldId id="3860" r:id="rId17"/>
    <p:sldId id="4272" r:id="rId18"/>
    <p:sldId id="3862" r:id="rId19"/>
    <p:sldId id="3863" r:id="rId20"/>
    <p:sldId id="3864" r:id="rId21"/>
    <p:sldId id="3854" r:id="rId22"/>
    <p:sldId id="258" r:id="rId23"/>
    <p:sldId id="3865" r:id="rId24"/>
    <p:sldId id="3866" r:id="rId25"/>
    <p:sldId id="4252" r:id="rId26"/>
    <p:sldId id="3802" r:id="rId27"/>
    <p:sldId id="4254" r:id="rId28"/>
    <p:sldId id="4256" r:id="rId29"/>
    <p:sldId id="4257" r:id="rId30"/>
    <p:sldId id="4258" r:id="rId31"/>
    <p:sldId id="4260" r:id="rId32"/>
    <p:sldId id="4261" r:id="rId33"/>
    <p:sldId id="4262" r:id="rId34"/>
    <p:sldId id="4264" r:id="rId35"/>
    <p:sldId id="4265" r:id="rId36"/>
    <p:sldId id="4267" r:id="rId37"/>
    <p:sldId id="4271" r:id="rId38"/>
    <p:sldId id="4273" r:id="rId39"/>
    <p:sldId id="4275" r:id="rId40"/>
    <p:sldId id="4276" r:id="rId41"/>
    <p:sldId id="4277" r:id="rId42"/>
    <p:sldId id="4278" r:id="rId43"/>
    <p:sldId id="4279" r:id="rId44"/>
    <p:sldId id="4280" r:id="rId45"/>
    <p:sldId id="4281" r:id="rId46"/>
    <p:sldId id="4282" r:id="rId47"/>
    <p:sldId id="4283" r:id="rId48"/>
    <p:sldId id="4284" r:id="rId49"/>
    <p:sldId id="4285" r:id="rId50"/>
    <p:sldId id="4286" r:id="rId51"/>
    <p:sldId id="4287" r:id="rId52"/>
    <p:sldId id="3926" r:id="rId53"/>
    <p:sldId id="4288" r:id="rId54"/>
    <p:sldId id="4289" r:id="rId55"/>
  </p:sldIdLst>
  <p:sldSz cx="18288000" cy="10288588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68761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137523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206285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27504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3438086" algn="l" defTabSz="137523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4125703" algn="l" defTabSz="137523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4813320" algn="l" defTabSz="137523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5500937" algn="l" defTabSz="137523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amar mustafa" initials="bm" lastIdx="1" clrIdx="0">
    <p:extLst>
      <p:ext uri="{19B8F6BF-5375-455C-9EA6-DF929625EA0E}">
        <p15:presenceInfo xmlns:p15="http://schemas.microsoft.com/office/powerpoint/2012/main" userId="benamar mustaf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ADC"/>
    <a:srgbClr val="9FD900"/>
    <a:srgbClr val="FFFFFF"/>
    <a:srgbClr val="77A300"/>
    <a:srgbClr val="5C626A"/>
    <a:srgbClr val="4A5B72"/>
    <a:srgbClr val="555555"/>
    <a:srgbClr val="2F333D"/>
    <a:srgbClr val="AADD1C"/>
    <a:srgbClr val="232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75325" autoAdjust="0"/>
  </p:normalViewPr>
  <p:slideViewPr>
    <p:cSldViewPr snapToGrid="0">
      <p:cViewPr varScale="1">
        <p:scale>
          <a:sx n="36" d="100"/>
          <a:sy n="36" d="100"/>
        </p:scale>
        <p:origin x="12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29472"/>
    </p:cViewPr>
  </p:sorterViewPr>
  <p:notesViewPr>
    <p:cSldViewPr snapToGrid="0">
      <p:cViewPr varScale="1">
        <p:scale>
          <a:sx n="83" d="100"/>
          <a:sy n="83" d="100"/>
        </p:scale>
        <p:origin x="-19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A301D-3FFB-4455-ABDF-25AC99D78A24}" type="doc">
      <dgm:prSet loTypeId="urn:microsoft.com/office/officeart/2005/8/layout/hList3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ED6B7A0-244F-433B-8E5F-32A656F85F49}">
      <dgm:prSet phldrT="[Texte]"/>
      <dgm:spPr/>
      <dgm:t>
        <a:bodyPr/>
        <a:lstStyle/>
        <a:p>
          <a:r>
            <a:rPr lang="fr-FR" dirty="0" err="1"/>
            <a:t>Backlog</a:t>
          </a:r>
          <a:r>
            <a:rPr lang="fr-FR" dirty="0"/>
            <a:t> Produit</a:t>
          </a:r>
        </a:p>
      </dgm:t>
    </dgm:pt>
    <dgm:pt modelId="{FE170842-90BC-4E6B-9C5F-5041343A005A}" type="parTrans" cxnId="{F8D10F45-C16B-48E2-A20C-6C885448D4A6}">
      <dgm:prSet/>
      <dgm:spPr/>
      <dgm:t>
        <a:bodyPr/>
        <a:lstStyle/>
        <a:p>
          <a:endParaRPr lang="fr-FR"/>
        </a:p>
      </dgm:t>
    </dgm:pt>
    <dgm:pt modelId="{9EBB5F02-BBB1-46FE-80EE-98ACC5BD759D}" type="sibTrans" cxnId="{F8D10F45-C16B-48E2-A20C-6C885448D4A6}">
      <dgm:prSet/>
      <dgm:spPr/>
      <dgm:t>
        <a:bodyPr/>
        <a:lstStyle/>
        <a:p>
          <a:endParaRPr lang="fr-FR"/>
        </a:p>
      </dgm:t>
    </dgm:pt>
    <dgm:pt modelId="{6165D447-6EDF-4AF7-82A2-9B17E712BB35}">
      <dgm:prSet phldrT="[Texte]"/>
      <dgm:spPr/>
      <dgm:t>
        <a:bodyPr/>
        <a:lstStyle/>
        <a:p>
          <a:r>
            <a:rPr lang="fr-FR"/>
            <a:t>A</a:t>
          </a:r>
        </a:p>
      </dgm:t>
    </dgm:pt>
    <dgm:pt modelId="{54B85AE3-4F72-4E0C-9D67-9E7BA4C91C08}" type="parTrans" cxnId="{45DCB842-0380-4E92-98E4-41ABF85B3C49}">
      <dgm:prSet/>
      <dgm:spPr/>
      <dgm:t>
        <a:bodyPr/>
        <a:lstStyle/>
        <a:p>
          <a:endParaRPr lang="fr-FR"/>
        </a:p>
      </dgm:t>
    </dgm:pt>
    <dgm:pt modelId="{F05BDAD0-C2A4-472E-9B2A-315092937CB0}" type="sibTrans" cxnId="{45DCB842-0380-4E92-98E4-41ABF85B3C49}">
      <dgm:prSet/>
      <dgm:spPr/>
      <dgm:t>
        <a:bodyPr/>
        <a:lstStyle/>
        <a:p>
          <a:endParaRPr lang="fr-FR"/>
        </a:p>
      </dgm:t>
    </dgm:pt>
    <dgm:pt modelId="{991F46A1-25F0-4FF6-BB11-DDAA1D3D1E34}">
      <dgm:prSet phldrT="[Texte]"/>
      <dgm:spPr/>
      <dgm:t>
        <a:bodyPr/>
        <a:lstStyle/>
        <a:p>
          <a:r>
            <a:rPr lang="fr-FR"/>
            <a:t>B</a:t>
          </a:r>
        </a:p>
      </dgm:t>
    </dgm:pt>
    <dgm:pt modelId="{B0E78EF0-BE88-4585-8D10-A8D4427F5D16}" type="parTrans" cxnId="{FE42BD45-E7D5-40B3-A050-E192C49A5E77}">
      <dgm:prSet/>
      <dgm:spPr/>
      <dgm:t>
        <a:bodyPr/>
        <a:lstStyle/>
        <a:p>
          <a:endParaRPr lang="fr-FR"/>
        </a:p>
      </dgm:t>
    </dgm:pt>
    <dgm:pt modelId="{60EBAB09-88A7-4BAD-A10E-7682D14CA0D7}" type="sibTrans" cxnId="{FE42BD45-E7D5-40B3-A050-E192C49A5E77}">
      <dgm:prSet/>
      <dgm:spPr/>
      <dgm:t>
        <a:bodyPr/>
        <a:lstStyle/>
        <a:p>
          <a:endParaRPr lang="fr-FR"/>
        </a:p>
      </dgm:t>
    </dgm:pt>
    <dgm:pt modelId="{BA37E382-DF09-4E41-A40A-5419C352E211}">
      <dgm:prSet phldrT="[Texte]"/>
      <dgm:spPr/>
      <dgm:t>
        <a:bodyPr/>
        <a:lstStyle/>
        <a:p>
          <a:r>
            <a:rPr lang="fr-FR"/>
            <a:t>C</a:t>
          </a:r>
        </a:p>
      </dgm:t>
    </dgm:pt>
    <dgm:pt modelId="{0C537904-5E97-4301-89B4-2724578EB9B6}" type="parTrans" cxnId="{69183FE7-8B5A-4DCE-9073-1F7FD3823A17}">
      <dgm:prSet/>
      <dgm:spPr/>
      <dgm:t>
        <a:bodyPr/>
        <a:lstStyle/>
        <a:p>
          <a:endParaRPr lang="fr-FR"/>
        </a:p>
      </dgm:t>
    </dgm:pt>
    <dgm:pt modelId="{97977F43-5BB2-423E-871F-43FA1E717693}" type="sibTrans" cxnId="{69183FE7-8B5A-4DCE-9073-1F7FD3823A17}">
      <dgm:prSet/>
      <dgm:spPr/>
      <dgm:t>
        <a:bodyPr/>
        <a:lstStyle/>
        <a:p>
          <a:endParaRPr lang="fr-FR"/>
        </a:p>
      </dgm:t>
    </dgm:pt>
    <dgm:pt modelId="{DCD27122-99F8-4A85-A0A2-0CF62133A4DB}">
      <dgm:prSet/>
      <dgm:spPr/>
      <dgm:t>
        <a:bodyPr/>
        <a:lstStyle/>
        <a:p>
          <a:r>
            <a:rPr lang="fr-FR"/>
            <a:t>D</a:t>
          </a:r>
        </a:p>
      </dgm:t>
    </dgm:pt>
    <dgm:pt modelId="{262AD149-2B55-499C-A1B6-A3EA0364B85D}" type="parTrans" cxnId="{070A1BF1-5AC4-4410-848B-E4FB0FCF3404}">
      <dgm:prSet/>
      <dgm:spPr/>
      <dgm:t>
        <a:bodyPr/>
        <a:lstStyle/>
        <a:p>
          <a:endParaRPr lang="fr-FR"/>
        </a:p>
      </dgm:t>
    </dgm:pt>
    <dgm:pt modelId="{2020869D-C9A6-4E39-B64F-2722C6B4FACA}" type="sibTrans" cxnId="{070A1BF1-5AC4-4410-848B-E4FB0FCF3404}">
      <dgm:prSet/>
      <dgm:spPr/>
      <dgm:t>
        <a:bodyPr/>
        <a:lstStyle/>
        <a:p>
          <a:endParaRPr lang="fr-FR"/>
        </a:p>
      </dgm:t>
    </dgm:pt>
    <dgm:pt modelId="{7F8AEE0A-0E6D-4BDF-9B84-0B3419A5FF6E}">
      <dgm:prSet/>
      <dgm:spPr/>
      <dgm:t>
        <a:bodyPr/>
        <a:lstStyle/>
        <a:p>
          <a:r>
            <a:rPr lang="fr-FR"/>
            <a:t>E</a:t>
          </a:r>
        </a:p>
      </dgm:t>
    </dgm:pt>
    <dgm:pt modelId="{931B2DEF-26E0-4360-8935-81EF4840AB96}" type="parTrans" cxnId="{94A148AA-8247-447B-ACD5-4817C30810F0}">
      <dgm:prSet/>
      <dgm:spPr/>
      <dgm:t>
        <a:bodyPr/>
        <a:lstStyle/>
        <a:p>
          <a:endParaRPr lang="fr-FR"/>
        </a:p>
      </dgm:t>
    </dgm:pt>
    <dgm:pt modelId="{66E8EF02-612A-4E37-8089-40F34E62FD8A}" type="sibTrans" cxnId="{94A148AA-8247-447B-ACD5-4817C30810F0}">
      <dgm:prSet/>
      <dgm:spPr/>
      <dgm:t>
        <a:bodyPr/>
        <a:lstStyle/>
        <a:p>
          <a:endParaRPr lang="fr-FR"/>
        </a:p>
      </dgm:t>
    </dgm:pt>
    <dgm:pt modelId="{D5274DDF-89E9-4188-9819-4AD1C7A5B7EA}">
      <dgm:prSet/>
      <dgm:spPr/>
      <dgm:t>
        <a:bodyPr/>
        <a:lstStyle/>
        <a:p>
          <a:r>
            <a:rPr lang="fr-FR"/>
            <a:t>F</a:t>
          </a:r>
        </a:p>
      </dgm:t>
    </dgm:pt>
    <dgm:pt modelId="{60D97454-099D-400D-BBDF-ACEEF264CEF3}" type="parTrans" cxnId="{24832040-8F75-4F0E-940C-81086BD1C922}">
      <dgm:prSet/>
      <dgm:spPr/>
      <dgm:t>
        <a:bodyPr/>
        <a:lstStyle/>
        <a:p>
          <a:endParaRPr lang="fr-FR"/>
        </a:p>
      </dgm:t>
    </dgm:pt>
    <dgm:pt modelId="{6D80460E-00D3-4151-B46C-560A3066A598}" type="sibTrans" cxnId="{24832040-8F75-4F0E-940C-81086BD1C922}">
      <dgm:prSet/>
      <dgm:spPr/>
      <dgm:t>
        <a:bodyPr/>
        <a:lstStyle/>
        <a:p>
          <a:endParaRPr lang="fr-FR"/>
        </a:p>
      </dgm:t>
    </dgm:pt>
    <dgm:pt modelId="{D0071F48-52E2-408F-8A96-9A09B8F77F80}">
      <dgm:prSet/>
      <dgm:spPr/>
      <dgm:t>
        <a:bodyPr/>
        <a:lstStyle/>
        <a:p>
          <a:r>
            <a:rPr lang="fr-FR"/>
            <a:t>G</a:t>
          </a:r>
        </a:p>
      </dgm:t>
    </dgm:pt>
    <dgm:pt modelId="{B36BB819-BC32-484F-8E95-3747A8906A28}" type="parTrans" cxnId="{DB6D1005-6F14-4014-848B-B19119A71868}">
      <dgm:prSet/>
      <dgm:spPr/>
      <dgm:t>
        <a:bodyPr/>
        <a:lstStyle/>
        <a:p>
          <a:endParaRPr lang="fr-FR"/>
        </a:p>
      </dgm:t>
    </dgm:pt>
    <dgm:pt modelId="{1871D163-A7A0-47B2-A0BF-0880DB6C13A3}" type="sibTrans" cxnId="{DB6D1005-6F14-4014-848B-B19119A71868}">
      <dgm:prSet/>
      <dgm:spPr/>
      <dgm:t>
        <a:bodyPr/>
        <a:lstStyle/>
        <a:p>
          <a:endParaRPr lang="fr-FR"/>
        </a:p>
      </dgm:t>
    </dgm:pt>
    <dgm:pt modelId="{342980B4-62E1-496C-A9B7-4FCB3876DF8F}">
      <dgm:prSet/>
      <dgm:spPr/>
      <dgm:t>
        <a:bodyPr/>
        <a:lstStyle/>
        <a:p>
          <a:r>
            <a:rPr lang="fr-FR"/>
            <a:t>H</a:t>
          </a:r>
        </a:p>
      </dgm:t>
    </dgm:pt>
    <dgm:pt modelId="{0003E7A4-BFC5-4828-AF78-99E76299A50E}" type="parTrans" cxnId="{682EC59D-18AF-4204-AA57-F7CBA9C3EA50}">
      <dgm:prSet/>
      <dgm:spPr/>
      <dgm:t>
        <a:bodyPr/>
        <a:lstStyle/>
        <a:p>
          <a:endParaRPr lang="fr-FR"/>
        </a:p>
      </dgm:t>
    </dgm:pt>
    <dgm:pt modelId="{0041B384-C596-4462-A351-E387118923C5}" type="sibTrans" cxnId="{682EC59D-18AF-4204-AA57-F7CBA9C3EA50}">
      <dgm:prSet/>
      <dgm:spPr/>
      <dgm:t>
        <a:bodyPr/>
        <a:lstStyle/>
        <a:p>
          <a:endParaRPr lang="fr-FR"/>
        </a:p>
      </dgm:t>
    </dgm:pt>
    <dgm:pt modelId="{8A0BD7A1-51CC-4C15-B7DA-BC23C088A376}" type="pres">
      <dgm:prSet presAssocID="{76EA301D-3FFB-4455-ABDF-25AC99D78A24}" presName="composite" presStyleCnt="0">
        <dgm:presLayoutVars>
          <dgm:chMax val="1"/>
          <dgm:dir/>
          <dgm:resizeHandles val="exact"/>
        </dgm:presLayoutVars>
      </dgm:prSet>
      <dgm:spPr/>
    </dgm:pt>
    <dgm:pt modelId="{3D0606CD-7CE1-40C4-99FA-7F469EBF18CF}" type="pres">
      <dgm:prSet presAssocID="{CED6B7A0-244F-433B-8E5F-32A656F85F49}" presName="roof" presStyleLbl="dkBgShp" presStyleIdx="0" presStyleCnt="2" custLinFactX="18338" custLinFactNeighborX="100000" custLinFactNeighborY="-20619"/>
      <dgm:spPr/>
    </dgm:pt>
    <dgm:pt modelId="{D5CD1BB8-1007-4277-A192-E428F338F713}" type="pres">
      <dgm:prSet presAssocID="{CED6B7A0-244F-433B-8E5F-32A656F85F49}" presName="pillars" presStyleCnt="0"/>
      <dgm:spPr/>
    </dgm:pt>
    <dgm:pt modelId="{E5CECFE6-E212-4684-8C03-544DD6F287E5}" type="pres">
      <dgm:prSet presAssocID="{CED6B7A0-244F-433B-8E5F-32A656F85F49}" presName="pillar1" presStyleLbl="node1" presStyleIdx="0" presStyleCnt="8">
        <dgm:presLayoutVars>
          <dgm:bulletEnabled val="1"/>
        </dgm:presLayoutVars>
      </dgm:prSet>
      <dgm:spPr/>
    </dgm:pt>
    <dgm:pt modelId="{BB02CD89-838A-409C-B065-92FAE6CFECFE}" type="pres">
      <dgm:prSet presAssocID="{991F46A1-25F0-4FF6-BB11-DDAA1D3D1E34}" presName="pillarX" presStyleLbl="node1" presStyleIdx="1" presStyleCnt="8">
        <dgm:presLayoutVars>
          <dgm:bulletEnabled val="1"/>
        </dgm:presLayoutVars>
      </dgm:prSet>
      <dgm:spPr/>
    </dgm:pt>
    <dgm:pt modelId="{3F859083-E32C-472A-8070-DA881C2B9290}" type="pres">
      <dgm:prSet presAssocID="{BA37E382-DF09-4E41-A40A-5419C352E211}" presName="pillarX" presStyleLbl="node1" presStyleIdx="2" presStyleCnt="8">
        <dgm:presLayoutVars>
          <dgm:bulletEnabled val="1"/>
        </dgm:presLayoutVars>
      </dgm:prSet>
      <dgm:spPr/>
    </dgm:pt>
    <dgm:pt modelId="{80C3430E-B22B-4BF5-B33F-6E95232B663E}" type="pres">
      <dgm:prSet presAssocID="{DCD27122-99F8-4A85-A0A2-0CF62133A4DB}" presName="pillarX" presStyleLbl="node1" presStyleIdx="3" presStyleCnt="8">
        <dgm:presLayoutVars>
          <dgm:bulletEnabled val="1"/>
        </dgm:presLayoutVars>
      </dgm:prSet>
      <dgm:spPr/>
    </dgm:pt>
    <dgm:pt modelId="{C3AD0C96-0C44-4014-AE02-EDADCA4B58D1}" type="pres">
      <dgm:prSet presAssocID="{7F8AEE0A-0E6D-4BDF-9B84-0B3419A5FF6E}" presName="pillarX" presStyleLbl="node1" presStyleIdx="4" presStyleCnt="8">
        <dgm:presLayoutVars>
          <dgm:bulletEnabled val="1"/>
        </dgm:presLayoutVars>
      </dgm:prSet>
      <dgm:spPr/>
    </dgm:pt>
    <dgm:pt modelId="{2C93EB72-ACF4-4348-B1FC-006502F9E649}" type="pres">
      <dgm:prSet presAssocID="{D5274DDF-89E9-4188-9819-4AD1C7A5B7EA}" presName="pillarX" presStyleLbl="node1" presStyleIdx="5" presStyleCnt="8">
        <dgm:presLayoutVars>
          <dgm:bulletEnabled val="1"/>
        </dgm:presLayoutVars>
      </dgm:prSet>
      <dgm:spPr/>
    </dgm:pt>
    <dgm:pt modelId="{00A29527-1F2C-43C9-8161-A6F1852289AE}" type="pres">
      <dgm:prSet presAssocID="{D0071F48-52E2-408F-8A96-9A09B8F77F80}" presName="pillarX" presStyleLbl="node1" presStyleIdx="6" presStyleCnt="8">
        <dgm:presLayoutVars>
          <dgm:bulletEnabled val="1"/>
        </dgm:presLayoutVars>
      </dgm:prSet>
      <dgm:spPr/>
    </dgm:pt>
    <dgm:pt modelId="{735A3FD0-DF5A-48FB-813C-C99C99CBE5E1}" type="pres">
      <dgm:prSet presAssocID="{342980B4-62E1-496C-A9B7-4FCB3876DF8F}" presName="pillarX" presStyleLbl="node1" presStyleIdx="7" presStyleCnt="8">
        <dgm:presLayoutVars>
          <dgm:bulletEnabled val="1"/>
        </dgm:presLayoutVars>
      </dgm:prSet>
      <dgm:spPr/>
    </dgm:pt>
    <dgm:pt modelId="{CECE2EB7-619E-49B6-A5EA-1B86427BDFE4}" type="pres">
      <dgm:prSet presAssocID="{CED6B7A0-244F-433B-8E5F-32A656F85F49}" presName="base" presStyleLbl="dkBgShp" presStyleIdx="1" presStyleCnt="2"/>
      <dgm:spPr/>
    </dgm:pt>
  </dgm:ptLst>
  <dgm:cxnLst>
    <dgm:cxn modelId="{DB6D1005-6F14-4014-848B-B19119A71868}" srcId="{CED6B7A0-244F-433B-8E5F-32A656F85F49}" destId="{D0071F48-52E2-408F-8A96-9A09B8F77F80}" srcOrd="6" destOrd="0" parTransId="{B36BB819-BC32-484F-8E95-3747A8906A28}" sibTransId="{1871D163-A7A0-47B2-A0BF-0880DB6C13A3}"/>
    <dgm:cxn modelId="{E8D18227-79B4-46AB-8D5F-935558C2CD1E}" type="presOf" srcId="{BA37E382-DF09-4E41-A40A-5419C352E211}" destId="{3F859083-E32C-472A-8070-DA881C2B9290}" srcOrd="0" destOrd="0" presId="urn:microsoft.com/office/officeart/2005/8/layout/hList3"/>
    <dgm:cxn modelId="{8412352E-EB0E-4E7A-A472-D1A0B8A27EF0}" type="presOf" srcId="{7F8AEE0A-0E6D-4BDF-9B84-0B3419A5FF6E}" destId="{C3AD0C96-0C44-4014-AE02-EDADCA4B58D1}" srcOrd="0" destOrd="0" presId="urn:microsoft.com/office/officeart/2005/8/layout/hList3"/>
    <dgm:cxn modelId="{6B4C0533-23C6-46A7-9941-1BBD18D21B7E}" type="presOf" srcId="{6165D447-6EDF-4AF7-82A2-9B17E712BB35}" destId="{E5CECFE6-E212-4684-8C03-544DD6F287E5}" srcOrd="0" destOrd="0" presId="urn:microsoft.com/office/officeart/2005/8/layout/hList3"/>
    <dgm:cxn modelId="{24832040-8F75-4F0E-940C-81086BD1C922}" srcId="{CED6B7A0-244F-433B-8E5F-32A656F85F49}" destId="{D5274DDF-89E9-4188-9819-4AD1C7A5B7EA}" srcOrd="5" destOrd="0" parTransId="{60D97454-099D-400D-BBDF-ACEEF264CEF3}" sibTransId="{6D80460E-00D3-4151-B46C-560A3066A598}"/>
    <dgm:cxn modelId="{45DCB842-0380-4E92-98E4-41ABF85B3C49}" srcId="{CED6B7A0-244F-433B-8E5F-32A656F85F49}" destId="{6165D447-6EDF-4AF7-82A2-9B17E712BB35}" srcOrd="0" destOrd="0" parTransId="{54B85AE3-4F72-4E0C-9D67-9E7BA4C91C08}" sibTransId="{F05BDAD0-C2A4-472E-9B2A-315092937CB0}"/>
    <dgm:cxn modelId="{F8D10F45-C16B-48E2-A20C-6C885448D4A6}" srcId="{76EA301D-3FFB-4455-ABDF-25AC99D78A24}" destId="{CED6B7A0-244F-433B-8E5F-32A656F85F49}" srcOrd="0" destOrd="0" parTransId="{FE170842-90BC-4E6B-9C5F-5041343A005A}" sibTransId="{9EBB5F02-BBB1-46FE-80EE-98ACC5BD759D}"/>
    <dgm:cxn modelId="{FE42BD45-E7D5-40B3-A050-E192C49A5E77}" srcId="{CED6B7A0-244F-433B-8E5F-32A656F85F49}" destId="{991F46A1-25F0-4FF6-BB11-DDAA1D3D1E34}" srcOrd="1" destOrd="0" parTransId="{B0E78EF0-BE88-4585-8D10-A8D4427F5D16}" sibTransId="{60EBAB09-88A7-4BAD-A10E-7682D14CA0D7}"/>
    <dgm:cxn modelId="{F39BD249-3990-40C0-83A2-E2018BD44835}" type="presOf" srcId="{DCD27122-99F8-4A85-A0A2-0CF62133A4DB}" destId="{80C3430E-B22B-4BF5-B33F-6E95232B663E}" srcOrd="0" destOrd="0" presId="urn:microsoft.com/office/officeart/2005/8/layout/hList3"/>
    <dgm:cxn modelId="{3E98C96E-0C93-4D28-9301-D723DF4F81EF}" type="presOf" srcId="{D0071F48-52E2-408F-8A96-9A09B8F77F80}" destId="{00A29527-1F2C-43C9-8161-A6F1852289AE}" srcOrd="0" destOrd="0" presId="urn:microsoft.com/office/officeart/2005/8/layout/hList3"/>
    <dgm:cxn modelId="{682EC59D-18AF-4204-AA57-F7CBA9C3EA50}" srcId="{CED6B7A0-244F-433B-8E5F-32A656F85F49}" destId="{342980B4-62E1-496C-A9B7-4FCB3876DF8F}" srcOrd="7" destOrd="0" parTransId="{0003E7A4-BFC5-4828-AF78-99E76299A50E}" sibTransId="{0041B384-C596-4462-A351-E387118923C5}"/>
    <dgm:cxn modelId="{B77FE0A6-B7C4-4102-A463-AE98BBDB8BD9}" type="presOf" srcId="{342980B4-62E1-496C-A9B7-4FCB3876DF8F}" destId="{735A3FD0-DF5A-48FB-813C-C99C99CBE5E1}" srcOrd="0" destOrd="0" presId="urn:microsoft.com/office/officeart/2005/8/layout/hList3"/>
    <dgm:cxn modelId="{94A148AA-8247-447B-ACD5-4817C30810F0}" srcId="{CED6B7A0-244F-433B-8E5F-32A656F85F49}" destId="{7F8AEE0A-0E6D-4BDF-9B84-0B3419A5FF6E}" srcOrd="4" destOrd="0" parTransId="{931B2DEF-26E0-4360-8935-81EF4840AB96}" sibTransId="{66E8EF02-612A-4E37-8089-40F34E62FD8A}"/>
    <dgm:cxn modelId="{631521B8-8144-4188-AA38-953466FFE54B}" type="presOf" srcId="{CED6B7A0-244F-433B-8E5F-32A656F85F49}" destId="{3D0606CD-7CE1-40C4-99FA-7F469EBF18CF}" srcOrd="0" destOrd="0" presId="urn:microsoft.com/office/officeart/2005/8/layout/hList3"/>
    <dgm:cxn modelId="{D4F4CBCB-93C2-4205-BA1F-0CA87A19ED3E}" type="presOf" srcId="{991F46A1-25F0-4FF6-BB11-DDAA1D3D1E34}" destId="{BB02CD89-838A-409C-B065-92FAE6CFECFE}" srcOrd="0" destOrd="0" presId="urn:microsoft.com/office/officeart/2005/8/layout/hList3"/>
    <dgm:cxn modelId="{69183FE7-8B5A-4DCE-9073-1F7FD3823A17}" srcId="{CED6B7A0-244F-433B-8E5F-32A656F85F49}" destId="{BA37E382-DF09-4E41-A40A-5419C352E211}" srcOrd="2" destOrd="0" parTransId="{0C537904-5E97-4301-89B4-2724578EB9B6}" sibTransId="{97977F43-5BB2-423E-871F-43FA1E717693}"/>
    <dgm:cxn modelId="{070A1BF1-5AC4-4410-848B-E4FB0FCF3404}" srcId="{CED6B7A0-244F-433B-8E5F-32A656F85F49}" destId="{DCD27122-99F8-4A85-A0A2-0CF62133A4DB}" srcOrd="3" destOrd="0" parTransId="{262AD149-2B55-499C-A1B6-A3EA0364B85D}" sibTransId="{2020869D-C9A6-4E39-B64F-2722C6B4FACA}"/>
    <dgm:cxn modelId="{841DB5F7-DA6B-48FA-BB91-8C84682440E2}" type="presOf" srcId="{D5274DDF-89E9-4188-9819-4AD1C7A5B7EA}" destId="{2C93EB72-ACF4-4348-B1FC-006502F9E649}" srcOrd="0" destOrd="0" presId="urn:microsoft.com/office/officeart/2005/8/layout/hList3"/>
    <dgm:cxn modelId="{D47D9EFF-18CF-4C44-BF0B-554C52B27EA1}" type="presOf" srcId="{76EA301D-3FFB-4455-ABDF-25AC99D78A24}" destId="{8A0BD7A1-51CC-4C15-B7DA-BC23C088A376}" srcOrd="0" destOrd="0" presId="urn:microsoft.com/office/officeart/2005/8/layout/hList3"/>
    <dgm:cxn modelId="{EAAA508B-4A03-461C-A81D-C4507EEEB92C}" type="presParOf" srcId="{8A0BD7A1-51CC-4C15-B7DA-BC23C088A376}" destId="{3D0606CD-7CE1-40C4-99FA-7F469EBF18CF}" srcOrd="0" destOrd="0" presId="urn:microsoft.com/office/officeart/2005/8/layout/hList3"/>
    <dgm:cxn modelId="{03D293F1-FC3A-468D-A4F5-B98AE6A68B94}" type="presParOf" srcId="{8A0BD7A1-51CC-4C15-B7DA-BC23C088A376}" destId="{D5CD1BB8-1007-4277-A192-E428F338F713}" srcOrd="1" destOrd="0" presId="urn:microsoft.com/office/officeart/2005/8/layout/hList3"/>
    <dgm:cxn modelId="{0A6A7D16-6949-4512-A515-E9C4D3BBD445}" type="presParOf" srcId="{D5CD1BB8-1007-4277-A192-E428F338F713}" destId="{E5CECFE6-E212-4684-8C03-544DD6F287E5}" srcOrd="0" destOrd="0" presId="urn:microsoft.com/office/officeart/2005/8/layout/hList3"/>
    <dgm:cxn modelId="{D02FE485-80C6-471A-A617-0E59A790C186}" type="presParOf" srcId="{D5CD1BB8-1007-4277-A192-E428F338F713}" destId="{BB02CD89-838A-409C-B065-92FAE6CFECFE}" srcOrd="1" destOrd="0" presId="urn:microsoft.com/office/officeart/2005/8/layout/hList3"/>
    <dgm:cxn modelId="{2A08D34A-14A5-44BB-A370-E20674F5D679}" type="presParOf" srcId="{D5CD1BB8-1007-4277-A192-E428F338F713}" destId="{3F859083-E32C-472A-8070-DA881C2B9290}" srcOrd="2" destOrd="0" presId="urn:microsoft.com/office/officeart/2005/8/layout/hList3"/>
    <dgm:cxn modelId="{F281C316-C6A2-49BC-B898-FCA53ADA5B5E}" type="presParOf" srcId="{D5CD1BB8-1007-4277-A192-E428F338F713}" destId="{80C3430E-B22B-4BF5-B33F-6E95232B663E}" srcOrd="3" destOrd="0" presId="urn:microsoft.com/office/officeart/2005/8/layout/hList3"/>
    <dgm:cxn modelId="{A974A988-3F7E-4A9B-B53A-03A547300A27}" type="presParOf" srcId="{D5CD1BB8-1007-4277-A192-E428F338F713}" destId="{C3AD0C96-0C44-4014-AE02-EDADCA4B58D1}" srcOrd="4" destOrd="0" presId="urn:microsoft.com/office/officeart/2005/8/layout/hList3"/>
    <dgm:cxn modelId="{FD1CF370-9354-4C7B-A346-14C03DDD18C9}" type="presParOf" srcId="{D5CD1BB8-1007-4277-A192-E428F338F713}" destId="{2C93EB72-ACF4-4348-B1FC-006502F9E649}" srcOrd="5" destOrd="0" presId="urn:microsoft.com/office/officeart/2005/8/layout/hList3"/>
    <dgm:cxn modelId="{32664D79-E33C-49BD-95FC-AA823210127F}" type="presParOf" srcId="{D5CD1BB8-1007-4277-A192-E428F338F713}" destId="{00A29527-1F2C-43C9-8161-A6F1852289AE}" srcOrd="6" destOrd="0" presId="urn:microsoft.com/office/officeart/2005/8/layout/hList3"/>
    <dgm:cxn modelId="{EF72D2D9-B190-40D2-A423-2C5DF3BE40A7}" type="presParOf" srcId="{D5CD1BB8-1007-4277-A192-E428F338F713}" destId="{735A3FD0-DF5A-48FB-813C-C99C99CBE5E1}" srcOrd="7" destOrd="0" presId="urn:microsoft.com/office/officeart/2005/8/layout/hList3"/>
    <dgm:cxn modelId="{F4AE0592-7073-4F8E-9A99-FC4143CEADB8}" type="presParOf" srcId="{8A0BD7A1-51CC-4C15-B7DA-BC23C088A376}" destId="{CECE2EB7-619E-49B6-A5EA-1B86427BDFE4}" srcOrd="2" destOrd="0" presId="urn:microsoft.com/office/officeart/2005/8/layout/hList3"/>
  </dgm:cxnLst>
  <dgm:bg>
    <a:solidFill>
      <a:srgbClr val="3F5378"/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EA301D-3FFB-4455-ABDF-25AC99D78A24}" type="doc">
      <dgm:prSet loTypeId="urn:microsoft.com/office/officeart/2005/8/layout/hList3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CED6B7A0-244F-433B-8E5F-32A656F85F49}">
      <dgm:prSet phldrT="[Texte]"/>
      <dgm:spPr/>
      <dgm:t>
        <a:bodyPr/>
        <a:lstStyle/>
        <a:p>
          <a:r>
            <a:rPr lang="fr-FR" dirty="0" err="1"/>
            <a:t>Backlog</a:t>
          </a:r>
          <a:r>
            <a:rPr lang="fr-FR" dirty="0"/>
            <a:t> Sprint</a:t>
          </a:r>
        </a:p>
      </dgm:t>
    </dgm:pt>
    <dgm:pt modelId="{FE170842-90BC-4E6B-9C5F-5041343A005A}" type="parTrans" cxnId="{F8D10F45-C16B-48E2-A20C-6C885448D4A6}">
      <dgm:prSet/>
      <dgm:spPr/>
      <dgm:t>
        <a:bodyPr/>
        <a:lstStyle/>
        <a:p>
          <a:endParaRPr lang="fr-FR"/>
        </a:p>
      </dgm:t>
    </dgm:pt>
    <dgm:pt modelId="{9EBB5F02-BBB1-46FE-80EE-98ACC5BD759D}" type="sibTrans" cxnId="{F8D10F45-C16B-48E2-A20C-6C885448D4A6}">
      <dgm:prSet/>
      <dgm:spPr/>
      <dgm:t>
        <a:bodyPr/>
        <a:lstStyle/>
        <a:p>
          <a:endParaRPr lang="fr-FR"/>
        </a:p>
      </dgm:t>
    </dgm:pt>
    <dgm:pt modelId="{6165D447-6EDF-4AF7-82A2-9B17E712BB35}">
      <dgm:prSet phldrT="[Texte]"/>
      <dgm:spPr/>
      <dgm:t>
        <a:bodyPr/>
        <a:lstStyle/>
        <a:p>
          <a:r>
            <a:rPr lang="fr-FR"/>
            <a:t>A</a:t>
          </a:r>
        </a:p>
      </dgm:t>
    </dgm:pt>
    <dgm:pt modelId="{54B85AE3-4F72-4E0C-9D67-9E7BA4C91C08}" type="parTrans" cxnId="{45DCB842-0380-4E92-98E4-41ABF85B3C49}">
      <dgm:prSet/>
      <dgm:spPr/>
      <dgm:t>
        <a:bodyPr/>
        <a:lstStyle/>
        <a:p>
          <a:endParaRPr lang="fr-FR"/>
        </a:p>
      </dgm:t>
    </dgm:pt>
    <dgm:pt modelId="{F05BDAD0-C2A4-472E-9B2A-315092937CB0}" type="sibTrans" cxnId="{45DCB842-0380-4E92-98E4-41ABF85B3C49}">
      <dgm:prSet/>
      <dgm:spPr/>
      <dgm:t>
        <a:bodyPr/>
        <a:lstStyle/>
        <a:p>
          <a:endParaRPr lang="fr-FR"/>
        </a:p>
      </dgm:t>
    </dgm:pt>
    <dgm:pt modelId="{991F46A1-25F0-4FF6-BB11-DDAA1D3D1E34}">
      <dgm:prSet phldrT="[Texte]"/>
      <dgm:spPr/>
      <dgm:t>
        <a:bodyPr/>
        <a:lstStyle/>
        <a:p>
          <a:r>
            <a:rPr lang="fr-FR" dirty="0"/>
            <a:t>B</a:t>
          </a:r>
        </a:p>
      </dgm:t>
    </dgm:pt>
    <dgm:pt modelId="{B0E78EF0-BE88-4585-8D10-A8D4427F5D16}" type="parTrans" cxnId="{FE42BD45-E7D5-40B3-A050-E192C49A5E77}">
      <dgm:prSet/>
      <dgm:spPr/>
      <dgm:t>
        <a:bodyPr/>
        <a:lstStyle/>
        <a:p>
          <a:endParaRPr lang="fr-FR"/>
        </a:p>
      </dgm:t>
    </dgm:pt>
    <dgm:pt modelId="{60EBAB09-88A7-4BAD-A10E-7682D14CA0D7}" type="sibTrans" cxnId="{FE42BD45-E7D5-40B3-A050-E192C49A5E77}">
      <dgm:prSet/>
      <dgm:spPr/>
      <dgm:t>
        <a:bodyPr/>
        <a:lstStyle/>
        <a:p>
          <a:endParaRPr lang="fr-FR"/>
        </a:p>
      </dgm:t>
    </dgm:pt>
    <dgm:pt modelId="{BA37E382-DF09-4E41-A40A-5419C352E211}">
      <dgm:prSet phldrT="[Texte]"/>
      <dgm:spPr/>
      <dgm:t>
        <a:bodyPr/>
        <a:lstStyle/>
        <a:p>
          <a:r>
            <a:rPr lang="fr-FR"/>
            <a:t>C</a:t>
          </a:r>
        </a:p>
      </dgm:t>
    </dgm:pt>
    <dgm:pt modelId="{0C537904-5E97-4301-89B4-2724578EB9B6}" type="parTrans" cxnId="{69183FE7-8B5A-4DCE-9073-1F7FD3823A17}">
      <dgm:prSet/>
      <dgm:spPr/>
      <dgm:t>
        <a:bodyPr/>
        <a:lstStyle/>
        <a:p>
          <a:endParaRPr lang="fr-FR"/>
        </a:p>
      </dgm:t>
    </dgm:pt>
    <dgm:pt modelId="{97977F43-5BB2-423E-871F-43FA1E717693}" type="sibTrans" cxnId="{69183FE7-8B5A-4DCE-9073-1F7FD3823A17}">
      <dgm:prSet/>
      <dgm:spPr/>
      <dgm:t>
        <a:bodyPr/>
        <a:lstStyle/>
        <a:p>
          <a:endParaRPr lang="fr-FR"/>
        </a:p>
      </dgm:t>
    </dgm:pt>
    <dgm:pt modelId="{8A0BD7A1-51CC-4C15-B7DA-BC23C088A376}" type="pres">
      <dgm:prSet presAssocID="{76EA301D-3FFB-4455-ABDF-25AC99D78A24}" presName="composite" presStyleCnt="0">
        <dgm:presLayoutVars>
          <dgm:chMax val="1"/>
          <dgm:dir/>
          <dgm:resizeHandles val="exact"/>
        </dgm:presLayoutVars>
      </dgm:prSet>
      <dgm:spPr/>
    </dgm:pt>
    <dgm:pt modelId="{3D0606CD-7CE1-40C4-99FA-7F469EBF18CF}" type="pres">
      <dgm:prSet presAssocID="{CED6B7A0-244F-433B-8E5F-32A656F85F49}" presName="roof" presStyleLbl="dkBgShp" presStyleIdx="0" presStyleCnt="2" custLinFactNeighborX="-4172" custLinFactNeighborY="0"/>
      <dgm:spPr/>
    </dgm:pt>
    <dgm:pt modelId="{D5CD1BB8-1007-4277-A192-E428F338F713}" type="pres">
      <dgm:prSet presAssocID="{CED6B7A0-244F-433B-8E5F-32A656F85F49}" presName="pillars" presStyleCnt="0"/>
      <dgm:spPr/>
    </dgm:pt>
    <dgm:pt modelId="{E5CECFE6-E212-4684-8C03-544DD6F287E5}" type="pres">
      <dgm:prSet presAssocID="{CED6B7A0-244F-433B-8E5F-32A656F85F49}" presName="pillar1" presStyleLbl="node1" presStyleIdx="0" presStyleCnt="3">
        <dgm:presLayoutVars>
          <dgm:bulletEnabled val="1"/>
        </dgm:presLayoutVars>
      </dgm:prSet>
      <dgm:spPr/>
    </dgm:pt>
    <dgm:pt modelId="{BB02CD89-838A-409C-B065-92FAE6CFECFE}" type="pres">
      <dgm:prSet presAssocID="{991F46A1-25F0-4FF6-BB11-DDAA1D3D1E34}" presName="pillarX" presStyleLbl="node1" presStyleIdx="1" presStyleCnt="3">
        <dgm:presLayoutVars>
          <dgm:bulletEnabled val="1"/>
        </dgm:presLayoutVars>
      </dgm:prSet>
      <dgm:spPr/>
    </dgm:pt>
    <dgm:pt modelId="{3F859083-E32C-472A-8070-DA881C2B9290}" type="pres">
      <dgm:prSet presAssocID="{BA37E382-DF09-4E41-A40A-5419C352E211}" presName="pillarX" presStyleLbl="node1" presStyleIdx="2" presStyleCnt="3">
        <dgm:presLayoutVars>
          <dgm:bulletEnabled val="1"/>
        </dgm:presLayoutVars>
      </dgm:prSet>
      <dgm:spPr/>
    </dgm:pt>
    <dgm:pt modelId="{CECE2EB7-619E-49B6-A5EA-1B86427BDFE4}" type="pres">
      <dgm:prSet presAssocID="{CED6B7A0-244F-433B-8E5F-32A656F85F49}" presName="base" presStyleLbl="dkBgShp" presStyleIdx="1" presStyleCnt="2"/>
      <dgm:spPr/>
    </dgm:pt>
  </dgm:ptLst>
  <dgm:cxnLst>
    <dgm:cxn modelId="{E8D18227-79B4-46AB-8D5F-935558C2CD1E}" type="presOf" srcId="{BA37E382-DF09-4E41-A40A-5419C352E211}" destId="{3F859083-E32C-472A-8070-DA881C2B9290}" srcOrd="0" destOrd="0" presId="urn:microsoft.com/office/officeart/2005/8/layout/hList3"/>
    <dgm:cxn modelId="{6B4C0533-23C6-46A7-9941-1BBD18D21B7E}" type="presOf" srcId="{6165D447-6EDF-4AF7-82A2-9B17E712BB35}" destId="{E5CECFE6-E212-4684-8C03-544DD6F287E5}" srcOrd="0" destOrd="0" presId="urn:microsoft.com/office/officeart/2005/8/layout/hList3"/>
    <dgm:cxn modelId="{45DCB842-0380-4E92-98E4-41ABF85B3C49}" srcId="{CED6B7A0-244F-433B-8E5F-32A656F85F49}" destId="{6165D447-6EDF-4AF7-82A2-9B17E712BB35}" srcOrd="0" destOrd="0" parTransId="{54B85AE3-4F72-4E0C-9D67-9E7BA4C91C08}" sibTransId="{F05BDAD0-C2A4-472E-9B2A-315092937CB0}"/>
    <dgm:cxn modelId="{F8D10F45-C16B-48E2-A20C-6C885448D4A6}" srcId="{76EA301D-3FFB-4455-ABDF-25AC99D78A24}" destId="{CED6B7A0-244F-433B-8E5F-32A656F85F49}" srcOrd="0" destOrd="0" parTransId="{FE170842-90BC-4E6B-9C5F-5041343A005A}" sibTransId="{9EBB5F02-BBB1-46FE-80EE-98ACC5BD759D}"/>
    <dgm:cxn modelId="{FE42BD45-E7D5-40B3-A050-E192C49A5E77}" srcId="{CED6B7A0-244F-433B-8E5F-32A656F85F49}" destId="{991F46A1-25F0-4FF6-BB11-DDAA1D3D1E34}" srcOrd="1" destOrd="0" parTransId="{B0E78EF0-BE88-4585-8D10-A8D4427F5D16}" sibTransId="{60EBAB09-88A7-4BAD-A10E-7682D14CA0D7}"/>
    <dgm:cxn modelId="{631521B8-8144-4188-AA38-953466FFE54B}" type="presOf" srcId="{CED6B7A0-244F-433B-8E5F-32A656F85F49}" destId="{3D0606CD-7CE1-40C4-99FA-7F469EBF18CF}" srcOrd="0" destOrd="0" presId="urn:microsoft.com/office/officeart/2005/8/layout/hList3"/>
    <dgm:cxn modelId="{D4F4CBCB-93C2-4205-BA1F-0CA87A19ED3E}" type="presOf" srcId="{991F46A1-25F0-4FF6-BB11-DDAA1D3D1E34}" destId="{BB02CD89-838A-409C-B065-92FAE6CFECFE}" srcOrd="0" destOrd="0" presId="urn:microsoft.com/office/officeart/2005/8/layout/hList3"/>
    <dgm:cxn modelId="{69183FE7-8B5A-4DCE-9073-1F7FD3823A17}" srcId="{CED6B7A0-244F-433B-8E5F-32A656F85F49}" destId="{BA37E382-DF09-4E41-A40A-5419C352E211}" srcOrd="2" destOrd="0" parTransId="{0C537904-5E97-4301-89B4-2724578EB9B6}" sibTransId="{97977F43-5BB2-423E-871F-43FA1E717693}"/>
    <dgm:cxn modelId="{D47D9EFF-18CF-4C44-BF0B-554C52B27EA1}" type="presOf" srcId="{76EA301D-3FFB-4455-ABDF-25AC99D78A24}" destId="{8A0BD7A1-51CC-4C15-B7DA-BC23C088A376}" srcOrd="0" destOrd="0" presId="urn:microsoft.com/office/officeart/2005/8/layout/hList3"/>
    <dgm:cxn modelId="{EAAA508B-4A03-461C-A81D-C4507EEEB92C}" type="presParOf" srcId="{8A0BD7A1-51CC-4C15-B7DA-BC23C088A376}" destId="{3D0606CD-7CE1-40C4-99FA-7F469EBF18CF}" srcOrd="0" destOrd="0" presId="urn:microsoft.com/office/officeart/2005/8/layout/hList3"/>
    <dgm:cxn modelId="{03D293F1-FC3A-468D-A4F5-B98AE6A68B94}" type="presParOf" srcId="{8A0BD7A1-51CC-4C15-B7DA-BC23C088A376}" destId="{D5CD1BB8-1007-4277-A192-E428F338F713}" srcOrd="1" destOrd="0" presId="urn:microsoft.com/office/officeart/2005/8/layout/hList3"/>
    <dgm:cxn modelId="{0A6A7D16-6949-4512-A515-E9C4D3BBD445}" type="presParOf" srcId="{D5CD1BB8-1007-4277-A192-E428F338F713}" destId="{E5CECFE6-E212-4684-8C03-544DD6F287E5}" srcOrd="0" destOrd="0" presId="urn:microsoft.com/office/officeart/2005/8/layout/hList3"/>
    <dgm:cxn modelId="{D02FE485-80C6-471A-A617-0E59A790C186}" type="presParOf" srcId="{D5CD1BB8-1007-4277-A192-E428F338F713}" destId="{BB02CD89-838A-409C-B065-92FAE6CFECFE}" srcOrd="1" destOrd="0" presId="urn:microsoft.com/office/officeart/2005/8/layout/hList3"/>
    <dgm:cxn modelId="{2A08D34A-14A5-44BB-A370-E20674F5D679}" type="presParOf" srcId="{D5CD1BB8-1007-4277-A192-E428F338F713}" destId="{3F859083-E32C-472A-8070-DA881C2B9290}" srcOrd="2" destOrd="0" presId="urn:microsoft.com/office/officeart/2005/8/layout/hList3"/>
    <dgm:cxn modelId="{F4AE0592-7073-4F8E-9A99-FC4143CEADB8}" type="presParOf" srcId="{8A0BD7A1-51CC-4C15-B7DA-BC23C088A376}" destId="{CECE2EB7-619E-49B6-A5EA-1B86427BDFE4}" srcOrd="2" destOrd="0" presId="urn:microsoft.com/office/officeart/2005/8/layout/hList3"/>
  </dgm:cxnLst>
  <dgm:bg>
    <a:solidFill>
      <a:srgbClr val="3F5378"/>
    </a:solidFill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606CD-7CE1-40C4-99FA-7F469EBF18CF}">
      <dsp:nvSpPr>
        <dsp:cNvPr id="0" name=""/>
        <dsp:cNvSpPr/>
      </dsp:nvSpPr>
      <dsp:spPr>
        <a:xfrm>
          <a:off x="0" y="0"/>
          <a:ext cx="5167630" cy="445395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Backlog</a:t>
          </a:r>
          <a:r>
            <a:rPr lang="fr-FR" sz="2000" kern="1200" dirty="0"/>
            <a:t> Produit</a:t>
          </a:r>
        </a:p>
      </dsp:txBody>
      <dsp:txXfrm>
        <a:off x="0" y="0"/>
        <a:ext cx="5167630" cy="445395"/>
      </dsp:txXfrm>
    </dsp:sp>
    <dsp:sp modelId="{E5CECFE6-E212-4684-8C03-544DD6F287E5}">
      <dsp:nvSpPr>
        <dsp:cNvPr id="0" name=""/>
        <dsp:cNvSpPr/>
      </dsp:nvSpPr>
      <dsp:spPr>
        <a:xfrm>
          <a:off x="0" y="445395"/>
          <a:ext cx="645953" cy="9353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A</a:t>
          </a:r>
        </a:p>
      </dsp:txBody>
      <dsp:txXfrm>
        <a:off x="0" y="445395"/>
        <a:ext cx="645953" cy="935330"/>
      </dsp:txXfrm>
    </dsp:sp>
    <dsp:sp modelId="{BB02CD89-838A-409C-B065-92FAE6CFECFE}">
      <dsp:nvSpPr>
        <dsp:cNvPr id="0" name=""/>
        <dsp:cNvSpPr/>
      </dsp:nvSpPr>
      <dsp:spPr>
        <a:xfrm>
          <a:off x="645953" y="445395"/>
          <a:ext cx="645953" cy="935330"/>
        </a:xfrm>
        <a:prstGeom prst="rect">
          <a:avLst/>
        </a:prstGeom>
        <a:gradFill rotWithShape="0">
          <a:gsLst>
            <a:gs pos="0">
              <a:schemeClr val="accent4">
                <a:hueOff val="1128478"/>
                <a:satOff val="-13468"/>
                <a:lumOff val="2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128478"/>
                <a:satOff val="-13468"/>
                <a:lumOff val="2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128478"/>
                <a:satOff val="-13468"/>
                <a:lumOff val="2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B</a:t>
          </a:r>
        </a:p>
      </dsp:txBody>
      <dsp:txXfrm>
        <a:off x="645953" y="445395"/>
        <a:ext cx="645953" cy="935330"/>
      </dsp:txXfrm>
    </dsp:sp>
    <dsp:sp modelId="{3F859083-E32C-472A-8070-DA881C2B9290}">
      <dsp:nvSpPr>
        <dsp:cNvPr id="0" name=""/>
        <dsp:cNvSpPr/>
      </dsp:nvSpPr>
      <dsp:spPr>
        <a:xfrm>
          <a:off x="1291907" y="445395"/>
          <a:ext cx="645953" cy="935330"/>
        </a:xfrm>
        <a:prstGeom prst="rect">
          <a:avLst/>
        </a:prstGeom>
        <a:gradFill rotWithShape="0">
          <a:gsLst>
            <a:gs pos="0">
              <a:schemeClr val="accent4">
                <a:hueOff val="2256957"/>
                <a:satOff val="-26935"/>
                <a:lumOff val="5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256957"/>
                <a:satOff val="-26935"/>
                <a:lumOff val="5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256957"/>
                <a:satOff val="-26935"/>
                <a:lumOff val="5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C</a:t>
          </a:r>
        </a:p>
      </dsp:txBody>
      <dsp:txXfrm>
        <a:off x="1291907" y="445395"/>
        <a:ext cx="645953" cy="935330"/>
      </dsp:txXfrm>
    </dsp:sp>
    <dsp:sp modelId="{80C3430E-B22B-4BF5-B33F-6E95232B663E}">
      <dsp:nvSpPr>
        <dsp:cNvPr id="0" name=""/>
        <dsp:cNvSpPr/>
      </dsp:nvSpPr>
      <dsp:spPr>
        <a:xfrm>
          <a:off x="1937861" y="445395"/>
          <a:ext cx="645953" cy="935330"/>
        </a:xfrm>
        <a:prstGeom prst="rect">
          <a:avLst/>
        </a:prstGeom>
        <a:gradFill rotWithShape="0">
          <a:gsLst>
            <a:gs pos="0">
              <a:schemeClr val="accent4">
                <a:hueOff val="3385435"/>
                <a:satOff val="-40403"/>
                <a:lumOff val="8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385435"/>
                <a:satOff val="-40403"/>
                <a:lumOff val="8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385435"/>
                <a:satOff val="-40403"/>
                <a:lumOff val="8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D</a:t>
          </a:r>
        </a:p>
      </dsp:txBody>
      <dsp:txXfrm>
        <a:off x="1937861" y="445395"/>
        <a:ext cx="645953" cy="935330"/>
      </dsp:txXfrm>
    </dsp:sp>
    <dsp:sp modelId="{C3AD0C96-0C44-4014-AE02-EDADCA4B58D1}">
      <dsp:nvSpPr>
        <dsp:cNvPr id="0" name=""/>
        <dsp:cNvSpPr/>
      </dsp:nvSpPr>
      <dsp:spPr>
        <a:xfrm>
          <a:off x="2583814" y="445395"/>
          <a:ext cx="645953" cy="935330"/>
        </a:xfrm>
        <a:prstGeom prst="rect">
          <a:avLst/>
        </a:prstGeom>
        <a:gradFill rotWithShape="0">
          <a:gsLst>
            <a:gs pos="0">
              <a:schemeClr val="accent4">
                <a:hueOff val="4513913"/>
                <a:satOff val="-53871"/>
                <a:lumOff val="11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513913"/>
                <a:satOff val="-53871"/>
                <a:lumOff val="11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513913"/>
                <a:satOff val="-53871"/>
                <a:lumOff val="11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E</a:t>
          </a:r>
        </a:p>
      </dsp:txBody>
      <dsp:txXfrm>
        <a:off x="2583814" y="445395"/>
        <a:ext cx="645953" cy="935330"/>
      </dsp:txXfrm>
    </dsp:sp>
    <dsp:sp modelId="{2C93EB72-ACF4-4348-B1FC-006502F9E649}">
      <dsp:nvSpPr>
        <dsp:cNvPr id="0" name=""/>
        <dsp:cNvSpPr/>
      </dsp:nvSpPr>
      <dsp:spPr>
        <a:xfrm>
          <a:off x="3229768" y="445395"/>
          <a:ext cx="645953" cy="935330"/>
        </a:xfrm>
        <a:prstGeom prst="rect">
          <a:avLst/>
        </a:prstGeom>
        <a:gradFill rotWithShape="0">
          <a:gsLst>
            <a:gs pos="0">
              <a:schemeClr val="accent4">
                <a:hueOff val="5642391"/>
                <a:satOff val="-67339"/>
                <a:lumOff val="14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642391"/>
                <a:satOff val="-67339"/>
                <a:lumOff val="14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642391"/>
                <a:satOff val="-67339"/>
                <a:lumOff val="14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F</a:t>
          </a:r>
        </a:p>
      </dsp:txBody>
      <dsp:txXfrm>
        <a:off x="3229768" y="445395"/>
        <a:ext cx="645953" cy="935330"/>
      </dsp:txXfrm>
    </dsp:sp>
    <dsp:sp modelId="{00A29527-1F2C-43C9-8161-A6F1852289AE}">
      <dsp:nvSpPr>
        <dsp:cNvPr id="0" name=""/>
        <dsp:cNvSpPr/>
      </dsp:nvSpPr>
      <dsp:spPr>
        <a:xfrm>
          <a:off x="3875722" y="445395"/>
          <a:ext cx="645953" cy="935330"/>
        </a:xfrm>
        <a:prstGeom prst="rect">
          <a:avLst/>
        </a:prstGeom>
        <a:gradFill rotWithShape="0">
          <a:gsLst>
            <a:gs pos="0">
              <a:schemeClr val="accent4">
                <a:hueOff val="6770869"/>
                <a:satOff val="-80806"/>
                <a:lumOff val="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770869"/>
                <a:satOff val="-80806"/>
                <a:lumOff val="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770869"/>
                <a:satOff val="-80806"/>
                <a:lumOff val="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G</a:t>
          </a:r>
        </a:p>
      </dsp:txBody>
      <dsp:txXfrm>
        <a:off x="3875722" y="445395"/>
        <a:ext cx="645953" cy="935330"/>
      </dsp:txXfrm>
    </dsp:sp>
    <dsp:sp modelId="{735A3FD0-DF5A-48FB-813C-C99C99CBE5E1}">
      <dsp:nvSpPr>
        <dsp:cNvPr id="0" name=""/>
        <dsp:cNvSpPr/>
      </dsp:nvSpPr>
      <dsp:spPr>
        <a:xfrm>
          <a:off x="4521676" y="445395"/>
          <a:ext cx="645953" cy="935330"/>
        </a:xfrm>
        <a:prstGeom prst="rect">
          <a:avLst/>
        </a:prstGeom>
        <a:gradFill rotWithShape="0">
          <a:gsLst>
            <a:gs pos="0">
              <a:schemeClr val="accent4">
                <a:hueOff val="7899348"/>
                <a:satOff val="-94274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899348"/>
                <a:satOff val="-94274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899348"/>
                <a:satOff val="-94274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/>
            <a:t>H</a:t>
          </a:r>
        </a:p>
      </dsp:txBody>
      <dsp:txXfrm>
        <a:off x="4521676" y="445395"/>
        <a:ext cx="645953" cy="935330"/>
      </dsp:txXfrm>
    </dsp:sp>
    <dsp:sp modelId="{CECE2EB7-619E-49B6-A5EA-1B86427BDFE4}">
      <dsp:nvSpPr>
        <dsp:cNvPr id="0" name=""/>
        <dsp:cNvSpPr/>
      </dsp:nvSpPr>
      <dsp:spPr>
        <a:xfrm>
          <a:off x="0" y="1380725"/>
          <a:ext cx="5167630" cy="103925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606CD-7CE1-40C4-99FA-7F469EBF18CF}">
      <dsp:nvSpPr>
        <dsp:cNvPr id="0" name=""/>
        <dsp:cNvSpPr/>
      </dsp:nvSpPr>
      <dsp:spPr>
        <a:xfrm>
          <a:off x="0" y="0"/>
          <a:ext cx="2360380" cy="470555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 err="1"/>
            <a:t>Backlog</a:t>
          </a:r>
          <a:r>
            <a:rPr lang="fr-FR" sz="2100" kern="1200" dirty="0"/>
            <a:t> Sprint</a:t>
          </a:r>
        </a:p>
      </dsp:txBody>
      <dsp:txXfrm>
        <a:off x="0" y="0"/>
        <a:ext cx="2360380" cy="470555"/>
      </dsp:txXfrm>
    </dsp:sp>
    <dsp:sp modelId="{E5CECFE6-E212-4684-8C03-544DD6F287E5}">
      <dsp:nvSpPr>
        <dsp:cNvPr id="0" name=""/>
        <dsp:cNvSpPr/>
      </dsp:nvSpPr>
      <dsp:spPr>
        <a:xfrm>
          <a:off x="1152" y="470555"/>
          <a:ext cx="786024" cy="98816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A</a:t>
          </a:r>
        </a:p>
      </dsp:txBody>
      <dsp:txXfrm>
        <a:off x="1152" y="470555"/>
        <a:ext cx="786024" cy="988166"/>
      </dsp:txXfrm>
    </dsp:sp>
    <dsp:sp modelId="{BB02CD89-838A-409C-B065-92FAE6CFECFE}">
      <dsp:nvSpPr>
        <dsp:cNvPr id="0" name=""/>
        <dsp:cNvSpPr/>
      </dsp:nvSpPr>
      <dsp:spPr>
        <a:xfrm>
          <a:off x="787177" y="470555"/>
          <a:ext cx="786024" cy="988166"/>
        </a:xfrm>
        <a:prstGeom prst="rect">
          <a:avLst/>
        </a:prstGeom>
        <a:gradFill rotWithShape="0">
          <a:gsLst>
            <a:gs pos="0">
              <a:schemeClr val="accent4">
                <a:hueOff val="3949674"/>
                <a:satOff val="-47137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949674"/>
                <a:satOff val="-47137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949674"/>
                <a:satOff val="-47137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 dirty="0"/>
            <a:t>B</a:t>
          </a:r>
        </a:p>
      </dsp:txBody>
      <dsp:txXfrm>
        <a:off x="787177" y="470555"/>
        <a:ext cx="786024" cy="988166"/>
      </dsp:txXfrm>
    </dsp:sp>
    <dsp:sp modelId="{3F859083-E32C-472A-8070-DA881C2B9290}">
      <dsp:nvSpPr>
        <dsp:cNvPr id="0" name=""/>
        <dsp:cNvSpPr/>
      </dsp:nvSpPr>
      <dsp:spPr>
        <a:xfrm>
          <a:off x="1573202" y="470555"/>
          <a:ext cx="786024" cy="988166"/>
        </a:xfrm>
        <a:prstGeom prst="rect">
          <a:avLst/>
        </a:prstGeom>
        <a:gradFill rotWithShape="0">
          <a:gsLst>
            <a:gs pos="0">
              <a:schemeClr val="accent4">
                <a:hueOff val="7899348"/>
                <a:satOff val="-94274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899348"/>
                <a:satOff val="-94274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899348"/>
                <a:satOff val="-94274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C</a:t>
          </a:r>
        </a:p>
      </dsp:txBody>
      <dsp:txXfrm>
        <a:off x="1573202" y="470555"/>
        <a:ext cx="786024" cy="988166"/>
      </dsp:txXfrm>
    </dsp:sp>
    <dsp:sp modelId="{CECE2EB7-619E-49B6-A5EA-1B86427BDFE4}">
      <dsp:nvSpPr>
        <dsp:cNvPr id="0" name=""/>
        <dsp:cNvSpPr/>
      </dsp:nvSpPr>
      <dsp:spPr>
        <a:xfrm>
          <a:off x="0" y="1458721"/>
          <a:ext cx="2360380" cy="109796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2B5CC4F-7E1D-4871-99C7-594D4454431B}" type="datetimeFigureOut">
              <a:rPr lang="ru-RU"/>
              <a:pPr>
                <a:defRPr/>
              </a:pPr>
              <a:t>08.07.2021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039A10D-FF89-4304-8834-E5758B5B28FC}" type="slidenum">
              <a:rPr lang="ru-RU" altLang="ru-RU"/>
              <a:pPr>
                <a:defRPr/>
              </a:pPr>
              <a:t>‹N°›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802949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F836DE1-6B7A-47AD-B7B7-17DCB15A01C6}" type="datetimeFigureOut">
              <a:rPr lang="en-US"/>
              <a:pPr>
                <a:defRPr/>
              </a:pPr>
              <a:t>7/8/2021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3174689-BECC-4390-B3B9-306A17FD432A}" type="slidenum">
              <a:rPr lang="en-US" altLang="ru-RU"/>
              <a:pPr>
                <a:defRPr/>
              </a:pPr>
              <a:t>‹N°›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1886981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05" kern="1200">
        <a:solidFill>
          <a:schemeClr val="tx1"/>
        </a:solidFill>
        <a:latin typeface="+mn-lt"/>
        <a:ea typeface="+mn-ea"/>
        <a:cs typeface="+mn-cs"/>
      </a:defRPr>
    </a:lvl1pPr>
    <a:lvl2pPr marL="687617" algn="l" rtl="0" eaLnBrk="0" fontAlgn="base" hangingPunct="0">
      <a:spcBef>
        <a:spcPct val="30000"/>
      </a:spcBef>
      <a:spcAft>
        <a:spcPct val="0"/>
      </a:spcAft>
      <a:defRPr sz="1805" kern="1200">
        <a:solidFill>
          <a:schemeClr val="tx1"/>
        </a:solidFill>
        <a:latin typeface="+mn-lt"/>
        <a:ea typeface="+mn-ea"/>
        <a:cs typeface="+mn-cs"/>
      </a:defRPr>
    </a:lvl2pPr>
    <a:lvl3pPr marL="1375235" algn="l" rtl="0" eaLnBrk="0" fontAlgn="base" hangingPunct="0">
      <a:spcBef>
        <a:spcPct val="30000"/>
      </a:spcBef>
      <a:spcAft>
        <a:spcPct val="0"/>
      </a:spcAft>
      <a:defRPr sz="1805" kern="1200">
        <a:solidFill>
          <a:schemeClr val="tx1"/>
        </a:solidFill>
        <a:latin typeface="+mn-lt"/>
        <a:ea typeface="+mn-ea"/>
        <a:cs typeface="+mn-cs"/>
      </a:defRPr>
    </a:lvl3pPr>
    <a:lvl4pPr marL="2062852" algn="l" rtl="0" eaLnBrk="0" fontAlgn="base" hangingPunct="0">
      <a:spcBef>
        <a:spcPct val="30000"/>
      </a:spcBef>
      <a:spcAft>
        <a:spcPct val="0"/>
      </a:spcAft>
      <a:defRPr sz="1805" kern="1200">
        <a:solidFill>
          <a:schemeClr val="tx1"/>
        </a:solidFill>
        <a:latin typeface="+mn-lt"/>
        <a:ea typeface="+mn-ea"/>
        <a:cs typeface="+mn-cs"/>
      </a:defRPr>
    </a:lvl4pPr>
    <a:lvl5pPr marL="2750470" algn="l" rtl="0" eaLnBrk="0" fontAlgn="base" hangingPunct="0">
      <a:spcBef>
        <a:spcPct val="30000"/>
      </a:spcBef>
      <a:spcAft>
        <a:spcPct val="0"/>
      </a:spcAft>
      <a:defRPr sz="1805" kern="1200">
        <a:solidFill>
          <a:schemeClr val="tx1"/>
        </a:solidFill>
        <a:latin typeface="+mn-lt"/>
        <a:ea typeface="+mn-ea"/>
        <a:cs typeface="+mn-cs"/>
      </a:defRPr>
    </a:lvl5pPr>
    <a:lvl6pPr marL="3438086" algn="l" defTabSz="1375235" rtl="0" eaLnBrk="1" latinLnBrk="0" hangingPunct="1">
      <a:defRPr sz="1805" kern="1200">
        <a:solidFill>
          <a:schemeClr val="tx1"/>
        </a:solidFill>
        <a:latin typeface="+mn-lt"/>
        <a:ea typeface="+mn-ea"/>
        <a:cs typeface="+mn-cs"/>
      </a:defRPr>
    </a:lvl6pPr>
    <a:lvl7pPr marL="4125703" algn="l" defTabSz="1375235" rtl="0" eaLnBrk="1" latinLnBrk="0" hangingPunct="1">
      <a:defRPr sz="1805" kern="1200">
        <a:solidFill>
          <a:schemeClr val="tx1"/>
        </a:solidFill>
        <a:latin typeface="+mn-lt"/>
        <a:ea typeface="+mn-ea"/>
        <a:cs typeface="+mn-cs"/>
      </a:defRPr>
    </a:lvl7pPr>
    <a:lvl8pPr marL="4813320" algn="l" defTabSz="1375235" rtl="0" eaLnBrk="1" latinLnBrk="0" hangingPunct="1">
      <a:defRPr sz="1805" kern="1200">
        <a:solidFill>
          <a:schemeClr val="tx1"/>
        </a:solidFill>
        <a:latin typeface="+mn-lt"/>
        <a:ea typeface="+mn-ea"/>
        <a:cs typeface="+mn-cs"/>
      </a:defRPr>
    </a:lvl8pPr>
    <a:lvl9pPr marL="5500937" algn="l" defTabSz="1375235" rtl="0" eaLnBrk="1" latinLnBrk="0" hangingPunct="1">
      <a:defRPr sz="18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174689-BECC-4390-B3B9-306A17FD432A}" type="slidenum">
              <a:rPr lang="en-US" altLang="ru-RU" smtClean="0"/>
              <a:pPr>
                <a:defRPr/>
              </a:pPr>
              <a:t>1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172895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 une société Canadienne appartenant au groupe « CANACCORD GENUITY ». </a:t>
            </a:r>
          </a:p>
          <a:p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Cette compagnie a lancé sa filiale en Tunisie, basée à Sfax, en 2017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174689-BECC-4390-B3B9-306A17FD432A}" type="slidenum">
              <a:rPr lang="en-US" altLang="ru-RU" smtClean="0"/>
              <a:pPr>
                <a:defRPr/>
              </a:pPr>
              <a:t>7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3939997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 profilage des risques est un processus qui aide à identifier le niveau de risque optimal qui convient l’investisseur.</a:t>
            </a:r>
          </a:p>
          <a:p>
            <a:r>
              <a:rPr lang="fr-FR" sz="2000" dirty="0">
                <a:effectLst/>
                <a:latin typeface="Times New Roman" panose="02020603050405020304" pitchFamily="18" charset="0"/>
              </a:rPr>
              <a:t>Pour calculer le niveau de risque on doit prendre en compte :</a:t>
            </a:r>
            <a:endParaRPr lang="fr-FR" dirty="0"/>
          </a:p>
          <a:p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Les experts peuvent considérer que le « risque requis » fait partie de la « capacité du risque » d’un individu qui est essentiellement une caractéristique financière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174689-BECC-4390-B3B9-306A17FD432A}" type="slidenum">
              <a:rPr lang="en-US" altLang="ru-RU" smtClean="0"/>
              <a:pPr>
                <a:defRPr/>
              </a:pPr>
              <a:t>8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424709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Généralement, les consultations avec les conseiller se fait en face à face.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174689-BECC-4390-B3B9-306A17FD432A}" type="slidenum">
              <a:rPr lang="en-US" altLang="ru-RU" smtClean="0"/>
              <a:pPr>
                <a:defRPr/>
              </a:pPr>
              <a:t>10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414390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174689-BECC-4390-B3B9-306A17FD432A}" type="slidenum">
              <a:rPr lang="en-US" altLang="ru-RU" smtClean="0"/>
              <a:pPr>
                <a:defRPr/>
              </a:pPr>
              <a:t>11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135239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Suite a des réunion avec le </a:t>
            </a:r>
            <a:r>
              <a:rPr lang="fr-FR" dirty="0" err="1"/>
              <a:t>scrum</a:t>
            </a:r>
            <a:r>
              <a:rPr lang="fr-FR" dirty="0"/>
              <a:t> master et le Product </a:t>
            </a:r>
            <a:r>
              <a:rPr lang="fr-FR" dirty="0" err="1"/>
              <a:t>owner</a:t>
            </a:r>
            <a:r>
              <a:rPr lang="fr-FR" dirty="0"/>
              <a:t> on a décomposé notre projet en 3 sprints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174689-BECC-4390-B3B9-306A17FD432A}" type="slidenum">
              <a:rPr lang="en-US" altLang="ru-RU" smtClean="0"/>
              <a:pPr>
                <a:defRPr/>
              </a:pPr>
              <a:t>17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1399285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174689-BECC-4390-B3B9-306A17FD432A}" type="slidenum">
              <a:rPr lang="en-US" altLang="ru-RU" smtClean="0"/>
              <a:pPr>
                <a:defRPr/>
              </a:pPr>
              <a:t>54</a:t>
            </a:fld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199907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42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857186" y="999676"/>
            <a:ext cx="4144617" cy="414461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001803" y="999676"/>
            <a:ext cx="4144617" cy="414461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857186" y="5144294"/>
            <a:ext cx="8289234" cy="414461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0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619750" cy="561975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753100" y="0"/>
            <a:ext cx="5619750" cy="5619750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46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5829300"/>
            <a:ext cx="4459288" cy="44592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92638" y="5829300"/>
            <a:ext cx="4459288" cy="44592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185276" y="5829300"/>
            <a:ext cx="4459288" cy="44592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90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0" y="0"/>
            <a:ext cx="15999434" cy="9257467"/>
          </a:xfrm>
          <a:custGeom>
            <a:avLst/>
            <a:gdLst>
              <a:gd name="T0" fmla="*/ 2131 w 7062"/>
              <a:gd name="T1" fmla="*/ 1438 h 4086"/>
              <a:gd name="T2" fmla="*/ 3830 w 7062"/>
              <a:gd name="T3" fmla="*/ 1438 h 4086"/>
              <a:gd name="T4" fmla="*/ 0 w 7062"/>
              <a:gd name="T5" fmla="*/ 0 h 4086"/>
              <a:gd name="T6" fmla="*/ 1136 w 7062"/>
              <a:gd name="T7" fmla="*/ 538 h 4086"/>
              <a:gd name="T8" fmla="*/ 0 w 7062"/>
              <a:gd name="T9" fmla="*/ 1102 h 4086"/>
              <a:gd name="T10" fmla="*/ 695 w 7062"/>
              <a:gd name="T11" fmla="*/ 0 h 4086"/>
              <a:gd name="T12" fmla="*/ 1185 w 7062"/>
              <a:gd name="T13" fmla="*/ 491 h 4086"/>
              <a:gd name="T14" fmla="*/ 1770 w 7062"/>
              <a:gd name="T15" fmla="*/ 0 h 4086"/>
              <a:gd name="T16" fmla="*/ 2933 w 7062"/>
              <a:gd name="T17" fmla="*/ 538 h 4086"/>
              <a:gd name="T18" fmla="*/ 1232 w 7062"/>
              <a:gd name="T19" fmla="*/ 538 h 4086"/>
              <a:gd name="T20" fmla="*/ 2491 w 7062"/>
              <a:gd name="T21" fmla="*/ 0 h 4086"/>
              <a:gd name="T22" fmla="*/ 2980 w 7062"/>
              <a:gd name="T23" fmla="*/ 491 h 4086"/>
              <a:gd name="T24" fmla="*/ 3566 w 7062"/>
              <a:gd name="T25" fmla="*/ 0 h 4086"/>
              <a:gd name="T26" fmla="*/ 4728 w 7062"/>
              <a:gd name="T27" fmla="*/ 538 h 4086"/>
              <a:gd name="T28" fmla="*/ 3029 w 7062"/>
              <a:gd name="T29" fmla="*/ 538 h 4086"/>
              <a:gd name="T30" fmla="*/ 4287 w 7062"/>
              <a:gd name="T31" fmla="*/ 0 h 4086"/>
              <a:gd name="T32" fmla="*/ 4777 w 7062"/>
              <a:gd name="T33" fmla="*/ 491 h 4086"/>
              <a:gd name="T34" fmla="*/ 5362 w 7062"/>
              <a:gd name="T35" fmla="*/ 0 h 4086"/>
              <a:gd name="T36" fmla="*/ 6525 w 7062"/>
              <a:gd name="T37" fmla="*/ 538 h 4086"/>
              <a:gd name="T38" fmla="*/ 4824 w 7062"/>
              <a:gd name="T39" fmla="*/ 538 h 4086"/>
              <a:gd name="T40" fmla="*/ 6083 w 7062"/>
              <a:gd name="T41" fmla="*/ 0 h 4086"/>
              <a:gd name="T42" fmla="*/ 6572 w 7062"/>
              <a:gd name="T43" fmla="*/ 491 h 4086"/>
              <a:gd name="T44" fmla="*/ 0 w 7062"/>
              <a:gd name="T45" fmla="*/ 3474 h 4086"/>
              <a:gd name="T46" fmla="*/ 238 w 7062"/>
              <a:gd name="T47" fmla="*/ 3235 h 4086"/>
              <a:gd name="T48" fmla="*/ 0 w 7062"/>
              <a:gd name="T49" fmla="*/ 2901 h 4086"/>
              <a:gd name="T50" fmla="*/ 287 w 7062"/>
              <a:gd name="T51" fmla="*/ 1486 h 4086"/>
              <a:gd name="T52" fmla="*/ 287 w 7062"/>
              <a:gd name="T53" fmla="*/ 3187 h 4086"/>
              <a:gd name="T54" fmla="*/ 0 w 7062"/>
              <a:gd name="T55" fmla="*/ 1676 h 4086"/>
              <a:gd name="T56" fmla="*/ 238 w 7062"/>
              <a:gd name="T57" fmla="*/ 1438 h 4086"/>
              <a:gd name="T58" fmla="*/ 3878 w 7062"/>
              <a:gd name="T59" fmla="*/ 3187 h 4086"/>
              <a:gd name="T60" fmla="*/ 3878 w 7062"/>
              <a:gd name="T61" fmla="*/ 1486 h 4086"/>
              <a:gd name="T62" fmla="*/ 3878 w 7062"/>
              <a:gd name="T63" fmla="*/ 3187 h 4086"/>
              <a:gd name="T64" fmla="*/ 3926 w 7062"/>
              <a:gd name="T65" fmla="*/ 1438 h 4086"/>
              <a:gd name="T66" fmla="*/ 5626 w 7062"/>
              <a:gd name="T67" fmla="*/ 1438 h 4086"/>
              <a:gd name="T68" fmla="*/ 1185 w 7062"/>
              <a:gd name="T69" fmla="*/ 2288 h 4086"/>
              <a:gd name="T70" fmla="*/ 1185 w 7062"/>
              <a:gd name="T71" fmla="*/ 587 h 4086"/>
              <a:gd name="T72" fmla="*/ 1185 w 7062"/>
              <a:gd name="T73" fmla="*/ 2288 h 4086"/>
              <a:gd name="T74" fmla="*/ 334 w 7062"/>
              <a:gd name="T75" fmla="*/ 3235 h 4086"/>
              <a:gd name="T76" fmla="*/ 2034 w 7062"/>
              <a:gd name="T77" fmla="*/ 3235 h 4086"/>
              <a:gd name="T78" fmla="*/ 2082 w 7062"/>
              <a:gd name="T79" fmla="*/ 3187 h 4086"/>
              <a:gd name="T80" fmla="*/ 2082 w 7062"/>
              <a:gd name="T81" fmla="*/ 1486 h 4086"/>
              <a:gd name="T82" fmla="*/ 2082 w 7062"/>
              <a:gd name="T83" fmla="*/ 3187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062" h="4086">
                <a:moveTo>
                  <a:pt x="2980" y="2288"/>
                </a:moveTo>
                <a:lnTo>
                  <a:pt x="2131" y="1438"/>
                </a:lnTo>
                <a:lnTo>
                  <a:pt x="2980" y="587"/>
                </a:lnTo>
                <a:lnTo>
                  <a:pt x="3830" y="1438"/>
                </a:lnTo>
                <a:lnTo>
                  <a:pt x="2980" y="2288"/>
                </a:lnTo>
                <a:close/>
                <a:moveTo>
                  <a:pt x="0" y="0"/>
                </a:moveTo>
                <a:lnTo>
                  <a:pt x="599" y="0"/>
                </a:lnTo>
                <a:lnTo>
                  <a:pt x="1136" y="538"/>
                </a:lnTo>
                <a:lnTo>
                  <a:pt x="287" y="1389"/>
                </a:lnTo>
                <a:lnTo>
                  <a:pt x="0" y="1102"/>
                </a:lnTo>
                <a:lnTo>
                  <a:pt x="0" y="0"/>
                </a:lnTo>
                <a:close/>
                <a:moveTo>
                  <a:pt x="695" y="0"/>
                </a:moveTo>
                <a:lnTo>
                  <a:pt x="1674" y="0"/>
                </a:lnTo>
                <a:lnTo>
                  <a:pt x="1185" y="491"/>
                </a:lnTo>
                <a:lnTo>
                  <a:pt x="695" y="0"/>
                </a:lnTo>
                <a:close/>
                <a:moveTo>
                  <a:pt x="1770" y="0"/>
                </a:moveTo>
                <a:lnTo>
                  <a:pt x="2395" y="0"/>
                </a:lnTo>
                <a:lnTo>
                  <a:pt x="2933" y="538"/>
                </a:lnTo>
                <a:lnTo>
                  <a:pt x="2082" y="1389"/>
                </a:lnTo>
                <a:lnTo>
                  <a:pt x="1232" y="538"/>
                </a:lnTo>
                <a:lnTo>
                  <a:pt x="1770" y="0"/>
                </a:lnTo>
                <a:close/>
                <a:moveTo>
                  <a:pt x="2491" y="0"/>
                </a:moveTo>
                <a:lnTo>
                  <a:pt x="3470" y="0"/>
                </a:lnTo>
                <a:lnTo>
                  <a:pt x="2980" y="491"/>
                </a:lnTo>
                <a:lnTo>
                  <a:pt x="2491" y="0"/>
                </a:lnTo>
                <a:close/>
                <a:moveTo>
                  <a:pt x="3566" y="0"/>
                </a:moveTo>
                <a:lnTo>
                  <a:pt x="4191" y="0"/>
                </a:lnTo>
                <a:lnTo>
                  <a:pt x="4728" y="538"/>
                </a:lnTo>
                <a:lnTo>
                  <a:pt x="3878" y="1389"/>
                </a:lnTo>
                <a:lnTo>
                  <a:pt x="3029" y="538"/>
                </a:lnTo>
                <a:lnTo>
                  <a:pt x="3566" y="0"/>
                </a:lnTo>
                <a:close/>
                <a:moveTo>
                  <a:pt x="4287" y="0"/>
                </a:moveTo>
                <a:lnTo>
                  <a:pt x="5266" y="0"/>
                </a:lnTo>
                <a:lnTo>
                  <a:pt x="4777" y="491"/>
                </a:lnTo>
                <a:lnTo>
                  <a:pt x="4287" y="0"/>
                </a:lnTo>
                <a:close/>
                <a:moveTo>
                  <a:pt x="5362" y="0"/>
                </a:moveTo>
                <a:lnTo>
                  <a:pt x="5986" y="0"/>
                </a:lnTo>
                <a:lnTo>
                  <a:pt x="6525" y="538"/>
                </a:lnTo>
                <a:lnTo>
                  <a:pt x="5674" y="1389"/>
                </a:lnTo>
                <a:lnTo>
                  <a:pt x="4824" y="538"/>
                </a:lnTo>
                <a:lnTo>
                  <a:pt x="5362" y="0"/>
                </a:lnTo>
                <a:close/>
                <a:moveTo>
                  <a:pt x="6083" y="0"/>
                </a:moveTo>
                <a:lnTo>
                  <a:pt x="7062" y="0"/>
                </a:lnTo>
                <a:lnTo>
                  <a:pt x="6572" y="491"/>
                </a:lnTo>
                <a:lnTo>
                  <a:pt x="6083" y="0"/>
                </a:lnTo>
                <a:close/>
                <a:moveTo>
                  <a:pt x="0" y="3474"/>
                </a:moveTo>
                <a:lnTo>
                  <a:pt x="0" y="2997"/>
                </a:lnTo>
                <a:lnTo>
                  <a:pt x="238" y="3235"/>
                </a:lnTo>
                <a:lnTo>
                  <a:pt x="0" y="3474"/>
                </a:lnTo>
                <a:close/>
                <a:moveTo>
                  <a:pt x="0" y="2901"/>
                </a:moveTo>
                <a:lnTo>
                  <a:pt x="0" y="1773"/>
                </a:lnTo>
                <a:lnTo>
                  <a:pt x="287" y="1486"/>
                </a:lnTo>
                <a:lnTo>
                  <a:pt x="1136" y="2337"/>
                </a:lnTo>
                <a:lnTo>
                  <a:pt x="287" y="3187"/>
                </a:lnTo>
                <a:lnTo>
                  <a:pt x="0" y="2901"/>
                </a:lnTo>
                <a:close/>
                <a:moveTo>
                  <a:pt x="0" y="1676"/>
                </a:moveTo>
                <a:lnTo>
                  <a:pt x="0" y="1199"/>
                </a:lnTo>
                <a:lnTo>
                  <a:pt x="238" y="1438"/>
                </a:lnTo>
                <a:lnTo>
                  <a:pt x="0" y="1676"/>
                </a:lnTo>
                <a:close/>
                <a:moveTo>
                  <a:pt x="3878" y="3187"/>
                </a:moveTo>
                <a:lnTo>
                  <a:pt x="3029" y="2337"/>
                </a:lnTo>
                <a:lnTo>
                  <a:pt x="3878" y="1486"/>
                </a:lnTo>
                <a:lnTo>
                  <a:pt x="4728" y="2337"/>
                </a:lnTo>
                <a:lnTo>
                  <a:pt x="3878" y="3187"/>
                </a:lnTo>
                <a:close/>
                <a:moveTo>
                  <a:pt x="4777" y="2288"/>
                </a:moveTo>
                <a:lnTo>
                  <a:pt x="3926" y="1438"/>
                </a:lnTo>
                <a:lnTo>
                  <a:pt x="4777" y="587"/>
                </a:lnTo>
                <a:lnTo>
                  <a:pt x="5626" y="1438"/>
                </a:lnTo>
                <a:lnTo>
                  <a:pt x="4777" y="2288"/>
                </a:lnTo>
                <a:close/>
                <a:moveTo>
                  <a:pt x="1185" y="2288"/>
                </a:moveTo>
                <a:lnTo>
                  <a:pt x="334" y="1438"/>
                </a:lnTo>
                <a:lnTo>
                  <a:pt x="1185" y="587"/>
                </a:lnTo>
                <a:lnTo>
                  <a:pt x="2034" y="1438"/>
                </a:lnTo>
                <a:lnTo>
                  <a:pt x="1185" y="2288"/>
                </a:lnTo>
                <a:close/>
                <a:moveTo>
                  <a:pt x="1185" y="4086"/>
                </a:moveTo>
                <a:lnTo>
                  <a:pt x="334" y="3235"/>
                </a:lnTo>
                <a:lnTo>
                  <a:pt x="1185" y="2384"/>
                </a:lnTo>
                <a:lnTo>
                  <a:pt x="2034" y="3235"/>
                </a:lnTo>
                <a:lnTo>
                  <a:pt x="1185" y="4086"/>
                </a:lnTo>
                <a:close/>
                <a:moveTo>
                  <a:pt x="2082" y="3187"/>
                </a:moveTo>
                <a:lnTo>
                  <a:pt x="1232" y="2337"/>
                </a:lnTo>
                <a:lnTo>
                  <a:pt x="2082" y="1486"/>
                </a:lnTo>
                <a:lnTo>
                  <a:pt x="2933" y="2337"/>
                </a:lnTo>
                <a:lnTo>
                  <a:pt x="2082" y="3187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7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0" y="0"/>
            <a:ext cx="14345102" cy="10288588"/>
          </a:xfrm>
          <a:custGeom>
            <a:avLst/>
            <a:gdLst>
              <a:gd name="T0" fmla="*/ 90 w 6326"/>
              <a:gd name="T1" fmla="*/ 4541 h 4541"/>
              <a:gd name="T2" fmla="*/ 1790 w 6326"/>
              <a:gd name="T3" fmla="*/ 4541 h 4541"/>
              <a:gd name="T4" fmla="*/ 6326 w 6326"/>
              <a:gd name="T5" fmla="*/ 0 h 4541"/>
              <a:gd name="T6" fmla="*/ 4627 w 6326"/>
              <a:gd name="T7" fmla="*/ 0 h 4541"/>
              <a:gd name="T8" fmla="*/ 90 w 6326"/>
              <a:gd name="T9" fmla="*/ 4541 h 4541"/>
              <a:gd name="T10" fmla="*/ 4531 w 6326"/>
              <a:gd name="T11" fmla="*/ 0 h 4541"/>
              <a:gd name="T12" fmla="*/ 2830 w 6326"/>
              <a:gd name="T13" fmla="*/ 0 h 4541"/>
              <a:gd name="T14" fmla="*/ 0 w 6326"/>
              <a:gd name="T15" fmla="*/ 2835 h 4541"/>
              <a:gd name="T16" fmla="*/ 0 w 6326"/>
              <a:gd name="T17" fmla="*/ 4536 h 4541"/>
              <a:gd name="T18" fmla="*/ 4531 w 6326"/>
              <a:gd name="T19" fmla="*/ 0 h 4541"/>
              <a:gd name="T20" fmla="*/ 2734 w 6326"/>
              <a:gd name="T21" fmla="*/ 0 h 4541"/>
              <a:gd name="T22" fmla="*/ 1035 w 6326"/>
              <a:gd name="T23" fmla="*/ 0 h 4541"/>
              <a:gd name="T24" fmla="*/ 0 w 6326"/>
              <a:gd name="T25" fmla="*/ 1037 h 4541"/>
              <a:gd name="T26" fmla="*/ 0 w 6326"/>
              <a:gd name="T27" fmla="*/ 2738 h 4541"/>
              <a:gd name="T28" fmla="*/ 2734 w 6326"/>
              <a:gd name="T29" fmla="*/ 0 h 4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326" h="4541">
                <a:moveTo>
                  <a:pt x="90" y="4541"/>
                </a:moveTo>
                <a:lnTo>
                  <a:pt x="1790" y="4541"/>
                </a:lnTo>
                <a:lnTo>
                  <a:pt x="6326" y="0"/>
                </a:lnTo>
                <a:lnTo>
                  <a:pt x="4627" y="0"/>
                </a:lnTo>
                <a:lnTo>
                  <a:pt x="90" y="4541"/>
                </a:lnTo>
                <a:close/>
                <a:moveTo>
                  <a:pt x="4531" y="0"/>
                </a:moveTo>
                <a:lnTo>
                  <a:pt x="2830" y="0"/>
                </a:lnTo>
                <a:lnTo>
                  <a:pt x="0" y="2835"/>
                </a:lnTo>
                <a:lnTo>
                  <a:pt x="0" y="4536"/>
                </a:lnTo>
                <a:lnTo>
                  <a:pt x="4531" y="0"/>
                </a:lnTo>
                <a:close/>
                <a:moveTo>
                  <a:pt x="2734" y="0"/>
                </a:moveTo>
                <a:lnTo>
                  <a:pt x="1035" y="0"/>
                </a:lnTo>
                <a:lnTo>
                  <a:pt x="0" y="1037"/>
                </a:lnTo>
                <a:lnTo>
                  <a:pt x="0" y="2738"/>
                </a:lnTo>
                <a:lnTo>
                  <a:pt x="2734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63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6854974" y="0"/>
            <a:ext cx="11433026" cy="8951525"/>
          </a:xfrm>
          <a:custGeom>
            <a:avLst/>
            <a:gdLst>
              <a:gd name="T0" fmla="*/ 5045 w 5045"/>
              <a:gd name="T1" fmla="*/ 2892 h 3951"/>
              <a:gd name="T2" fmla="*/ 5045 w 5045"/>
              <a:gd name="T3" fmla="*/ 1005 h 3951"/>
              <a:gd name="T4" fmla="*/ 4102 w 5045"/>
              <a:gd name="T5" fmla="*/ 1948 h 3951"/>
              <a:gd name="T6" fmla="*/ 5045 w 5045"/>
              <a:gd name="T7" fmla="*/ 2892 h 3951"/>
              <a:gd name="T8" fmla="*/ 5045 w 5045"/>
              <a:gd name="T9" fmla="*/ 902 h 3951"/>
              <a:gd name="T10" fmla="*/ 5045 w 5045"/>
              <a:gd name="T11" fmla="*/ 0 h 3951"/>
              <a:gd name="T12" fmla="*/ 3998 w 5045"/>
              <a:gd name="T13" fmla="*/ 0 h 3951"/>
              <a:gd name="T14" fmla="*/ 3565 w 5045"/>
              <a:gd name="T15" fmla="*/ 434 h 3951"/>
              <a:gd name="T16" fmla="*/ 4539 w 5045"/>
              <a:gd name="T17" fmla="*/ 1409 h 3951"/>
              <a:gd name="T18" fmla="*/ 5045 w 5045"/>
              <a:gd name="T19" fmla="*/ 902 h 3951"/>
              <a:gd name="T20" fmla="*/ 2054 w 5045"/>
              <a:gd name="T21" fmla="*/ 0 h 3951"/>
              <a:gd name="T22" fmla="*/ 1947 w 5045"/>
              <a:gd name="T23" fmla="*/ 0 h 3951"/>
              <a:gd name="T24" fmla="*/ 1025 w 5045"/>
              <a:gd name="T25" fmla="*/ 921 h 3951"/>
              <a:gd name="T26" fmla="*/ 2000 w 5045"/>
              <a:gd name="T27" fmla="*/ 1897 h 3951"/>
              <a:gd name="T28" fmla="*/ 2974 w 5045"/>
              <a:gd name="T29" fmla="*/ 921 h 3951"/>
              <a:gd name="T30" fmla="*/ 2054 w 5045"/>
              <a:gd name="T31" fmla="*/ 0 h 3951"/>
              <a:gd name="T32" fmla="*/ 974 w 5045"/>
              <a:gd name="T33" fmla="*/ 973 h 3951"/>
              <a:gd name="T34" fmla="*/ 1949 w 5045"/>
              <a:gd name="T35" fmla="*/ 1948 h 3951"/>
              <a:gd name="T36" fmla="*/ 974 w 5045"/>
              <a:gd name="T37" fmla="*/ 2924 h 3951"/>
              <a:gd name="T38" fmla="*/ 0 w 5045"/>
              <a:gd name="T39" fmla="*/ 1948 h 3951"/>
              <a:gd name="T40" fmla="*/ 974 w 5045"/>
              <a:gd name="T41" fmla="*/ 973 h 3951"/>
              <a:gd name="T42" fmla="*/ 2487 w 5045"/>
              <a:gd name="T43" fmla="*/ 1512 h 3951"/>
              <a:gd name="T44" fmla="*/ 3461 w 5045"/>
              <a:gd name="T45" fmla="*/ 2487 h 3951"/>
              <a:gd name="T46" fmla="*/ 2487 w 5045"/>
              <a:gd name="T47" fmla="*/ 3462 h 3951"/>
              <a:gd name="T48" fmla="*/ 1513 w 5045"/>
              <a:gd name="T49" fmla="*/ 2487 h 3951"/>
              <a:gd name="T50" fmla="*/ 2487 w 5045"/>
              <a:gd name="T51" fmla="*/ 1512 h 3951"/>
              <a:gd name="T52" fmla="*/ 3513 w 5045"/>
              <a:gd name="T53" fmla="*/ 485 h 3951"/>
              <a:gd name="T54" fmla="*/ 4487 w 5045"/>
              <a:gd name="T55" fmla="*/ 1461 h 3951"/>
              <a:gd name="T56" fmla="*/ 3513 w 5045"/>
              <a:gd name="T57" fmla="*/ 2436 h 3951"/>
              <a:gd name="T58" fmla="*/ 2539 w 5045"/>
              <a:gd name="T59" fmla="*/ 1461 h 3951"/>
              <a:gd name="T60" fmla="*/ 3513 w 5045"/>
              <a:gd name="T61" fmla="*/ 485 h 3951"/>
              <a:gd name="T62" fmla="*/ 4052 w 5045"/>
              <a:gd name="T63" fmla="*/ 2000 h 3951"/>
              <a:gd name="T64" fmla="*/ 5026 w 5045"/>
              <a:gd name="T65" fmla="*/ 2975 h 3951"/>
              <a:gd name="T66" fmla="*/ 4052 w 5045"/>
              <a:gd name="T67" fmla="*/ 3951 h 3951"/>
              <a:gd name="T68" fmla="*/ 3076 w 5045"/>
              <a:gd name="T69" fmla="*/ 2975 h 3951"/>
              <a:gd name="T70" fmla="*/ 4052 w 5045"/>
              <a:gd name="T71" fmla="*/ 2000 h 3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045" h="3951">
                <a:moveTo>
                  <a:pt x="5045" y="2892"/>
                </a:moveTo>
                <a:lnTo>
                  <a:pt x="5045" y="1005"/>
                </a:lnTo>
                <a:lnTo>
                  <a:pt x="4102" y="1948"/>
                </a:lnTo>
                <a:lnTo>
                  <a:pt x="5045" y="2892"/>
                </a:lnTo>
                <a:close/>
                <a:moveTo>
                  <a:pt x="5045" y="902"/>
                </a:moveTo>
                <a:lnTo>
                  <a:pt x="5045" y="0"/>
                </a:lnTo>
                <a:lnTo>
                  <a:pt x="3998" y="0"/>
                </a:lnTo>
                <a:lnTo>
                  <a:pt x="3565" y="434"/>
                </a:lnTo>
                <a:lnTo>
                  <a:pt x="4539" y="1409"/>
                </a:lnTo>
                <a:lnTo>
                  <a:pt x="5045" y="902"/>
                </a:lnTo>
                <a:close/>
                <a:moveTo>
                  <a:pt x="2054" y="0"/>
                </a:moveTo>
                <a:lnTo>
                  <a:pt x="1947" y="0"/>
                </a:lnTo>
                <a:lnTo>
                  <a:pt x="1025" y="921"/>
                </a:lnTo>
                <a:lnTo>
                  <a:pt x="2000" y="1897"/>
                </a:lnTo>
                <a:lnTo>
                  <a:pt x="2974" y="921"/>
                </a:lnTo>
                <a:lnTo>
                  <a:pt x="2054" y="0"/>
                </a:lnTo>
                <a:close/>
                <a:moveTo>
                  <a:pt x="974" y="973"/>
                </a:moveTo>
                <a:lnTo>
                  <a:pt x="1949" y="1948"/>
                </a:lnTo>
                <a:lnTo>
                  <a:pt x="974" y="2924"/>
                </a:lnTo>
                <a:lnTo>
                  <a:pt x="0" y="1948"/>
                </a:lnTo>
                <a:lnTo>
                  <a:pt x="974" y="973"/>
                </a:lnTo>
                <a:close/>
                <a:moveTo>
                  <a:pt x="2487" y="1512"/>
                </a:moveTo>
                <a:lnTo>
                  <a:pt x="3461" y="2487"/>
                </a:lnTo>
                <a:lnTo>
                  <a:pt x="2487" y="3462"/>
                </a:lnTo>
                <a:lnTo>
                  <a:pt x="1513" y="2487"/>
                </a:lnTo>
                <a:lnTo>
                  <a:pt x="2487" y="1512"/>
                </a:lnTo>
                <a:close/>
                <a:moveTo>
                  <a:pt x="3513" y="485"/>
                </a:moveTo>
                <a:lnTo>
                  <a:pt x="4487" y="1461"/>
                </a:lnTo>
                <a:lnTo>
                  <a:pt x="3513" y="2436"/>
                </a:lnTo>
                <a:lnTo>
                  <a:pt x="2539" y="1461"/>
                </a:lnTo>
                <a:lnTo>
                  <a:pt x="3513" y="485"/>
                </a:lnTo>
                <a:close/>
                <a:moveTo>
                  <a:pt x="4052" y="2000"/>
                </a:moveTo>
                <a:lnTo>
                  <a:pt x="5026" y="2975"/>
                </a:lnTo>
                <a:lnTo>
                  <a:pt x="4052" y="3951"/>
                </a:lnTo>
                <a:lnTo>
                  <a:pt x="3076" y="2975"/>
                </a:lnTo>
                <a:lnTo>
                  <a:pt x="4052" y="200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09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8124050" y="0"/>
            <a:ext cx="10163950" cy="10288588"/>
          </a:xfrm>
          <a:custGeom>
            <a:avLst/>
            <a:gdLst>
              <a:gd name="T0" fmla="*/ 1126 w 4483"/>
              <a:gd name="T1" fmla="*/ 4540 h 4540"/>
              <a:gd name="T2" fmla="*/ 1164 w 4483"/>
              <a:gd name="T3" fmla="*/ 4540 h 4540"/>
              <a:gd name="T4" fmla="*/ 2291 w 4483"/>
              <a:gd name="T5" fmla="*/ 3411 h 4540"/>
              <a:gd name="T6" fmla="*/ 1145 w 4483"/>
              <a:gd name="T7" fmla="*/ 2264 h 4540"/>
              <a:gd name="T8" fmla="*/ 0 w 4483"/>
              <a:gd name="T9" fmla="*/ 3411 h 4540"/>
              <a:gd name="T10" fmla="*/ 1126 w 4483"/>
              <a:gd name="T11" fmla="*/ 4540 h 4540"/>
              <a:gd name="T12" fmla="*/ 1261 w 4483"/>
              <a:gd name="T13" fmla="*/ 4540 h 4540"/>
              <a:gd name="T14" fmla="*/ 3419 w 4483"/>
              <a:gd name="T15" fmla="*/ 4540 h 4540"/>
              <a:gd name="T16" fmla="*/ 2340 w 4483"/>
              <a:gd name="T17" fmla="*/ 3459 h 4540"/>
              <a:gd name="T18" fmla="*/ 1261 w 4483"/>
              <a:gd name="T19" fmla="*/ 4540 h 4540"/>
              <a:gd name="T20" fmla="*/ 3515 w 4483"/>
              <a:gd name="T21" fmla="*/ 4540 h 4540"/>
              <a:gd name="T22" fmla="*/ 3552 w 4483"/>
              <a:gd name="T23" fmla="*/ 4540 h 4540"/>
              <a:gd name="T24" fmla="*/ 4483 w 4483"/>
              <a:gd name="T25" fmla="*/ 3608 h 4540"/>
              <a:gd name="T26" fmla="*/ 4483 w 4483"/>
              <a:gd name="T27" fmla="*/ 3214 h 4540"/>
              <a:gd name="T28" fmla="*/ 3534 w 4483"/>
              <a:gd name="T29" fmla="*/ 2264 h 4540"/>
              <a:gd name="T30" fmla="*/ 2387 w 4483"/>
              <a:gd name="T31" fmla="*/ 3411 h 4540"/>
              <a:gd name="T32" fmla="*/ 3515 w 4483"/>
              <a:gd name="T33" fmla="*/ 4540 h 4540"/>
              <a:gd name="T34" fmla="*/ 3649 w 4483"/>
              <a:gd name="T35" fmla="*/ 4540 h 4540"/>
              <a:gd name="T36" fmla="*/ 4483 w 4483"/>
              <a:gd name="T37" fmla="*/ 4540 h 4540"/>
              <a:gd name="T38" fmla="*/ 4483 w 4483"/>
              <a:gd name="T39" fmla="*/ 3704 h 4540"/>
              <a:gd name="T40" fmla="*/ 3649 w 4483"/>
              <a:gd name="T41" fmla="*/ 4540 h 4540"/>
              <a:gd name="T42" fmla="*/ 4483 w 4483"/>
              <a:gd name="T43" fmla="*/ 3117 h 4540"/>
              <a:gd name="T44" fmla="*/ 4483 w 4483"/>
              <a:gd name="T45" fmla="*/ 1313 h 4540"/>
              <a:gd name="T46" fmla="*/ 3582 w 4483"/>
              <a:gd name="T47" fmla="*/ 2216 h 4540"/>
              <a:gd name="T48" fmla="*/ 4483 w 4483"/>
              <a:gd name="T49" fmla="*/ 3117 h 4540"/>
              <a:gd name="T50" fmla="*/ 4483 w 4483"/>
              <a:gd name="T51" fmla="*/ 1217 h 4540"/>
              <a:gd name="T52" fmla="*/ 4483 w 4483"/>
              <a:gd name="T53" fmla="*/ 823 h 4540"/>
              <a:gd name="T54" fmla="*/ 3661 w 4483"/>
              <a:gd name="T55" fmla="*/ 0 h 4540"/>
              <a:gd name="T56" fmla="*/ 3407 w 4483"/>
              <a:gd name="T57" fmla="*/ 0 h 4540"/>
              <a:gd name="T58" fmla="*/ 2387 w 4483"/>
              <a:gd name="T59" fmla="*/ 1019 h 4540"/>
              <a:gd name="T60" fmla="*/ 3534 w 4483"/>
              <a:gd name="T61" fmla="*/ 2167 h 4540"/>
              <a:gd name="T62" fmla="*/ 4483 w 4483"/>
              <a:gd name="T63" fmla="*/ 1217 h 4540"/>
              <a:gd name="T64" fmla="*/ 4483 w 4483"/>
              <a:gd name="T65" fmla="*/ 726 h 4540"/>
              <a:gd name="T66" fmla="*/ 4483 w 4483"/>
              <a:gd name="T67" fmla="*/ 0 h 4540"/>
              <a:gd name="T68" fmla="*/ 3758 w 4483"/>
              <a:gd name="T69" fmla="*/ 0 h 4540"/>
              <a:gd name="T70" fmla="*/ 4483 w 4483"/>
              <a:gd name="T71" fmla="*/ 726 h 4540"/>
              <a:gd name="T72" fmla="*/ 3311 w 4483"/>
              <a:gd name="T73" fmla="*/ 0 h 4540"/>
              <a:gd name="T74" fmla="*/ 1369 w 4483"/>
              <a:gd name="T75" fmla="*/ 0 h 4540"/>
              <a:gd name="T76" fmla="*/ 2340 w 4483"/>
              <a:gd name="T77" fmla="*/ 972 h 4540"/>
              <a:gd name="T78" fmla="*/ 3311 w 4483"/>
              <a:gd name="T79" fmla="*/ 0 h 4540"/>
              <a:gd name="T80" fmla="*/ 1272 w 4483"/>
              <a:gd name="T81" fmla="*/ 0 h 4540"/>
              <a:gd name="T82" fmla="*/ 1018 w 4483"/>
              <a:gd name="T83" fmla="*/ 0 h 4540"/>
              <a:gd name="T84" fmla="*/ 0 w 4483"/>
              <a:gd name="T85" fmla="*/ 1019 h 4540"/>
              <a:gd name="T86" fmla="*/ 1145 w 4483"/>
              <a:gd name="T87" fmla="*/ 2167 h 4540"/>
              <a:gd name="T88" fmla="*/ 2291 w 4483"/>
              <a:gd name="T89" fmla="*/ 1019 h 4540"/>
              <a:gd name="T90" fmla="*/ 1272 w 4483"/>
              <a:gd name="T91" fmla="*/ 0 h 4540"/>
              <a:gd name="T92" fmla="*/ 2340 w 4483"/>
              <a:gd name="T93" fmla="*/ 1068 h 4540"/>
              <a:gd name="T94" fmla="*/ 3486 w 4483"/>
              <a:gd name="T95" fmla="*/ 2216 h 4540"/>
              <a:gd name="T96" fmla="*/ 2340 w 4483"/>
              <a:gd name="T97" fmla="*/ 3363 h 4540"/>
              <a:gd name="T98" fmla="*/ 1194 w 4483"/>
              <a:gd name="T99" fmla="*/ 2216 h 4540"/>
              <a:gd name="T100" fmla="*/ 2340 w 4483"/>
              <a:gd name="T101" fmla="*/ 1068 h 4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483" h="4540">
                <a:moveTo>
                  <a:pt x="1126" y="4540"/>
                </a:moveTo>
                <a:lnTo>
                  <a:pt x="1164" y="4540"/>
                </a:lnTo>
                <a:lnTo>
                  <a:pt x="2291" y="3411"/>
                </a:lnTo>
                <a:lnTo>
                  <a:pt x="1145" y="2264"/>
                </a:lnTo>
                <a:lnTo>
                  <a:pt x="0" y="3411"/>
                </a:lnTo>
                <a:lnTo>
                  <a:pt x="1126" y="4540"/>
                </a:lnTo>
                <a:close/>
                <a:moveTo>
                  <a:pt x="1261" y="4540"/>
                </a:moveTo>
                <a:lnTo>
                  <a:pt x="3419" y="4540"/>
                </a:lnTo>
                <a:lnTo>
                  <a:pt x="2340" y="3459"/>
                </a:lnTo>
                <a:lnTo>
                  <a:pt x="1261" y="4540"/>
                </a:lnTo>
                <a:close/>
                <a:moveTo>
                  <a:pt x="3515" y="4540"/>
                </a:moveTo>
                <a:lnTo>
                  <a:pt x="3552" y="4540"/>
                </a:lnTo>
                <a:lnTo>
                  <a:pt x="4483" y="3608"/>
                </a:lnTo>
                <a:lnTo>
                  <a:pt x="4483" y="3214"/>
                </a:lnTo>
                <a:lnTo>
                  <a:pt x="3534" y="2264"/>
                </a:lnTo>
                <a:lnTo>
                  <a:pt x="2387" y="3411"/>
                </a:lnTo>
                <a:lnTo>
                  <a:pt x="3515" y="4540"/>
                </a:lnTo>
                <a:close/>
                <a:moveTo>
                  <a:pt x="3649" y="4540"/>
                </a:moveTo>
                <a:lnTo>
                  <a:pt x="4483" y="4540"/>
                </a:lnTo>
                <a:lnTo>
                  <a:pt x="4483" y="3704"/>
                </a:lnTo>
                <a:lnTo>
                  <a:pt x="3649" y="4540"/>
                </a:lnTo>
                <a:close/>
                <a:moveTo>
                  <a:pt x="4483" y="3117"/>
                </a:moveTo>
                <a:lnTo>
                  <a:pt x="4483" y="1313"/>
                </a:lnTo>
                <a:lnTo>
                  <a:pt x="3582" y="2216"/>
                </a:lnTo>
                <a:lnTo>
                  <a:pt x="4483" y="3117"/>
                </a:lnTo>
                <a:close/>
                <a:moveTo>
                  <a:pt x="4483" y="1217"/>
                </a:moveTo>
                <a:lnTo>
                  <a:pt x="4483" y="823"/>
                </a:lnTo>
                <a:lnTo>
                  <a:pt x="3661" y="0"/>
                </a:lnTo>
                <a:lnTo>
                  <a:pt x="3407" y="0"/>
                </a:lnTo>
                <a:lnTo>
                  <a:pt x="2387" y="1019"/>
                </a:lnTo>
                <a:lnTo>
                  <a:pt x="3534" y="2167"/>
                </a:lnTo>
                <a:lnTo>
                  <a:pt x="4483" y="1217"/>
                </a:lnTo>
                <a:close/>
                <a:moveTo>
                  <a:pt x="4483" y="726"/>
                </a:moveTo>
                <a:lnTo>
                  <a:pt x="4483" y="0"/>
                </a:lnTo>
                <a:lnTo>
                  <a:pt x="3758" y="0"/>
                </a:lnTo>
                <a:lnTo>
                  <a:pt x="4483" y="726"/>
                </a:lnTo>
                <a:close/>
                <a:moveTo>
                  <a:pt x="3311" y="0"/>
                </a:moveTo>
                <a:lnTo>
                  <a:pt x="1369" y="0"/>
                </a:lnTo>
                <a:lnTo>
                  <a:pt x="2340" y="972"/>
                </a:lnTo>
                <a:lnTo>
                  <a:pt x="3311" y="0"/>
                </a:lnTo>
                <a:close/>
                <a:moveTo>
                  <a:pt x="1272" y="0"/>
                </a:moveTo>
                <a:lnTo>
                  <a:pt x="1018" y="0"/>
                </a:lnTo>
                <a:lnTo>
                  <a:pt x="0" y="1019"/>
                </a:lnTo>
                <a:lnTo>
                  <a:pt x="1145" y="2167"/>
                </a:lnTo>
                <a:lnTo>
                  <a:pt x="2291" y="1019"/>
                </a:lnTo>
                <a:lnTo>
                  <a:pt x="1272" y="0"/>
                </a:lnTo>
                <a:close/>
                <a:moveTo>
                  <a:pt x="2340" y="1068"/>
                </a:moveTo>
                <a:lnTo>
                  <a:pt x="3486" y="2216"/>
                </a:lnTo>
                <a:lnTo>
                  <a:pt x="2340" y="3363"/>
                </a:lnTo>
                <a:lnTo>
                  <a:pt x="1194" y="2216"/>
                </a:lnTo>
                <a:lnTo>
                  <a:pt x="2340" y="1068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6"/>
          <p:cNvSpPr>
            <a:spLocks noGrp="1"/>
          </p:cNvSpPr>
          <p:nvPr>
            <p:ph type="pic" sz="quarter" idx="11"/>
          </p:nvPr>
        </p:nvSpPr>
        <p:spPr bwMode="auto">
          <a:xfrm>
            <a:off x="3913159" y="1767642"/>
            <a:ext cx="6741975" cy="6753303"/>
          </a:xfrm>
          <a:custGeom>
            <a:avLst/>
            <a:gdLst>
              <a:gd name="T0" fmla="*/ 1487 w 2974"/>
              <a:gd name="T1" fmla="*/ 0 h 2979"/>
              <a:gd name="T2" fmla="*/ 2974 w 2974"/>
              <a:gd name="T3" fmla="*/ 1489 h 2979"/>
              <a:gd name="T4" fmla="*/ 1487 w 2974"/>
              <a:gd name="T5" fmla="*/ 2979 h 2979"/>
              <a:gd name="T6" fmla="*/ 0 w 2974"/>
              <a:gd name="T7" fmla="*/ 1489 h 2979"/>
              <a:gd name="T8" fmla="*/ 1487 w 2974"/>
              <a:gd name="T9" fmla="*/ 0 h 2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4" h="2979">
                <a:moveTo>
                  <a:pt x="1487" y="0"/>
                </a:moveTo>
                <a:lnTo>
                  <a:pt x="2974" y="1489"/>
                </a:lnTo>
                <a:lnTo>
                  <a:pt x="1487" y="2979"/>
                </a:lnTo>
                <a:lnTo>
                  <a:pt x="0" y="1489"/>
                </a:lnTo>
                <a:lnTo>
                  <a:pt x="1487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3" name="Freeform 14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241901" y="0"/>
            <a:ext cx="6379381" cy="10288588"/>
          </a:xfrm>
          <a:custGeom>
            <a:avLst/>
            <a:gdLst>
              <a:gd name="T0" fmla="*/ 2056 w 2816"/>
              <a:gd name="T1" fmla="*/ 213 h 4541"/>
              <a:gd name="T2" fmla="*/ 2816 w 2816"/>
              <a:gd name="T3" fmla="*/ 974 h 4541"/>
              <a:gd name="T4" fmla="*/ 1812 w 2816"/>
              <a:gd name="T5" fmla="*/ 1978 h 4541"/>
              <a:gd name="T6" fmla="*/ 1053 w 2816"/>
              <a:gd name="T7" fmla="*/ 1218 h 4541"/>
              <a:gd name="T8" fmla="*/ 2056 w 2816"/>
              <a:gd name="T9" fmla="*/ 213 h 4541"/>
              <a:gd name="T10" fmla="*/ 166 w 2816"/>
              <a:gd name="T11" fmla="*/ 4541 h 4541"/>
              <a:gd name="T12" fmla="*/ 1843 w 2816"/>
              <a:gd name="T13" fmla="*/ 4541 h 4541"/>
              <a:gd name="T14" fmla="*/ 2009 w 2816"/>
              <a:gd name="T15" fmla="*/ 4376 h 4541"/>
              <a:gd name="T16" fmla="*/ 1004 w 2816"/>
              <a:gd name="T17" fmla="*/ 3372 h 4541"/>
              <a:gd name="T18" fmla="*/ 0 w 2816"/>
              <a:gd name="T19" fmla="*/ 4377 h 4541"/>
              <a:gd name="T20" fmla="*/ 166 w 2816"/>
              <a:gd name="T21" fmla="*/ 4541 h 4541"/>
              <a:gd name="T22" fmla="*/ 1843 w 2816"/>
              <a:gd name="T23" fmla="*/ 0 h 4541"/>
              <a:gd name="T24" fmla="*/ 166 w 2816"/>
              <a:gd name="T25" fmla="*/ 0 h 4541"/>
              <a:gd name="T26" fmla="*/ 0 w 2816"/>
              <a:gd name="T27" fmla="*/ 164 h 4541"/>
              <a:gd name="T28" fmla="*/ 1004 w 2816"/>
              <a:gd name="T29" fmla="*/ 1169 h 4541"/>
              <a:gd name="T30" fmla="*/ 2009 w 2816"/>
              <a:gd name="T31" fmla="*/ 164 h 4541"/>
              <a:gd name="T32" fmla="*/ 1843 w 2816"/>
              <a:gd name="T33" fmla="*/ 0 h 4541"/>
              <a:gd name="T34" fmla="*/ 2816 w 2816"/>
              <a:gd name="T35" fmla="*/ 3567 h 4541"/>
              <a:gd name="T36" fmla="*/ 2056 w 2816"/>
              <a:gd name="T37" fmla="*/ 4328 h 4541"/>
              <a:gd name="T38" fmla="*/ 1053 w 2816"/>
              <a:gd name="T39" fmla="*/ 3323 h 4541"/>
              <a:gd name="T40" fmla="*/ 1812 w 2816"/>
              <a:gd name="T41" fmla="*/ 2563 h 4541"/>
              <a:gd name="T42" fmla="*/ 2816 w 2816"/>
              <a:gd name="T43" fmla="*/ 3567 h 4541"/>
              <a:gd name="T44" fmla="*/ 1004 w 2816"/>
              <a:gd name="T45" fmla="*/ 1265 h 4541"/>
              <a:gd name="T46" fmla="*/ 1765 w 2816"/>
              <a:gd name="T47" fmla="*/ 2027 h 4541"/>
              <a:gd name="T48" fmla="*/ 1521 w 2816"/>
              <a:gd name="T49" fmla="*/ 2270 h 4541"/>
              <a:gd name="T50" fmla="*/ 1765 w 2816"/>
              <a:gd name="T51" fmla="*/ 2514 h 4541"/>
              <a:gd name="T52" fmla="*/ 1004 w 2816"/>
              <a:gd name="T53" fmla="*/ 3276 h 4541"/>
              <a:gd name="T54" fmla="*/ 0 w 2816"/>
              <a:gd name="T55" fmla="*/ 2270 h 4541"/>
              <a:gd name="T56" fmla="*/ 1004 w 2816"/>
              <a:gd name="T57" fmla="*/ 1265 h 4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16" h="4541">
                <a:moveTo>
                  <a:pt x="2056" y="213"/>
                </a:moveTo>
                <a:lnTo>
                  <a:pt x="2816" y="974"/>
                </a:lnTo>
                <a:lnTo>
                  <a:pt x="1812" y="1978"/>
                </a:lnTo>
                <a:lnTo>
                  <a:pt x="1053" y="1218"/>
                </a:lnTo>
                <a:lnTo>
                  <a:pt x="2056" y="213"/>
                </a:lnTo>
                <a:close/>
                <a:moveTo>
                  <a:pt x="166" y="4541"/>
                </a:moveTo>
                <a:lnTo>
                  <a:pt x="1843" y="4541"/>
                </a:lnTo>
                <a:lnTo>
                  <a:pt x="2009" y="4376"/>
                </a:lnTo>
                <a:lnTo>
                  <a:pt x="1004" y="3372"/>
                </a:lnTo>
                <a:lnTo>
                  <a:pt x="0" y="4377"/>
                </a:lnTo>
                <a:lnTo>
                  <a:pt x="166" y="4541"/>
                </a:lnTo>
                <a:close/>
                <a:moveTo>
                  <a:pt x="1843" y="0"/>
                </a:moveTo>
                <a:lnTo>
                  <a:pt x="166" y="0"/>
                </a:lnTo>
                <a:lnTo>
                  <a:pt x="0" y="164"/>
                </a:lnTo>
                <a:lnTo>
                  <a:pt x="1004" y="1169"/>
                </a:lnTo>
                <a:lnTo>
                  <a:pt x="2009" y="164"/>
                </a:lnTo>
                <a:lnTo>
                  <a:pt x="1843" y="0"/>
                </a:lnTo>
                <a:close/>
                <a:moveTo>
                  <a:pt x="2816" y="3567"/>
                </a:moveTo>
                <a:lnTo>
                  <a:pt x="2056" y="4328"/>
                </a:lnTo>
                <a:lnTo>
                  <a:pt x="1053" y="3323"/>
                </a:lnTo>
                <a:lnTo>
                  <a:pt x="1812" y="2563"/>
                </a:lnTo>
                <a:lnTo>
                  <a:pt x="2816" y="3567"/>
                </a:lnTo>
                <a:close/>
                <a:moveTo>
                  <a:pt x="1004" y="1265"/>
                </a:moveTo>
                <a:lnTo>
                  <a:pt x="1765" y="2027"/>
                </a:lnTo>
                <a:lnTo>
                  <a:pt x="1521" y="2270"/>
                </a:lnTo>
                <a:lnTo>
                  <a:pt x="1765" y="2514"/>
                </a:lnTo>
                <a:lnTo>
                  <a:pt x="1004" y="3276"/>
                </a:lnTo>
                <a:lnTo>
                  <a:pt x="0" y="2270"/>
                </a:lnTo>
                <a:lnTo>
                  <a:pt x="1004" y="1265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2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8"/>
          <p:cNvSpPr>
            <a:spLocks noGrp="1"/>
          </p:cNvSpPr>
          <p:nvPr>
            <p:ph type="pic" sz="quarter" idx="11"/>
          </p:nvPr>
        </p:nvSpPr>
        <p:spPr bwMode="auto">
          <a:xfrm>
            <a:off x="3945362" y="2130236"/>
            <a:ext cx="6016788" cy="6028115"/>
          </a:xfrm>
          <a:custGeom>
            <a:avLst/>
            <a:gdLst>
              <a:gd name="T0" fmla="*/ 1327 w 2654"/>
              <a:gd name="T1" fmla="*/ 0 h 2657"/>
              <a:gd name="T2" fmla="*/ 2654 w 2654"/>
              <a:gd name="T3" fmla="*/ 1328 h 2657"/>
              <a:gd name="T4" fmla="*/ 1327 w 2654"/>
              <a:gd name="T5" fmla="*/ 2657 h 2657"/>
              <a:gd name="T6" fmla="*/ 0 w 2654"/>
              <a:gd name="T7" fmla="*/ 1328 h 2657"/>
              <a:gd name="T8" fmla="*/ 1327 w 2654"/>
              <a:gd name="T9" fmla="*/ 0 h 2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4" h="2657">
                <a:moveTo>
                  <a:pt x="1327" y="0"/>
                </a:moveTo>
                <a:lnTo>
                  <a:pt x="2654" y="1328"/>
                </a:lnTo>
                <a:lnTo>
                  <a:pt x="1327" y="2657"/>
                </a:lnTo>
                <a:lnTo>
                  <a:pt x="0" y="1328"/>
                </a:lnTo>
                <a:lnTo>
                  <a:pt x="1327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3" name="Freeform 17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1101272" y="1280404"/>
            <a:ext cx="5178291" cy="7727780"/>
          </a:xfrm>
          <a:custGeom>
            <a:avLst/>
            <a:gdLst>
              <a:gd name="T0" fmla="*/ 1704 w 2285"/>
              <a:gd name="T1" fmla="*/ 0 h 3411"/>
              <a:gd name="T2" fmla="*/ 2285 w 2285"/>
              <a:gd name="T3" fmla="*/ 581 h 3411"/>
              <a:gd name="T4" fmla="*/ 1457 w 2285"/>
              <a:gd name="T5" fmla="*/ 1410 h 3411"/>
              <a:gd name="T6" fmla="*/ 876 w 2285"/>
              <a:gd name="T7" fmla="*/ 828 h 3411"/>
              <a:gd name="T8" fmla="*/ 1704 w 2285"/>
              <a:gd name="T9" fmla="*/ 0 h 3411"/>
              <a:gd name="T10" fmla="*/ 2285 w 2285"/>
              <a:gd name="T11" fmla="*/ 2830 h 3411"/>
              <a:gd name="T12" fmla="*/ 1704 w 2285"/>
              <a:gd name="T13" fmla="*/ 3411 h 3411"/>
              <a:gd name="T14" fmla="*/ 876 w 2285"/>
              <a:gd name="T15" fmla="*/ 2582 h 3411"/>
              <a:gd name="T16" fmla="*/ 1457 w 2285"/>
              <a:gd name="T17" fmla="*/ 2001 h 3411"/>
              <a:gd name="T18" fmla="*/ 2285 w 2285"/>
              <a:gd name="T19" fmla="*/ 2830 h 3411"/>
              <a:gd name="T20" fmla="*/ 828 w 2285"/>
              <a:gd name="T21" fmla="*/ 877 h 3411"/>
              <a:gd name="T22" fmla="*/ 1409 w 2285"/>
              <a:gd name="T23" fmla="*/ 1458 h 3411"/>
              <a:gd name="T24" fmla="*/ 1161 w 2285"/>
              <a:gd name="T25" fmla="*/ 1705 h 3411"/>
              <a:gd name="T26" fmla="*/ 1409 w 2285"/>
              <a:gd name="T27" fmla="*/ 1953 h 3411"/>
              <a:gd name="T28" fmla="*/ 828 w 2285"/>
              <a:gd name="T29" fmla="*/ 2534 h 3411"/>
              <a:gd name="T30" fmla="*/ 0 w 2285"/>
              <a:gd name="T31" fmla="*/ 1705 h 3411"/>
              <a:gd name="T32" fmla="*/ 828 w 2285"/>
              <a:gd name="T33" fmla="*/ 877 h 3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85" h="3411">
                <a:moveTo>
                  <a:pt x="1704" y="0"/>
                </a:moveTo>
                <a:lnTo>
                  <a:pt x="2285" y="581"/>
                </a:lnTo>
                <a:lnTo>
                  <a:pt x="1457" y="1410"/>
                </a:lnTo>
                <a:lnTo>
                  <a:pt x="876" y="828"/>
                </a:lnTo>
                <a:lnTo>
                  <a:pt x="1704" y="0"/>
                </a:lnTo>
                <a:close/>
                <a:moveTo>
                  <a:pt x="2285" y="2830"/>
                </a:moveTo>
                <a:lnTo>
                  <a:pt x="1704" y="3411"/>
                </a:lnTo>
                <a:lnTo>
                  <a:pt x="876" y="2582"/>
                </a:lnTo>
                <a:lnTo>
                  <a:pt x="1457" y="2001"/>
                </a:lnTo>
                <a:lnTo>
                  <a:pt x="2285" y="2830"/>
                </a:lnTo>
                <a:close/>
                <a:moveTo>
                  <a:pt x="828" y="877"/>
                </a:moveTo>
                <a:lnTo>
                  <a:pt x="1409" y="1458"/>
                </a:lnTo>
                <a:lnTo>
                  <a:pt x="1161" y="1705"/>
                </a:lnTo>
                <a:lnTo>
                  <a:pt x="1409" y="1953"/>
                </a:lnTo>
                <a:lnTo>
                  <a:pt x="828" y="2534"/>
                </a:lnTo>
                <a:lnTo>
                  <a:pt x="0" y="1705"/>
                </a:lnTo>
                <a:lnTo>
                  <a:pt x="828" y="877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46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9124950" y="1277144"/>
            <a:ext cx="7734300" cy="7734300"/>
          </a:xfrm>
          <a:custGeom>
            <a:avLst/>
            <a:gdLst>
              <a:gd name="connsiteX0" fmla="*/ 3867150 w 7734300"/>
              <a:gd name="connsiteY0" fmla="*/ 2019300 h 7734300"/>
              <a:gd name="connsiteX1" fmla="*/ 2019300 w 7734300"/>
              <a:gd name="connsiteY1" fmla="*/ 3867150 h 7734300"/>
              <a:gd name="connsiteX2" fmla="*/ 3867150 w 7734300"/>
              <a:gd name="connsiteY2" fmla="*/ 5715000 h 7734300"/>
              <a:gd name="connsiteX3" fmla="*/ 5715000 w 7734300"/>
              <a:gd name="connsiteY3" fmla="*/ 3867150 h 7734300"/>
              <a:gd name="connsiteX4" fmla="*/ 3867150 w 7734300"/>
              <a:gd name="connsiteY4" fmla="*/ 2019300 h 7734300"/>
              <a:gd name="connsiteX5" fmla="*/ 3867150 w 7734300"/>
              <a:gd name="connsiteY5" fmla="*/ 0 h 7734300"/>
              <a:gd name="connsiteX6" fmla="*/ 7734300 w 7734300"/>
              <a:gd name="connsiteY6" fmla="*/ 3867150 h 7734300"/>
              <a:gd name="connsiteX7" fmla="*/ 3867150 w 7734300"/>
              <a:gd name="connsiteY7" fmla="*/ 7734300 h 7734300"/>
              <a:gd name="connsiteX8" fmla="*/ 0 w 7734300"/>
              <a:gd name="connsiteY8" fmla="*/ 3867150 h 7734300"/>
              <a:gd name="connsiteX9" fmla="*/ 3867150 w 7734300"/>
              <a:gd name="connsiteY9" fmla="*/ 0 h 773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34300" h="7734300">
                <a:moveTo>
                  <a:pt x="3867150" y="2019300"/>
                </a:moveTo>
                <a:cubicBezTo>
                  <a:pt x="2846611" y="2019300"/>
                  <a:pt x="2019300" y="2846611"/>
                  <a:pt x="2019300" y="3867150"/>
                </a:cubicBezTo>
                <a:cubicBezTo>
                  <a:pt x="2019300" y="4887689"/>
                  <a:pt x="2846611" y="5715000"/>
                  <a:pt x="3867150" y="5715000"/>
                </a:cubicBezTo>
                <a:cubicBezTo>
                  <a:pt x="4887689" y="5715000"/>
                  <a:pt x="5715000" y="4887689"/>
                  <a:pt x="5715000" y="3867150"/>
                </a:cubicBezTo>
                <a:cubicBezTo>
                  <a:pt x="5715000" y="2846611"/>
                  <a:pt x="4887689" y="2019300"/>
                  <a:pt x="3867150" y="2019300"/>
                </a:cubicBezTo>
                <a:close/>
                <a:moveTo>
                  <a:pt x="3867150" y="0"/>
                </a:moveTo>
                <a:cubicBezTo>
                  <a:pt x="6002918" y="0"/>
                  <a:pt x="7734300" y="1731382"/>
                  <a:pt x="7734300" y="3867150"/>
                </a:cubicBezTo>
                <a:cubicBezTo>
                  <a:pt x="7734300" y="6002918"/>
                  <a:pt x="6002918" y="7734300"/>
                  <a:pt x="3867150" y="7734300"/>
                </a:cubicBezTo>
                <a:cubicBezTo>
                  <a:pt x="1731382" y="7734300"/>
                  <a:pt x="0" y="6002918"/>
                  <a:pt x="0" y="3867150"/>
                </a:cubicBezTo>
                <a:cubicBezTo>
                  <a:pt x="0" y="1731382"/>
                  <a:pt x="1731382" y="0"/>
                  <a:pt x="3867150" y="0"/>
                </a:cubicBez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4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85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21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9124950" y="1277144"/>
            <a:ext cx="7734300" cy="7734300"/>
          </a:xfrm>
          <a:custGeom>
            <a:avLst/>
            <a:gdLst>
              <a:gd name="connsiteX0" fmla="*/ 1997900 w 7751000"/>
              <a:gd name="connsiteY0" fmla="*/ 1997900 h 7751000"/>
              <a:gd name="connsiteX1" fmla="*/ 1997900 w 7751000"/>
              <a:gd name="connsiteY1" fmla="*/ 5753100 h 7751000"/>
              <a:gd name="connsiteX2" fmla="*/ 5753100 w 7751000"/>
              <a:gd name="connsiteY2" fmla="*/ 5753100 h 7751000"/>
              <a:gd name="connsiteX3" fmla="*/ 5753100 w 7751000"/>
              <a:gd name="connsiteY3" fmla="*/ 1997900 h 7751000"/>
              <a:gd name="connsiteX4" fmla="*/ 0 w 7751000"/>
              <a:gd name="connsiteY4" fmla="*/ 0 h 7751000"/>
              <a:gd name="connsiteX5" fmla="*/ 7751000 w 7751000"/>
              <a:gd name="connsiteY5" fmla="*/ 0 h 7751000"/>
              <a:gd name="connsiteX6" fmla="*/ 7751000 w 7751000"/>
              <a:gd name="connsiteY6" fmla="*/ 7751000 h 7751000"/>
              <a:gd name="connsiteX7" fmla="*/ 0 w 7751000"/>
              <a:gd name="connsiteY7" fmla="*/ 7751000 h 77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1000" h="7751000">
                <a:moveTo>
                  <a:pt x="1997900" y="1997900"/>
                </a:moveTo>
                <a:lnTo>
                  <a:pt x="1997900" y="5753100"/>
                </a:lnTo>
                <a:lnTo>
                  <a:pt x="5753100" y="5753100"/>
                </a:lnTo>
                <a:lnTo>
                  <a:pt x="5753100" y="1997900"/>
                </a:lnTo>
                <a:close/>
                <a:moveTo>
                  <a:pt x="0" y="0"/>
                </a:moveTo>
                <a:lnTo>
                  <a:pt x="7751000" y="0"/>
                </a:lnTo>
                <a:lnTo>
                  <a:pt x="7751000" y="7751000"/>
                </a:lnTo>
                <a:lnTo>
                  <a:pt x="0" y="775100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2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0" y="1718533"/>
            <a:ext cx="10209449" cy="6851522"/>
          </a:xfrm>
          <a:custGeom>
            <a:avLst/>
            <a:gdLst>
              <a:gd name="T0" fmla="*/ 0 w 4515"/>
              <a:gd name="T1" fmla="*/ 2261 h 3042"/>
              <a:gd name="T2" fmla="*/ 0 w 4515"/>
              <a:gd name="T3" fmla="*/ 3018 h 3042"/>
              <a:gd name="T4" fmla="*/ 0 w 4515"/>
              <a:gd name="T5" fmla="*/ 2044 h 3042"/>
              <a:gd name="T6" fmla="*/ 495 w 4515"/>
              <a:gd name="T7" fmla="*/ 2989 h 3042"/>
              <a:gd name="T8" fmla="*/ 0 w 4515"/>
              <a:gd name="T9" fmla="*/ 1997 h 3042"/>
              <a:gd name="T10" fmla="*/ 467 w 4515"/>
              <a:gd name="T11" fmla="*/ 1059 h 3042"/>
              <a:gd name="T12" fmla="*/ 0 w 4515"/>
              <a:gd name="T13" fmla="*/ 1997 h 3042"/>
              <a:gd name="T14" fmla="*/ 0 w 4515"/>
              <a:gd name="T15" fmla="*/ 1022 h 3042"/>
              <a:gd name="T16" fmla="*/ 0 w 4515"/>
              <a:gd name="T17" fmla="*/ 1792 h 3042"/>
              <a:gd name="T18" fmla="*/ 0 w 4515"/>
              <a:gd name="T19" fmla="*/ 247 h 3042"/>
              <a:gd name="T20" fmla="*/ 0 w 4515"/>
              <a:gd name="T21" fmla="*/ 975 h 3042"/>
              <a:gd name="T22" fmla="*/ 0 w 4515"/>
              <a:gd name="T23" fmla="*/ 0 h 3042"/>
              <a:gd name="T24" fmla="*/ 477 w 4515"/>
              <a:gd name="T25" fmla="*/ 945 h 3042"/>
              <a:gd name="T26" fmla="*/ 2222 w 4515"/>
              <a:gd name="T27" fmla="*/ 2096 h 3042"/>
              <a:gd name="T28" fmla="*/ 2765 w 4515"/>
              <a:gd name="T29" fmla="*/ 3042 h 3042"/>
              <a:gd name="T30" fmla="*/ 2795 w 4515"/>
              <a:gd name="T31" fmla="*/ 1079 h 3042"/>
              <a:gd name="T32" fmla="*/ 3339 w 4515"/>
              <a:gd name="T33" fmla="*/ 2025 h 3042"/>
              <a:gd name="T34" fmla="*/ 3368 w 4515"/>
              <a:gd name="T35" fmla="*/ 62 h 3042"/>
              <a:gd name="T36" fmla="*/ 3913 w 4515"/>
              <a:gd name="T37" fmla="*/ 1008 h 3042"/>
              <a:gd name="T38" fmla="*/ 1058 w 4515"/>
              <a:gd name="T39" fmla="*/ 2087 h 3042"/>
              <a:gd name="T40" fmla="*/ 1601 w 4515"/>
              <a:gd name="T41" fmla="*/ 3032 h 3042"/>
              <a:gd name="T42" fmla="*/ 1643 w 4515"/>
              <a:gd name="T43" fmla="*/ 1070 h 3042"/>
              <a:gd name="T44" fmla="*/ 2187 w 4515"/>
              <a:gd name="T45" fmla="*/ 2016 h 3042"/>
              <a:gd name="T46" fmla="*/ 2217 w 4515"/>
              <a:gd name="T47" fmla="*/ 53 h 3042"/>
              <a:gd name="T48" fmla="*/ 2760 w 4515"/>
              <a:gd name="T49" fmla="*/ 998 h 3042"/>
              <a:gd name="T50" fmla="*/ 1041 w 4515"/>
              <a:gd name="T51" fmla="*/ 43 h 3042"/>
              <a:gd name="T52" fmla="*/ 1585 w 4515"/>
              <a:gd name="T53" fmla="*/ 989 h 3042"/>
              <a:gd name="T54" fmla="*/ 3442 w 4515"/>
              <a:gd name="T55" fmla="*/ 2073 h 3042"/>
              <a:gd name="T56" fmla="*/ 3986 w 4515"/>
              <a:gd name="T57" fmla="*/ 3019 h 3042"/>
              <a:gd name="T58" fmla="*/ 1115 w 4515"/>
              <a:gd name="T59" fmla="*/ 2054 h 3042"/>
              <a:gd name="T60" fmla="*/ 1659 w 4515"/>
              <a:gd name="T61" fmla="*/ 2999 h 3042"/>
              <a:gd name="T62" fmla="*/ 524 w 4515"/>
              <a:gd name="T63" fmla="*/ 1027 h 3042"/>
              <a:gd name="T64" fmla="*/ 1068 w 4515"/>
              <a:gd name="T65" fmla="*/ 1973 h 3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15" h="3042">
                <a:moveTo>
                  <a:pt x="0" y="3018"/>
                </a:moveTo>
                <a:lnTo>
                  <a:pt x="0" y="2261"/>
                </a:lnTo>
                <a:lnTo>
                  <a:pt x="437" y="3022"/>
                </a:lnTo>
                <a:lnTo>
                  <a:pt x="0" y="3018"/>
                </a:lnTo>
                <a:close/>
                <a:moveTo>
                  <a:pt x="0" y="2130"/>
                </a:moveTo>
                <a:lnTo>
                  <a:pt x="0" y="2044"/>
                </a:lnTo>
                <a:lnTo>
                  <a:pt x="1023" y="2053"/>
                </a:lnTo>
                <a:lnTo>
                  <a:pt x="495" y="2989"/>
                </a:lnTo>
                <a:lnTo>
                  <a:pt x="0" y="2130"/>
                </a:lnTo>
                <a:close/>
                <a:moveTo>
                  <a:pt x="0" y="1997"/>
                </a:moveTo>
                <a:lnTo>
                  <a:pt x="0" y="1887"/>
                </a:lnTo>
                <a:lnTo>
                  <a:pt x="467" y="1059"/>
                </a:lnTo>
                <a:lnTo>
                  <a:pt x="1012" y="2005"/>
                </a:lnTo>
                <a:lnTo>
                  <a:pt x="0" y="1997"/>
                </a:lnTo>
                <a:close/>
                <a:moveTo>
                  <a:pt x="0" y="1792"/>
                </a:moveTo>
                <a:lnTo>
                  <a:pt x="0" y="1022"/>
                </a:lnTo>
                <a:lnTo>
                  <a:pt x="432" y="1026"/>
                </a:lnTo>
                <a:lnTo>
                  <a:pt x="0" y="1792"/>
                </a:lnTo>
                <a:close/>
                <a:moveTo>
                  <a:pt x="0" y="975"/>
                </a:moveTo>
                <a:lnTo>
                  <a:pt x="0" y="247"/>
                </a:lnTo>
                <a:lnTo>
                  <a:pt x="421" y="978"/>
                </a:lnTo>
                <a:lnTo>
                  <a:pt x="0" y="975"/>
                </a:lnTo>
                <a:close/>
                <a:moveTo>
                  <a:pt x="0" y="115"/>
                </a:moveTo>
                <a:lnTo>
                  <a:pt x="0" y="0"/>
                </a:lnTo>
                <a:lnTo>
                  <a:pt x="1006" y="9"/>
                </a:lnTo>
                <a:lnTo>
                  <a:pt x="477" y="945"/>
                </a:lnTo>
                <a:lnTo>
                  <a:pt x="0" y="115"/>
                </a:lnTo>
                <a:close/>
                <a:moveTo>
                  <a:pt x="2222" y="2096"/>
                </a:moveTo>
                <a:lnTo>
                  <a:pt x="1693" y="3033"/>
                </a:lnTo>
                <a:lnTo>
                  <a:pt x="2765" y="3042"/>
                </a:lnTo>
                <a:lnTo>
                  <a:pt x="2222" y="2096"/>
                </a:lnTo>
                <a:close/>
                <a:moveTo>
                  <a:pt x="2795" y="1079"/>
                </a:moveTo>
                <a:lnTo>
                  <a:pt x="2267" y="2016"/>
                </a:lnTo>
                <a:lnTo>
                  <a:pt x="3339" y="2025"/>
                </a:lnTo>
                <a:lnTo>
                  <a:pt x="2795" y="1079"/>
                </a:lnTo>
                <a:close/>
                <a:moveTo>
                  <a:pt x="3368" y="62"/>
                </a:moveTo>
                <a:lnTo>
                  <a:pt x="2840" y="999"/>
                </a:lnTo>
                <a:lnTo>
                  <a:pt x="3913" y="1008"/>
                </a:lnTo>
                <a:lnTo>
                  <a:pt x="3368" y="62"/>
                </a:lnTo>
                <a:close/>
                <a:moveTo>
                  <a:pt x="1058" y="2087"/>
                </a:moveTo>
                <a:lnTo>
                  <a:pt x="529" y="3023"/>
                </a:lnTo>
                <a:lnTo>
                  <a:pt x="1601" y="3032"/>
                </a:lnTo>
                <a:lnTo>
                  <a:pt x="1058" y="2087"/>
                </a:lnTo>
                <a:close/>
                <a:moveTo>
                  <a:pt x="1643" y="1070"/>
                </a:moveTo>
                <a:lnTo>
                  <a:pt x="1115" y="2006"/>
                </a:lnTo>
                <a:lnTo>
                  <a:pt x="2187" y="2016"/>
                </a:lnTo>
                <a:lnTo>
                  <a:pt x="1643" y="1070"/>
                </a:lnTo>
                <a:close/>
                <a:moveTo>
                  <a:pt x="2217" y="53"/>
                </a:moveTo>
                <a:lnTo>
                  <a:pt x="1688" y="990"/>
                </a:lnTo>
                <a:lnTo>
                  <a:pt x="2760" y="998"/>
                </a:lnTo>
                <a:lnTo>
                  <a:pt x="2217" y="53"/>
                </a:lnTo>
                <a:close/>
                <a:moveTo>
                  <a:pt x="1041" y="43"/>
                </a:moveTo>
                <a:lnTo>
                  <a:pt x="513" y="979"/>
                </a:lnTo>
                <a:lnTo>
                  <a:pt x="1585" y="989"/>
                </a:lnTo>
                <a:lnTo>
                  <a:pt x="1041" y="43"/>
                </a:lnTo>
                <a:close/>
                <a:moveTo>
                  <a:pt x="3442" y="2073"/>
                </a:moveTo>
                <a:lnTo>
                  <a:pt x="4515" y="2082"/>
                </a:lnTo>
                <a:lnTo>
                  <a:pt x="3986" y="3019"/>
                </a:lnTo>
                <a:lnTo>
                  <a:pt x="3442" y="2073"/>
                </a:lnTo>
                <a:close/>
                <a:moveTo>
                  <a:pt x="1115" y="2054"/>
                </a:moveTo>
                <a:lnTo>
                  <a:pt x="2187" y="2062"/>
                </a:lnTo>
                <a:lnTo>
                  <a:pt x="1659" y="2999"/>
                </a:lnTo>
                <a:lnTo>
                  <a:pt x="1115" y="2054"/>
                </a:lnTo>
                <a:close/>
                <a:moveTo>
                  <a:pt x="524" y="1027"/>
                </a:moveTo>
                <a:lnTo>
                  <a:pt x="1596" y="1036"/>
                </a:lnTo>
                <a:lnTo>
                  <a:pt x="1068" y="1973"/>
                </a:lnTo>
                <a:lnTo>
                  <a:pt x="524" y="1027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39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 bwMode="auto">
          <a:xfrm>
            <a:off x="1085390" y="1515022"/>
            <a:ext cx="8536139" cy="7258544"/>
          </a:xfrm>
          <a:custGeom>
            <a:avLst/>
            <a:gdLst>
              <a:gd name="connsiteX0" fmla="*/ 5356835 w 8536139"/>
              <a:gd name="connsiteY0" fmla="*/ 5585233 h 7292464"/>
              <a:gd name="connsiteX1" fmla="*/ 6365353 w 8536139"/>
              <a:gd name="connsiteY1" fmla="*/ 7292464 h 7292464"/>
              <a:gd name="connsiteX2" fmla="*/ 4352860 w 8536139"/>
              <a:gd name="connsiteY2" fmla="*/ 7292464 h 7292464"/>
              <a:gd name="connsiteX3" fmla="*/ 3182676 w 8536139"/>
              <a:gd name="connsiteY3" fmla="*/ 5585233 h 7292464"/>
              <a:gd name="connsiteX4" fmla="*/ 4183271 w 8536139"/>
              <a:gd name="connsiteY4" fmla="*/ 7292464 h 7292464"/>
              <a:gd name="connsiteX5" fmla="*/ 2182084 w 8536139"/>
              <a:gd name="connsiteY5" fmla="*/ 7292464 h 7292464"/>
              <a:gd name="connsiteX6" fmla="*/ 5438250 w 8536139"/>
              <a:gd name="connsiteY6" fmla="*/ 5562621 h 7292464"/>
              <a:gd name="connsiteX7" fmla="*/ 7450743 w 8536139"/>
              <a:gd name="connsiteY7" fmla="*/ 5562621 h 7292464"/>
              <a:gd name="connsiteX8" fmla="*/ 6444496 w 8536139"/>
              <a:gd name="connsiteY8" fmla="*/ 7269852 h 7292464"/>
              <a:gd name="connsiteX9" fmla="*/ 3267471 w 8536139"/>
              <a:gd name="connsiteY9" fmla="*/ 5562621 h 7292464"/>
              <a:gd name="connsiteX10" fmla="*/ 5268661 w 8536139"/>
              <a:gd name="connsiteY10" fmla="*/ 5562621 h 7292464"/>
              <a:gd name="connsiteX11" fmla="*/ 4270324 w 8536139"/>
              <a:gd name="connsiteY11" fmla="*/ 7269852 h 7292464"/>
              <a:gd name="connsiteX12" fmla="*/ 1096693 w 8536139"/>
              <a:gd name="connsiteY12" fmla="*/ 5562621 h 7292464"/>
              <a:gd name="connsiteX13" fmla="*/ 3097883 w 8536139"/>
              <a:gd name="connsiteY13" fmla="*/ 5562621 h 7292464"/>
              <a:gd name="connsiteX14" fmla="*/ 2097288 w 8536139"/>
              <a:gd name="connsiteY14" fmla="*/ 7269852 h 7292464"/>
              <a:gd name="connsiteX15" fmla="*/ 6444496 w 8536139"/>
              <a:gd name="connsiteY15" fmla="*/ 3731026 h 7292464"/>
              <a:gd name="connsiteX16" fmla="*/ 7450743 w 8536139"/>
              <a:gd name="connsiteY16" fmla="*/ 5438257 h 7292464"/>
              <a:gd name="connsiteX17" fmla="*/ 5438250 w 8536139"/>
              <a:gd name="connsiteY17" fmla="*/ 5438257 h 7292464"/>
              <a:gd name="connsiteX18" fmla="*/ 4270324 w 8536139"/>
              <a:gd name="connsiteY18" fmla="*/ 3731026 h 7292464"/>
              <a:gd name="connsiteX19" fmla="*/ 5268661 w 8536139"/>
              <a:gd name="connsiteY19" fmla="*/ 5438257 h 7292464"/>
              <a:gd name="connsiteX20" fmla="*/ 3267471 w 8536139"/>
              <a:gd name="connsiteY20" fmla="*/ 5438257 h 7292464"/>
              <a:gd name="connsiteX21" fmla="*/ 2097290 w 8536139"/>
              <a:gd name="connsiteY21" fmla="*/ 3731026 h 7292464"/>
              <a:gd name="connsiteX22" fmla="*/ 3097885 w 8536139"/>
              <a:gd name="connsiteY22" fmla="*/ 5438257 h 7292464"/>
              <a:gd name="connsiteX23" fmla="*/ 1096695 w 8536139"/>
              <a:gd name="connsiteY23" fmla="*/ 5438257 h 7292464"/>
              <a:gd name="connsiteX24" fmla="*/ 6534949 w 8536139"/>
              <a:gd name="connsiteY24" fmla="*/ 3708414 h 7292464"/>
              <a:gd name="connsiteX25" fmla="*/ 8536139 w 8536139"/>
              <a:gd name="connsiteY25" fmla="*/ 3708414 h 7292464"/>
              <a:gd name="connsiteX26" fmla="*/ 7537803 w 8536139"/>
              <a:gd name="connsiteY26" fmla="*/ 5415645 h 7292464"/>
              <a:gd name="connsiteX27" fmla="*/ 4352860 w 8536139"/>
              <a:gd name="connsiteY27" fmla="*/ 3708414 h 7292464"/>
              <a:gd name="connsiteX28" fmla="*/ 6365353 w 8536139"/>
              <a:gd name="connsiteY28" fmla="*/ 3708414 h 7292464"/>
              <a:gd name="connsiteX29" fmla="*/ 5356835 w 8536139"/>
              <a:gd name="connsiteY29" fmla="*/ 5415645 h 7292464"/>
              <a:gd name="connsiteX30" fmla="*/ 2182082 w 8536139"/>
              <a:gd name="connsiteY30" fmla="*/ 3708414 h 7292464"/>
              <a:gd name="connsiteX31" fmla="*/ 4183271 w 8536139"/>
              <a:gd name="connsiteY31" fmla="*/ 3708414 h 7292464"/>
              <a:gd name="connsiteX32" fmla="*/ 3182676 w 8536139"/>
              <a:gd name="connsiteY32" fmla="*/ 5415645 h 7292464"/>
              <a:gd name="connsiteX33" fmla="*/ 0 w 8536139"/>
              <a:gd name="connsiteY33" fmla="*/ 3708414 h 7292464"/>
              <a:gd name="connsiteX34" fmla="*/ 2012494 w 8536139"/>
              <a:gd name="connsiteY34" fmla="*/ 3708414 h 7292464"/>
              <a:gd name="connsiteX35" fmla="*/ 1008518 w 8536139"/>
              <a:gd name="connsiteY35" fmla="*/ 5415645 h 7292464"/>
              <a:gd name="connsiteX36" fmla="*/ 3182676 w 8536139"/>
              <a:gd name="connsiteY36" fmla="*/ 1876821 h 7292464"/>
              <a:gd name="connsiteX37" fmla="*/ 4183271 w 8536139"/>
              <a:gd name="connsiteY37" fmla="*/ 3584050 h 7292464"/>
              <a:gd name="connsiteX38" fmla="*/ 2182084 w 8536139"/>
              <a:gd name="connsiteY38" fmla="*/ 3584050 h 7292464"/>
              <a:gd name="connsiteX39" fmla="*/ 1008520 w 8536139"/>
              <a:gd name="connsiteY39" fmla="*/ 1876821 h 7292464"/>
              <a:gd name="connsiteX40" fmla="*/ 2012496 w 8536139"/>
              <a:gd name="connsiteY40" fmla="*/ 3584050 h 7292464"/>
              <a:gd name="connsiteX41" fmla="*/ 2 w 8536139"/>
              <a:gd name="connsiteY41" fmla="*/ 3584050 h 7292464"/>
              <a:gd name="connsiteX42" fmla="*/ 5356835 w 8536139"/>
              <a:gd name="connsiteY42" fmla="*/ 1876821 h 7292464"/>
              <a:gd name="connsiteX43" fmla="*/ 6365353 w 8536139"/>
              <a:gd name="connsiteY43" fmla="*/ 3584050 h 7292464"/>
              <a:gd name="connsiteX44" fmla="*/ 4352860 w 8536139"/>
              <a:gd name="connsiteY44" fmla="*/ 3584050 h 7292464"/>
              <a:gd name="connsiteX45" fmla="*/ 7537803 w 8536139"/>
              <a:gd name="connsiteY45" fmla="*/ 1876819 h 7292464"/>
              <a:gd name="connsiteX46" fmla="*/ 8536139 w 8536139"/>
              <a:gd name="connsiteY46" fmla="*/ 3584050 h 7292464"/>
              <a:gd name="connsiteX47" fmla="*/ 6534949 w 8536139"/>
              <a:gd name="connsiteY47" fmla="*/ 3584050 h 7292464"/>
              <a:gd name="connsiteX48" fmla="*/ 3267471 w 8536139"/>
              <a:gd name="connsiteY48" fmla="*/ 1854208 h 7292464"/>
              <a:gd name="connsiteX49" fmla="*/ 5268661 w 8536139"/>
              <a:gd name="connsiteY49" fmla="*/ 1854208 h 7292464"/>
              <a:gd name="connsiteX50" fmla="*/ 4270324 w 8536139"/>
              <a:gd name="connsiteY50" fmla="*/ 3561438 h 7292464"/>
              <a:gd name="connsiteX51" fmla="*/ 1096693 w 8536139"/>
              <a:gd name="connsiteY51" fmla="*/ 1854208 h 7292464"/>
              <a:gd name="connsiteX52" fmla="*/ 3097883 w 8536139"/>
              <a:gd name="connsiteY52" fmla="*/ 1854208 h 7292464"/>
              <a:gd name="connsiteX53" fmla="*/ 2097288 w 8536139"/>
              <a:gd name="connsiteY53" fmla="*/ 3561438 h 7292464"/>
              <a:gd name="connsiteX54" fmla="*/ 5438250 w 8536139"/>
              <a:gd name="connsiteY54" fmla="*/ 1854207 h 7292464"/>
              <a:gd name="connsiteX55" fmla="*/ 7450743 w 8536139"/>
              <a:gd name="connsiteY55" fmla="*/ 1854207 h 7292464"/>
              <a:gd name="connsiteX56" fmla="*/ 6444496 w 8536139"/>
              <a:gd name="connsiteY56" fmla="*/ 3561438 h 7292464"/>
              <a:gd name="connsiteX57" fmla="*/ 2097290 w 8536139"/>
              <a:gd name="connsiteY57" fmla="*/ 22614 h 7292464"/>
              <a:gd name="connsiteX58" fmla="*/ 3097884 w 8536139"/>
              <a:gd name="connsiteY58" fmla="*/ 1729844 h 7292464"/>
              <a:gd name="connsiteX59" fmla="*/ 1096695 w 8536139"/>
              <a:gd name="connsiteY59" fmla="*/ 1729844 h 7292464"/>
              <a:gd name="connsiteX60" fmla="*/ 4270324 w 8536139"/>
              <a:gd name="connsiteY60" fmla="*/ 22614 h 7292464"/>
              <a:gd name="connsiteX61" fmla="*/ 5268661 w 8536139"/>
              <a:gd name="connsiteY61" fmla="*/ 1729844 h 7292464"/>
              <a:gd name="connsiteX62" fmla="*/ 3267471 w 8536139"/>
              <a:gd name="connsiteY62" fmla="*/ 1729844 h 7292464"/>
              <a:gd name="connsiteX63" fmla="*/ 6444496 w 8536139"/>
              <a:gd name="connsiteY63" fmla="*/ 22613 h 7292464"/>
              <a:gd name="connsiteX64" fmla="*/ 7450743 w 8536139"/>
              <a:gd name="connsiteY64" fmla="*/ 1729844 h 7292464"/>
              <a:gd name="connsiteX65" fmla="*/ 5438250 w 8536139"/>
              <a:gd name="connsiteY65" fmla="*/ 1729844 h 7292464"/>
              <a:gd name="connsiteX66" fmla="*/ 2182082 w 8536139"/>
              <a:gd name="connsiteY66" fmla="*/ 0 h 7292464"/>
              <a:gd name="connsiteX67" fmla="*/ 4183271 w 8536139"/>
              <a:gd name="connsiteY67" fmla="*/ 0 h 7292464"/>
              <a:gd name="connsiteX68" fmla="*/ 3182676 w 8536139"/>
              <a:gd name="connsiteY68" fmla="*/ 1707232 h 7292464"/>
              <a:gd name="connsiteX69" fmla="*/ 4352860 w 8536139"/>
              <a:gd name="connsiteY69" fmla="*/ 0 h 7292464"/>
              <a:gd name="connsiteX70" fmla="*/ 6365353 w 8536139"/>
              <a:gd name="connsiteY70" fmla="*/ 0 h 7292464"/>
              <a:gd name="connsiteX71" fmla="*/ 5356835 w 8536139"/>
              <a:gd name="connsiteY71" fmla="*/ 1707231 h 729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8536139" h="7292464">
                <a:moveTo>
                  <a:pt x="5356835" y="5585233"/>
                </a:moveTo>
                <a:lnTo>
                  <a:pt x="6365353" y="7292464"/>
                </a:lnTo>
                <a:lnTo>
                  <a:pt x="4352860" y="7292464"/>
                </a:lnTo>
                <a:close/>
                <a:moveTo>
                  <a:pt x="3182676" y="5585233"/>
                </a:moveTo>
                <a:lnTo>
                  <a:pt x="4183271" y="7292464"/>
                </a:lnTo>
                <a:lnTo>
                  <a:pt x="2182084" y="7292464"/>
                </a:lnTo>
                <a:close/>
                <a:moveTo>
                  <a:pt x="5438250" y="5562621"/>
                </a:moveTo>
                <a:lnTo>
                  <a:pt x="7450743" y="5562621"/>
                </a:lnTo>
                <a:lnTo>
                  <a:pt x="6444496" y="7269852"/>
                </a:lnTo>
                <a:close/>
                <a:moveTo>
                  <a:pt x="3267471" y="5562621"/>
                </a:moveTo>
                <a:lnTo>
                  <a:pt x="5268661" y="5562621"/>
                </a:lnTo>
                <a:lnTo>
                  <a:pt x="4270324" y="7269852"/>
                </a:lnTo>
                <a:close/>
                <a:moveTo>
                  <a:pt x="1096693" y="5562621"/>
                </a:moveTo>
                <a:lnTo>
                  <a:pt x="3097883" y="5562621"/>
                </a:lnTo>
                <a:lnTo>
                  <a:pt x="2097288" y="7269852"/>
                </a:lnTo>
                <a:close/>
                <a:moveTo>
                  <a:pt x="6444496" y="3731026"/>
                </a:moveTo>
                <a:lnTo>
                  <a:pt x="7450743" y="5438257"/>
                </a:lnTo>
                <a:lnTo>
                  <a:pt x="5438250" y="5438257"/>
                </a:lnTo>
                <a:close/>
                <a:moveTo>
                  <a:pt x="4270324" y="3731026"/>
                </a:moveTo>
                <a:lnTo>
                  <a:pt x="5268661" y="5438257"/>
                </a:lnTo>
                <a:lnTo>
                  <a:pt x="3267471" y="5438257"/>
                </a:lnTo>
                <a:close/>
                <a:moveTo>
                  <a:pt x="2097290" y="3731026"/>
                </a:moveTo>
                <a:lnTo>
                  <a:pt x="3097885" y="5438257"/>
                </a:lnTo>
                <a:lnTo>
                  <a:pt x="1096695" y="5438257"/>
                </a:lnTo>
                <a:close/>
                <a:moveTo>
                  <a:pt x="6534949" y="3708414"/>
                </a:moveTo>
                <a:lnTo>
                  <a:pt x="8536139" y="3708414"/>
                </a:lnTo>
                <a:lnTo>
                  <a:pt x="7537803" y="5415645"/>
                </a:lnTo>
                <a:close/>
                <a:moveTo>
                  <a:pt x="4352860" y="3708414"/>
                </a:moveTo>
                <a:lnTo>
                  <a:pt x="6365353" y="3708414"/>
                </a:lnTo>
                <a:lnTo>
                  <a:pt x="5356835" y="5415645"/>
                </a:lnTo>
                <a:close/>
                <a:moveTo>
                  <a:pt x="2182082" y="3708414"/>
                </a:moveTo>
                <a:lnTo>
                  <a:pt x="4183271" y="3708414"/>
                </a:lnTo>
                <a:lnTo>
                  <a:pt x="3182676" y="5415645"/>
                </a:lnTo>
                <a:close/>
                <a:moveTo>
                  <a:pt x="0" y="3708414"/>
                </a:moveTo>
                <a:lnTo>
                  <a:pt x="2012494" y="3708414"/>
                </a:lnTo>
                <a:lnTo>
                  <a:pt x="1008518" y="5415645"/>
                </a:lnTo>
                <a:close/>
                <a:moveTo>
                  <a:pt x="3182676" y="1876821"/>
                </a:moveTo>
                <a:lnTo>
                  <a:pt x="4183271" y="3584050"/>
                </a:lnTo>
                <a:lnTo>
                  <a:pt x="2182084" y="3584050"/>
                </a:lnTo>
                <a:close/>
                <a:moveTo>
                  <a:pt x="1008520" y="1876821"/>
                </a:moveTo>
                <a:lnTo>
                  <a:pt x="2012496" y="3584050"/>
                </a:lnTo>
                <a:lnTo>
                  <a:pt x="2" y="3584050"/>
                </a:lnTo>
                <a:close/>
                <a:moveTo>
                  <a:pt x="5356835" y="1876821"/>
                </a:moveTo>
                <a:lnTo>
                  <a:pt x="6365353" y="3584050"/>
                </a:lnTo>
                <a:lnTo>
                  <a:pt x="4352860" y="3584050"/>
                </a:lnTo>
                <a:close/>
                <a:moveTo>
                  <a:pt x="7537803" y="1876819"/>
                </a:moveTo>
                <a:lnTo>
                  <a:pt x="8536139" y="3584050"/>
                </a:lnTo>
                <a:lnTo>
                  <a:pt x="6534949" y="3584050"/>
                </a:lnTo>
                <a:close/>
                <a:moveTo>
                  <a:pt x="3267471" y="1854208"/>
                </a:moveTo>
                <a:lnTo>
                  <a:pt x="5268661" y="1854208"/>
                </a:lnTo>
                <a:lnTo>
                  <a:pt x="4270324" y="3561438"/>
                </a:lnTo>
                <a:close/>
                <a:moveTo>
                  <a:pt x="1096693" y="1854208"/>
                </a:moveTo>
                <a:lnTo>
                  <a:pt x="3097883" y="1854208"/>
                </a:lnTo>
                <a:lnTo>
                  <a:pt x="2097288" y="3561438"/>
                </a:lnTo>
                <a:close/>
                <a:moveTo>
                  <a:pt x="5438250" y="1854207"/>
                </a:moveTo>
                <a:lnTo>
                  <a:pt x="7450743" y="1854207"/>
                </a:lnTo>
                <a:lnTo>
                  <a:pt x="6444496" y="3561438"/>
                </a:lnTo>
                <a:close/>
                <a:moveTo>
                  <a:pt x="2097290" y="22614"/>
                </a:moveTo>
                <a:lnTo>
                  <a:pt x="3097884" y="1729844"/>
                </a:lnTo>
                <a:lnTo>
                  <a:pt x="1096695" y="1729844"/>
                </a:lnTo>
                <a:close/>
                <a:moveTo>
                  <a:pt x="4270324" y="22614"/>
                </a:moveTo>
                <a:lnTo>
                  <a:pt x="5268661" y="1729844"/>
                </a:lnTo>
                <a:lnTo>
                  <a:pt x="3267471" y="1729844"/>
                </a:lnTo>
                <a:close/>
                <a:moveTo>
                  <a:pt x="6444496" y="22613"/>
                </a:moveTo>
                <a:lnTo>
                  <a:pt x="7450743" y="1729844"/>
                </a:lnTo>
                <a:lnTo>
                  <a:pt x="5438250" y="1729844"/>
                </a:lnTo>
                <a:close/>
                <a:moveTo>
                  <a:pt x="2182082" y="0"/>
                </a:moveTo>
                <a:lnTo>
                  <a:pt x="4183271" y="0"/>
                </a:lnTo>
                <a:lnTo>
                  <a:pt x="3182676" y="1707232"/>
                </a:lnTo>
                <a:close/>
                <a:moveTo>
                  <a:pt x="4352860" y="0"/>
                </a:moveTo>
                <a:lnTo>
                  <a:pt x="6365353" y="0"/>
                </a:lnTo>
                <a:lnTo>
                  <a:pt x="5356835" y="1707231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36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3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5562600" y="0"/>
            <a:ext cx="11727162" cy="10288588"/>
          </a:xfrm>
          <a:custGeom>
            <a:avLst/>
            <a:gdLst>
              <a:gd name="T0" fmla="*/ 4800 w 5229"/>
              <a:gd name="T1" fmla="*/ 1665 h 4535"/>
              <a:gd name="T2" fmla="*/ 4839 w 5229"/>
              <a:gd name="T3" fmla="*/ 1693 h 4535"/>
              <a:gd name="T4" fmla="*/ 4882 w 5229"/>
              <a:gd name="T5" fmla="*/ 1714 h 4535"/>
              <a:gd name="T6" fmla="*/ 4928 w 5229"/>
              <a:gd name="T7" fmla="*/ 1725 h 4535"/>
              <a:gd name="T8" fmla="*/ 4975 w 5229"/>
              <a:gd name="T9" fmla="*/ 1727 h 4535"/>
              <a:gd name="T10" fmla="*/ 5021 w 5229"/>
              <a:gd name="T11" fmla="*/ 1720 h 4535"/>
              <a:gd name="T12" fmla="*/ 5067 w 5229"/>
              <a:gd name="T13" fmla="*/ 1705 h 4535"/>
              <a:gd name="T14" fmla="*/ 5108 w 5229"/>
              <a:gd name="T15" fmla="*/ 1681 h 4535"/>
              <a:gd name="T16" fmla="*/ 5136 w 5229"/>
              <a:gd name="T17" fmla="*/ 1656 h 4535"/>
              <a:gd name="T18" fmla="*/ 5167 w 5229"/>
              <a:gd name="T19" fmla="*/ 1618 h 4535"/>
              <a:gd name="T20" fmla="*/ 5189 w 5229"/>
              <a:gd name="T21" fmla="*/ 1576 h 4535"/>
              <a:gd name="T22" fmla="*/ 5202 w 5229"/>
              <a:gd name="T23" fmla="*/ 1531 h 4535"/>
              <a:gd name="T24" fmla="*/ 5207 w 5229"/>
              <a:gd name="T25" fmla="*/ 1484 h 4535"/>
              <a:gd name="T26" fmla="*/ 5202 w 5229"/>
              <a:gd name="T27" fmla="*/ 1437 h 4535"/>
              <a:gd name="T28" fmla="*/ 5189 w 5229"/>
              <a:gd name="T29" fmla="*/ 1392 h 4535"/>
              <a:gd name="T30" fmla="*/ 5167 w 5229"/>
              <a:gd name="T31" fmla="*/ 1350 h 4535"/>
              <a:gd name="T32" fmla="*/ 5136 w 5229"/>
              <a:gd name="T33" fmla="*/ 1311 h 4535"/>
              <a:gd name="T34" fmla="*/ 5216 w 5229"/>
              <a:gd name="T35" fmla="*/ 4513 h 4535"/>
              <a:gd name="T36" fmla="*/ 5153 w 5229"/>
              <a:gd name="T37" fmla="*/ 4433 h 4535"/>
              <a:gd name="T38" fmla="*/ 1712 w 5229"/>
              <a:gd name="T39" fmla="*/ 991 h 4535"/>
              <a:gd name="T40" fmla="*/ 1554 w 5229"/>
              <a:gd name="T41" fmla="*/ 864 h 4535"/>
              <a:gd name="T42" fmla="*/ 1380 w 5229"/>
              <a:gd name="T43" fmla="*/ 772 h 4535"/>
              <a:gd name="T44" fmla="*/ 1194 w 5229"/>
              <a:gd name="T45" fmla="*/ 718 h 4535"/>
              <a:gd name="T46" fmla="*/ 1002 w 5229"/>
              <a:gd name="T47" fmla="*/ 699 h 4535"/>
              <a:gd name="T48" fmla="*/ 810 w 5229"/>
              <a:gd name="T49" fmla="*/ 718 h 4535"/>
              <a:gd name="T50" fmla="*/ 624 w 5229"/>
              <a:gd name="T51" fmla="*/ 772 h 4535"/>
              <a:gd name="T52" fmla="*/ 450 w 5229"/>
              <a:gd name="T53" fmla="*/ 864 h 4535"/>
              <a:gd name="T54" fmla="*/ 292 w 5229"/>
              <a:gd name="T55" fmla="*/ 991 h 4535"/>
              <a:gd name="T56" fmla="*/ 165 w 5229"/>
              <a:gd name="T57" fmla="*/ 1149 h 4535"/>
              <a:gd name="T58" fmla="*/ 73 w 5229"/>
              <a:gd name="T59" fmla="*/ 1322 h 4535"/>
              <a:gd name="T60" fmla="*/ 19 w 5229"/>
              <a:gd name="T61" fmla="*/ 1508 h 4535"/>
              <a:gd name="T62" fmla="*/ 0 w 5229"/>
              <a:gd name="T63" fmla="*/ 1701 h 4535"/>
              <a:gd name="T64" fmla="*/ 19 w 5229"/>
              <a:gd name="T65" fmla="*/ 1892 h 4535"/>
              <a:gd name="T66" fmla="*/ 73 w 5229"/>
              <a:gd name="T67" fmla="*/ 2078 h 4535"/>
              <a:gd name="T68" fmla="*/ 165 w 5229"/>
              <a:gd name="T69" fmla="*/ 2252 h 4535"/>
              <a:gd name="T70" fmla="*/ 292 w 5229"/>
              <a:gd name="T71" fmla="*/ 2409 h 4535"/>
              <a:gd name="T72" fmla="*/ 2918 w 5229"/>
              <a:gd name="T73" fmla="*/ 2100 h 4535"/>
              <a:gd name="T74" fmla="*/ 3041 w 5229"/>
              <a:gd name="T75" fmla="*/ 2200 h 4535"/>
              <a:gd name="T76" fmla="*/ 3178 w 5229"/>
              <a:gd name="T77" fmla="*/ 2272 h 4535"/>
              <a:gd name="T78" fmla="*/ 3323 w 5229"/>
              <a:gd name="T79" fmla="*/ 2315 h 4535"/>
              <a:gd name="T80" fmla="*/ 3473 w 5229"/>
              <a:gd name="T81" fmla="*/ 2329 h 4535"/>
              <a:gd name="T82" fmla="*/ 3623 w 5229"/>
              <a:gd name="T83" fmla="*/ 2315 h 4535"/>
              <a:gd name="T84" fmla="*/ 3769 w 5229"/>
              <a:gd name="T85" fmla="*/ 2272 h 4535"/>
              <a:gd name="T86" fmla="*/ 3905 w 5229"/>
              <a:gd name="T87" fmla="*/ 2200 h 4535"/>
              <a:gd name="T88" fmla="*/ 4028 w 5229"/>
              <a:gd name="T89" fmla="*/ 2100 h 4535"/>
              <a:gd name="T90" fmla="*/ 4129 w 5229"/>
              <a:gd name="T91" fmla="*/ 1978 h 4535"/>
              <a:gd name="T92" fmla="*/ 4200 w 5229"/>
              <a:gd name="T93" fmla="*/ 1841 h 4535"/>
              <a:gd name="T94" fmla="*/ 4243 w 5229"/>
              <a:gd name="T95" fmla="*/ 1697 h 4535"/>
              <a:gd name="T96" fmla="*/ 4258 w 5229"/>
              <a:gd name="T97" fmla="*/ 1546 h 4535"/>
              <a:gd name="T98" fmla="*/ 4243 w 5229"/>
              <a:gd name="T99" fmla="*/ 1396 h 4535"/>
              <a:gd name="T100" fmla="*/ 4200 w 5229"/>
              <a:gd name="T101" fmla="*/ 1250 h 4535"/>
              <a:gd name="T102" fmla="*/ 4129 w 5229"/>
              <a:gd name="T103" fmla="*/ 1115 h 4535"/>
              <a:gd name="T104" fmla="*/ 4028 w 5229"/>
              <a:gd name="T105" fmla="*/ 991 h 4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229" h="4535">
                <a:moveTo>
                  <a:pt x="3823" y="0"/>
                </a:moveTo>
                <a:lnTo>
                  <a:pt x="3132" y="0"/>
                </a:lnTo>
                <a:lnTo>
                  <a:pt x="4791" y="1656"/>
                </a:lnTo>
                <a:lnTo>
                  <a:pt x="4800" y="1665"/>
                </a:lnTo>
                <a:lnTo>
                  <a:pt x="4809" y="1673"/>
                </a:lnTo>
                <a:lnTo>
                  <a:pt x="4819" y="1681"/>
                </a:lnTo>
                <a:lnTo>
                  <a:pt x="4829" y="1687"/>
                </a:lnTo>
                <a:lnTo>
                  <a:pt x="4839" y="1693"/>
                </a:lnTo>
                <a:lnTo>
                  <a:pt x="4849" y="1700"/>
                </a:lnTo>
                <a:lnTo>
                  <a:pt x="4860" y="1705"/>
                </a:lnTo>
                <a:lnTo>
                  <a:pt x="4871" y="1710"/>
                </a:lnTo>
                <a:lnTo>
                  <a:pt x="4882" y="1714"/>
                </a:lnTo>
                <a:lnTo>
                  <a:pt x="4894" y="1717"/>
                </a:lnTo>
                <a:lnTo>
                  <a:pt x="4905" y="1720"/>
                </a:lnTo>
                <a:lnTo>
                  <a:pt x="4916" y="1723"/>
                </a:lnTo>
                <a:lnTo>
                  <a:pt x="4928" y="1725"/>
                </a:lnTo>
                <a:lnTo>
                  <a:pt x="4940" y="1726"/>
                </a:lnTo>
                <a:lnTo>
                  <a:pt x="4951" y="1727"/>
                </a:lnTo>
                <a:lnTo>
                  <a:pt x="4964" y="1727"/>
                </a:lnTo>
                <a:lnTo>
                  <a:pt x="4975" y="1727"/>
                </a:lnTo>
                <a:lnTo>
                  <a:pt x="4986" y="1726"/>
                </a:lnTo>
                <a:lnTo>
                  <a:pt x="4999" y="1725"/>
                </a:lnTo>
                <a:lnTo>
                  <a:pt x="5010" y="1723"/>
                </a:lnTo>
                <a:lnTo>
                  <a:pt x="5021" y="1720"/>
                </a:lnTo>
                <a:lnTo>
                  <a:pt x="5033" y="1717"/>
                </a:lnTo>
                <a:lnTo>
                  <a:pt x="5044" y="1714"/>
                </a:lnTo>
                <a:lnTo>
                  <a:pt x="5055" y="1710"/>
                </a:lnTo>
                <a:lnTo>
                  <a:pt x="5067" y="1705"/>
                </a:lnTo>
                <a:lnTo>
                  <a:pt x="5077" y="1700"/>
                </a:lnTo>
                <a:lnTo>
                  <a:pt x="5087" y="1694"/>
                </a:lnTo>
                <a:lnTo>
                  <a:pt x="5098" y="1687"/>
                </a:lnTo>
                <a:lnTo>
                  <a:pt x="5108" y="1681"/>
                </a:lnTo>
                <a:lnTo>
                  <a:pt x="5117" y="1673"/>
                </a:lnTo>
                <a:lnTo>
                  <a:pt x="5126" y="1665"/>
                </a:lnTo>
                <a:lnTo>
                  <a:pt x="5136" y="1656"/>
                </a:lnTo>
                <a:lnTo>
                  <a:pt x="5136" y="1656"/>
                </a:lnTo>
                <a:lnTo>
                  <a:pt x="5145" y="1647"/>
                </a:lnTo>
                <a:lnTo>
                  <a:pt x="5153" y="1638"/>
                </a:lnTo>
                <a:lnTo>
                  <a:pt x="5160" y="1629"/>
                </a:lnTo>
                <a:lnTo>
                  <a:pt x="5167" y="1618"/>
                </a:lnTo>
                <a:lnTo>
                  <a:pt x="5174" y="1608"/>
                </a:lnTo>
                <a:lnTo>
                  <a:pt x="5179" y="1598"/>
                </a:lnTo>
                <a:lnTo>
                  <a:pt x="5185" y="1587"/>
                </a:lnTo>
                <a:lnTo>
                  <a:pt x="5189" y="1576"/>
                </a:lnTo>
                <a:lnTo>
                  <a:pt x="5193" y="1565"/>
                </a:lnTo>
                <a:lnTo>
                  <a:pt x="5197" y="1554"/>
                </a:lnTo>
                <a:lnTo>
                  <a:pt x="5200" y="1542"/>
                </a:lnTo>
                <a:lnTo>
                  <a:pt x="5202" y="1531"/>
                </a:lnTo>
                <a:lnTo>
                  <a:pt x="5205" y="1519"/>
                </a:lnTo>
                <a:lnTo>
                  <a:pt x="5206" y="1507"/>
                </a:lnTo>
                <a:lnTo>
                  <a:pt x="5207" y="1496"/>
                </a:lnTo>
                <a:lnTo>
                  <a:pt x="5207" y="1484"/>
                </a:lnTo>
                <a:lnTo>
                  <a:pt x="5207" y="1472"/>
                </a:lnTo>
                <a:lnTo>
                  <a:pt x="5206" y="1460"/>
                </a:lnTo>
                <a:lnTo>
                  <a:pt x="5205" y="1449"/>
                </a:lnTo>
                <a:lnTo>
                  <a:pt x="5202" y="1437"/>
                </a:lnTo>
                <a:lnTo>
                  <a:pt x="5200" y="1426"/>
                </a:lnTo>
                <a:lnTo>
                  <a:pt x="5197" y="1415"/>
                </a:lnTo>
                <a:lnTo>
                  <a:pt x="5193" y="1404"/>
                </a:lnTo>
                <a:lnTo>
                  <a:pt x="5189" y="1392"/>
                </a:lnTo>
                <a:lnTo>
                  <a:pt x="5185" y="1381"/>
                </a:lnTo>
                <a:lnTo>
                  <a:pt x="5179" y="1371"/>
                </a:lnTo>
                <a:lnTo>
                  <a:pt x="5174" y="1360"/>
                </a:lnTo>
                <a:lnTo>
                  <a:pt x="5167" y="1350"/>
                </a:lnTo>
                <a:lnTo>
                  <a:pt x="5160" y="1340"/>
                </a:lnTo>
                <a:lnTo>
                  <a:pt x="5153" y="1330"/>
                </a:lnTo>
                <a:lnTo>
                  <a:pt x="5145" y="1320"/>
                </a:lnTo>
                <a:lnTo>
                  <a:pt x="5136" y="1311"/>
                </a:lnTo>
                <a:lnTo>
                  <a:pt x="3823" y="0"/>
                </a:lnTo>
                <a:close/>
                <a:moveTo>
                  <a:pt x="2421" y="4535"/>
                </a:moveTo>
                <a:lnTo>
                  <a:pt x="5229" y="4535"/>
                </a:lnTo>
                <a:lnTo>
                  <a:pt x="5216" y="4513"/>
                </a:lnTo>
                <a:lnTo>
                  <a:pt x="5200" y="4492"/>
                </a:lnTo>
                <a:lnTo>
                  <a:pt x="5186" y="4473"/>
                </a:lnTo>
                <a:lnTo>
                  <a:pt x="5170" y="4452"/>
                </a:lnTo>
                <a:lnTo>
                  <a:pt x="5153" y="4433"/>
                </a:lnTo>
                <a:lnTo>
                  <a:pt x="5137" y="4413"/>
                </a:lnTo>
                <a:lnTo>
                  <a:pt x="5119" y="4395"/>
                </a:lnTo>
                <a:lnTo>
                  <a:pt x="5101" y="4376"/>
                </a:lnTo>
                <a:lnTo>
                  <a:pt x="1712" y="991"/>
                </a:lnTo>
                <a:lnTo>
                  <a:pt x="1674" y="956"/>
                </a:lnTo>
                <a:lnTo>
                  <a:pt x="1636" y="924"/>
                </a:lnTo>
                <a:lnTo>
                  <a:pt x="1596" y="893"/>
                </a:lnTo>
                <a:lnTo>
                  <a:pt x="1554" y="864"/>
                </a:lnTo>
                <a:lnTo>
                  <a:pt x="1512" y="838"/>
                </a:lnTo>
                <a:lnTo>
                  <a:pt x="1469" y="814"/>
                </a:lnTo>
                <a:lnTo>
                  <a:pt x="1425" y="792"/>
                </a:lnTo>
                <a:lnTo>
                  <a:pt x="1380" y="772"/>
                </a:lnTo>
                <a:lnTo>
                  <a:pt x="1334" y="756"/>
                </a:lnTo>
                <a:lnTo>
                  <a:pt x="1288" y="741"/>
                </a:lnTo>
                <a:lnTo>
                  <a:pt x="1241" y="728"/>
                </a:lnTo>
                <a:lnTo>
                  <a:pt x="1194" y="718"/>
                </a:lnTo>
                <a:lnTo>
                  <a:pt x="1146" y="710"/>
                </a:lnTo>
                <a:lnTo>
                  <a:pt x="1098" y="705"/>
                </a:lnTo>
                <a:lnTo>
                  <a:pt x="1050" y="700"/>
                </a:lnTo>
                <a:lnTo>
                  <a:pt x="1002" y="699"/>
                </a:lnTo>
                <a:lnTo>
                  <a:pt x="954" y="700"/>
                </a:lnTo>
                <a:lnTo>
                  <a:pt x="906" y="705"/>
                </a:lnTo>
                <a:lnTo>
                  <a:pt x="858" y="710"/>
                </a:lnTo>
                <a:lnTo>
                  <a:pt x="810" y="718"/>
                </a:lnTo>
                <a:lnTo>
                  <a:pt x="763" y="728"/>
                </a:lnTo>
                <a:lnTo>
                  <a:pt x="715" y="741"/>
                </a:lnTo>
                <a:lnTo>
                  <a:pt x="669" y="756"/>
                </a:lnTo>
                <a:lnTo>
                  <a:pt x="624" y="772"/>
                </a:lnTo>
                <a:lnTo>
                  <a:pt x="579" y="792"/>
                </a:lnTo>
                <a:lnTo>
                  <a:pt x="535" y="814"/>
                </a:lnTo>
                <a:lnTo>
                  <a:pt x="492" y="837"/>
                </a:lnTo>
                <a:lnTo>
                  <a:pt x="450" y="864"/>
                </a:lnTo>
                <a:lnTo>
                  <a:pt x="409" y="893"/>
                </a:lnTo>
                <a:lnTo>
                  <a:pt x="369" y="924"/>
                </a:lnTo>
                <a:lnTo>
                  <a:pt x="329" y="956"/>
                </a:lnTo>
                <a:lnTo>
                  <a:pt x="292" y="991"/>
                </a:lnTo>
                <a:lnTo>
                  <a:pt x="257" y="1029"/>
                </a:lnTo>
                <a:lnTo>
                  <a:pt x="224" y="1067"/>
                </a:lnTo>
                <a:lnTo>
                  <a:pt x="194" y="1108"/>
                </a:lnTo>
                <a:lnTo>
                  <a:pt x="165" y="1149"/>
                </a:lnTo>
                <a:lnTo>
                  <a:pt x="138" y="1191"/>
                </a:lnTo>
                <a:lnTo>
                  <a:pt x="114" y="1234"/>
                </a:lnTo>
                <a:lnTo>
                  <a:pt x="93" y="1278"/>
                </a:lnTo>
                <a:lnTo>
                  <a:pt x="73" y="1322"/>
                </a:lnTo>
                <a:lnTo>
                  <a:pt x="56" y="1369"/>
                </a:lnTo>
                <a:lnTo>
                  <a:pt x="41" y="1415"/>
                </a:lnTo>
                <a:lnTo>
                  <a:pt x="29" y="1461"/>
                </a:lnTo>
                <a:lnTo>
                  <a:pt x="19" y="1508"/>
                </a:lnTo>
                <a:lnTo>
                  <a:pt x="10" y="1556"/>
                </a:lnTo>
                <a:lnTo>
                  <a:pt x="4" y="1604"/>
                </a:lnTo>
                <a:lnTo>
                  <a:pt x="1" y="1652"/>
                </a:lnTo>
                <a:lnTo>
                  <a:pt x="0" y="1701"/>
                </a:lnTo>
                <a:lnTo>
                  <a:pt x="1" y="1748"/>
                </a:lnTo>
                <a:lnTo>
                  <a:pt x="4" y="1796"/>
                </a:lnTo>
                <a:lnTo>
                  <a:pt x="10" y="1845"/>
                </a:lnTo>
                <a:lnTo>
                  <a:pt x="19" y="1892"/>
                </a:lnTo>
                <a:lnTo>
                  <a:pt x="29" y="1939"/>
                </a:lnTo>
                <a:lnTo>
                  <a:pt x="41" y="1985"/>
                </a:lnTo>
                <a:lnTo>
                  <a:pt x="56" y="2032"/>
                </a:lnTo>
                <a:lnTo>
                  <a:pt x="73" y="2078"/>
                </a:lnTo>
                <a:lnTo>
                  <a:pt x="93" y="2122"/>
                </a:lnTo>
                <a:lnTo>
                  <a:pt x="114" y="2166"/>
                </a:lnTo>
                <a:lnTo>
                  <a:pt x="138" y="2209"/>
                </a:lnTo>
                <a:lnTo>
                  <a:pt x="165" y="2252"/>
                </a:lnTo>
                <a:lnTo>
                  <a:pt x="194" y="2293"/>
                </a:lnTo>
                <a:lnTo>
                  <a:pt x="224" y="2333"/>
                </a:lnTo>
                <a:lnTo>
                  <a:pt x="257" y="2371"/>
                </a:lnTo>
                <a:lnTo>
                  <a:pt x="292" y="2409"/>
                </a:lnTo>
                <a:lnTo>
                  <a:pt x="2421" y="4535"/>
                </a:lnTo>
                <a:close/>
                <a:moveTo>
                  <a:pt x="3036" y="0"/>
                </a:moveTo>
                <a:lnTo>
                  <a:pt x="815" y="0"/>
                </a:lnTo>
                <a:lnTo>
                  <a:pt x="2918" y="2100"/>
                </a:lnTo>
                <a:lnTo>
                  <a:pt x="2947" y="2128"/>
                </a:lnTo>
                <a:lnTo>
                  <a:pt x="2977" y="2154"/>
                </a:lnTo>
                <a:lnTo>
                  <a:pt x="3009" y="2179"/>
                </a:lnTo>
                <a:lnTo>
                  <a:pt x="3041" y="2200"/>
                </a:lnTo>
                <a:lnTo>
                  <a:pt x="3074" y="2221"/>
                </a:lnTo>
                <a:lnTo>
                  <a:pt x="3108" y="2240"/>
                </a:lnTo>
                <a:lnTo>
                  <a:pt x="3143" y="2257"/>
                </a:lnTo>
                <a:lnTo>
                  <a:pt x="3178" y="2272"/>
                </a:lnTo>
                <a:lnTo>
                  <a:pt x="3213" y="2286"/>
                </a:lnTo>
                <a:lnTo>
                  <a:pt x="3250" y="2297"/>
                </a:lnTo>
                <a:lnTo>
                  <a:pt x="3286" y="2307"/>
                </a:lnTo>
                <a:lnTo>
                  <a:pt x="3323" y="2315"/>
                </a:lnTo>
                <a:lnTo>
                  <a:pt x="3360" y="2321"/>
                </a:lnTo>
                <a:lnTo>
                  <a:pt x="3398" y="2326"/>
                </a:lnTo>
                <a:lnTo>
                  <a:pt x="3435" y="2329"/>
                </a:lnTo>
                <a:lnTo>
                  <a:pt x="3473" y="2329"/>
                </a:lnTo>
                <a:lnTo>
                  <a:pt x="3511" y="2329"/>
                </a:lnTo>
                <a:lnTo>
                  <a:pt x="3548" y="2326"/>
                </a:lnTo>
                <a:lnTo>
                  <a:pt x="3586" y="2321"/>
                </a:lnTo>
                <a:lnTo>
                  <a:pt x="3623" y="2315"/>
                </a:lnTo>
                <a:lnTo>
                  <a:pt x="3660" y="2307"/>
                </a:lnTo>
                <a:lnTo>
                  <a:pt x="3698" y="2297"/>
                </a:lnTo>
                <a:lnTo>
                  <a:pt x="3734" y="2286"/>
                </a:lnTo>
                <a:lnTo>
                  <a:pt x="3769" y="2272"/>
                </a:lnTo>
                <a:lnTo>
                  <a:pt x="3805" y="2257"/>
                </a:lnTo>
                <a:lnTo>
                  <a:pt x="3839" y="2240"/>
                </a:lnTo>
                <a:lnTo>
                  <a:pt x="3873" y="2221"/>
                </a:lnTo>
                <a:lnTo>
                  <a:pt x="3905" y="2200"/>
                </a:lnTo>
                <a:lnTo>
                  <a:pt x="3937" y="2179"/>
                </a:lnTo>
                <a:lnTo>
                  <a:pt x="3969" y="2154"/>
                </a:lnTo>
                <a:lnTo>
                  <a:pt x="3999" y="2128"/>
                </a:lnTo>
                <a:lnTo>
                  <a:pt x="4028" y="2100"/>
                </a:lnTo>
                <a:lnTo>
                  <a:pt x="4056" y="2072"/>
                </a:lnTo>
                <a:lnTo>
                  <a:pt x="4083" y="2041"/>
                </a:lnTo>
                <a:lnTo>
                  <a:pt x="4106" y="2010"/>
                </a:lnTo>
                <a:lnTo>
                  <a:pt x="4129" y="1978"/>
                </a:lnTo>
                <a:lnTo>
                  <a:pt x="4149" y="1945"/>
                </a:lnTo>
                <a:lnTo>
                  <a:pt x="4168" y="1911"/>
                </a:lnTo>
                <a:lnTo>
                  <a:pt x="4185" y="1876"/>
                </a:lnTo>
                <a:lnTo>
                  <a:pt x="4200" y="1841"/>
                </a:lnTo>
                <a:lnTo>
                  <a:pt x="4213" y="1805"/>
                </a:lnTo>
                <a:lnTo>
                  <a:pt x="4226" y="1769"/>
                </a:lnTo>
                <a:lnTo>
                  <a:pt x="4235" y="1732"/>
                </a:lnTo>
                <a:lnTo>
                  <a:pt x="4243" y="1697"/>
                </a:lnTo>
                <a:lnTo>
                  <a:pt x="4249" y="1658"/>
                </a:lnTo>
                <a:lnTo>
                  <a:pt x="4253" y="1621"/>
                </a:lnTo>
                <a:lnTo>
                  <a:pt x="4257" y="1583"/>
                </a:lnTo>
                <a:lnTo>
                  <a:pt x="4258" y="1546"/>
                </a:lnTo>
                <a:lnTo>
                  <a:pt x="4257" y="1508"/>
                </a:lnTo>
                <a:lnTo>
                  <a:pt x="4253" y="1470"/>
                </a:lnTo>
                <a:lnTo>
                  <a:pt x="4249" y="1433"/>
                </a:lnTo>
                <a:lnTo>
                  <a:pt x="4243" y="1396"/>
                </a:lnTo>
                <a:lnTo>
                  <a:pt x="4235" y="1359"/>
                </a:lnTo>
                <a:lnTo>
                  <a:pt x="4226" y="1322"/>
                </a:lnTo>
                <a:lnTo>
                  <a:pt x="4213" y="1286"/>
                </a:lnTo>
                <a:lnTo>
                  <a:pt x="4200" y="1250"/>
                </a:lnTo>
                <a:lnTo>
                  <a:pt x="4184" y="1215"/>
                </a:lnTo>
                <a:lnTo>
                  <a:pt x="4168" y="1182"/>
                </a:lnTo>
                <a:lnTo>
                  <a:pt x="4149" y="1148"/>
                </a:lnTo>
                <a:lnTo>
                  <a:pt x="4129" y="1115"/>
                </a:lnTo>
                <a:lnTo>
                  <a:pt x="4106" y="1082"/>
                </a:lnTo>
                <a:lnTo>
                  <a:pt x="4083" y="1051"/>
                </a:lnTo>
                <a:lnTo>
                  <a:pt x="4056" y="1021"/>
                </a:lnTo>
                <a:lnTo>
                  <a:pt x="4028" y="991"/>
                </a:lnTo>
                <a:lnTo>
                  <a:pt x="3036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5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6025637" y="0"/>
            <a:ext cx="12262363" cy="10288588"/>
          </a:xfrm>
          <a:custGeom>
            <a:avLst/>
            <a:gdLst>
              <a:gd name="T0" fmla="*/ 600 w 5405"/>
              <a:gd name="T1" fmla="*/ 3554 h 4534"/>
              <a:gd name="T2" fmla="*/ 561 w 5405"/>
              <a:gd name="T3" fmla="*/ 3525 h 4534"/>
              <a:gd name="T4" fmla="*/ 517 w 5405"/>
              <a:gd name="T5" fmla="*/ 3505 h 4534"/>
              <a:gd name="T6" fmla="*/ 471 w 5405"/>
              <a:gd name="T7" fmla="*/ 3495 h 4534"/>
              <a:gd name="T8" fmla="*/ 425 w 5405"/>
              <a:gd name="T9" fmla="*/ 3492 h 4534"/>
              <a:gd name="T10" fmla="*/ 378 w 5405"/>
              <a:gd name="T11" fmla="*/ 3499 h 4534"/>
              <a:gd name="T12" fmla="*/ 333 w 5405"/>
              <a:gd name="T13" fmla="*/ 3514 h 4534"/>
              <a:gd name="T14" fmla="*/ 292 w 5405"/>
              <a:gd name="T15" fmla="*/ 3539 h 4534"/>
              <a:gd name="T16" fmla="*/ 263 w 5405"/>
              <a:gd name="T17" fmla="*/ 3562 h 4534"/>
              <a:gd name="T18" fmla="*/ 232 w 5405"/>
              <a:gd name="T19" fmla="*/ 3600 h 4534"/>
              <a:gd name="T20" fmla="*/ 210 w 5405"/>
              <a:gd name="T21" fmla="*/ 3644 h 4534"/>
              <a:gd name="T22" fmla="*/ 196 w 5405"/>
              <a:gd name="T23" fmla="*/ 3689 h 4534"/>
              <a:gd name="T24" fmla="*/ 192 w 5405"/>
              <a:gd name="T25" fmla="*/ 3735 h 4534"/>
              <a:gd name="T26" fmla="*/ 196 w 5405"/>
              <a:gd name="T27" fmla="*/ 3782 h 4534"/>
              <a:gd name="T28" fmla="*/ 210 w 5405"/>
              <a:gd name="T29" fmla="*/ 3828 h 4534"/>
              <a:gd name="T30" fmla="*/ 232 w 5405"/>
              <a:gd name="T31" fmla="*/ 3870 h 4534"/>
              <a:gd name="T32" fmla="*/ 263 w 5405"/>
              <a:gd name="T33" fmla="*/ 3908 h 4534"/>
              <a:gd name="T34" fmla="*/ 5405 w 5405"/>
              <a:gd name="T35" fmla="*/ 3257 h 4534"/>
              <a:gd name="T36" fmla="*/ 2814 w 5405"/>
              <a:gd name="T37" fmla="*/ 699 h 4534"/>
              <a:gd name="T38" fmla="*/ 2513 w 5405"/>
              <a:gd name="T39" fmla="*/ 522 h 4534"/>
              <a:gd name="T40" fmla="*/ 2189 w 5405"/>
              <a:gd name="T41" fmla="*/ 409 h 4534"/>
              <a:gd name="T42" fmla="*/ 1852 w 5405"/>
              <a:gd name="T43" fmla="*/ 360 h 4534"/>
              <a:gd name="T44" fmla="*/ 1513 w 5405"/>
              <a:gd name="T45" fmla="*/ 377 h 4534"/>
              <a:gd name="T46" fmla="*/ 1180 w 5405"/>
              <a:gd name="T47" fmla="*/ 457 h 4534"/>
              <a:gd name="T48" fmla="*/ 867 w 5405"/>
              <a:gd name="T49" fmla="*/ 602 h 4534"/>
              <a:gd name="T50" fmla="*/ 581 w 5405"/>
              <a:gd name="T51" fmla="*/ 812 h 4534"/>
              <a:gd name="T52" fmla="*/ 340 w 5405"/>
              <a:gd name="T53" fmla="*/ 1078 h 4534"/>
              <a:gd name="T54" fmla="*/ 163 w 5405"/>
              <a:gd name="T55" fmla="*/ 1379 h 4534"/>
              <a:gd name="T56" fmla="*/ 50 w 5405"/>
              <a:gd name="T57" fmla="*/ 1703 h 4534"/>
              <a:gd name="T58" fmla="*/ 2 w 5405"/>
              <a:gd name="T59" fmla="*/ 2039 h 4534"/>
              <a:gd name="T60" fmla="*/ 17 w 5405"/>
              <a:gd name="T61" fmla="*/ 2378 h 4534"/>
              <a:gd name="T62" fmla="*/ 98 w 5405"/>
              <a:gd name="T63" fmla="*/ 2709 h 4534"/>
              <a:gd name="T64" fmla="*/ 244 w 5405"/>
              <a:gd name="T65" fmla="*/ 3023 h 4534"/>
              <a:gd name="T66" fmla="*/ 454 w 5405"/>
              <a:gd name="T67" fmla="*/ 3308 h 4534"/>
              <a:gd name="T68" fmla="*/ 2240 w 5405"/>
              <a:gd name="T69" fmla="*/ 0 h 4534"/>
              <a:gd name="T70" fmla="*/ 3531 w 5405"/>
              <a:gd name="T71" fmla="*/ 1274 h 4534"/>
              <a:gd name="T72" fmla="*/ 3702 w 5405"/>
              <a:gd name="T73" fmla="*/ 1375 h 4534"/>
              <a:gd name="T74" fmla="*/ 3887 w 5405"/>
              <a:gd name="T75" fmla="*/ 1439 h 4534"/>
              <a:gd name="T76" fmla="*/ 4077 w 5405"/>
              <a:gd name="T77" fmla="*/ 1467 h 4534"/>
              <a:gd name="T78" fmla="*/ 4269 w 5405"/>
              <a:gd name="T79" fmla="*/ 1457 h 4534"/>
              <a:gd name="T80" fmla="*/ 4458 w 5405"/>
              <a:gd name="T81" fmla="*/ 1411 h 4534"/>
              <a:gd name="T82" fmla="*/ 4636 w 5405"/>
              <a:gd name="T83" fmla="*/ 1329 h 4534"/>
              <a:gd name="T84" fmla="*/ 4798 w 5405"/>
              <a:gd name="T85" fmla="*/ 1211 h 4534"/>
              <a:gd name="T86" fmla="*/ 4917 w 5405"/>
              <a:gd name="T87" fmla="*/ 1082 h 4534"/>
              <a:gd name="T88" fmla="*/ 5005 w 5405"/>
              <a:gd name="T89" fmla="*/ 946 h 4534"/>
              <a:gd name="T90" fmla="*/ 5070 w 5405"/>
              <a:gd name="T91" fmla="*/ 801 h 4534"/>
              <a:gd name="T92" fmla="*/ 5110 w 5405"/>
              <a:gd name="T93" fmla="*/ 649 h 4534"/>
              <a:gd name="T94" fmla="*/ 5127 w 5405"/>
              <a:gd name="T95" fmla="*/ 493 h 4534"/>
              <a:gd name="T96" fmla="*/ 5119 w 5405"/>
              <a:gd name="T97" fmla="*/ 337 h 4534"/>
              <a:gd name="T98" fmla="*/ 5087 w 5405"/>
              <a:gd name="T99" fmla="*/ 184 h 4534"/>
              <a:gd name="T100" fmla="*/ 5031 w 5405"/>
              <a:gd name="T101" fmla="*/ 36 h 4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405" h="4534">
                <a:moveTo>
                  <a:pt x="890" y="4534"/>
                </a:moveTo>
                <a:lnTo>
                  <a:pt x="1581" y="4534"/>
                </a:lnTo>
                <a:lnTo>
                  <a:pt x="609" y="3562"/>
                </a:lnTo>
                <a:lnTo>
                  <a:pt x="600" y="3554"/>
                </a:lnTo>
                <a:lnTo>
                  <a:pt x="590" y="3546"/>
                </a:lnTo>
                <a:lnTo>
                  <a:pt x="581" y="3539"/>
                </a:lnTo>
                <a:lnTo>
                  <a:pt x="571" y="3532"/>
                </a:lnTo>
                <a:lnTo>
                  <a:pt x="561" y="3525"/>
                </a:lnTo>
                <a:lnTo>
                  <a:pt x="550" y="3519"/>
                </a:lnTo>
                <a:lnTo>
                  <a:pt x="539" y="3514"/>
                </a:lnTo>
                <a:lnTo>
                  <a:pt x="529" y="3509"/>
                </a:lnTo>
                <a:lnTo>
                  <a:pt x="517" y="3505"/>
                </a:lnTo>
                <a:lnTo>
                  <a:pt x="506" y="3502"/>
                </a:lnTo>
                <a:lnTo>
                  <a:pt x="495" y="3499"/>
                </a:lnTo>
                <a:lnTo>
                  <a:pt x="483" y="3496"/>
                </a:lnTo>
                <a:lnTo>
                  <a:pt x="471" y="3495"/>
                </a:lnTo>
                <a:lnTo>
                  <a:pt x="460" y="3493"/>
                </a:lnTo>
                <a:lnTo>
                  <a:pt x="448" y="3492"/>
                </a:lnTo>
                <a:lnTo>
                  <a:pt x="436" y="3492"/>
                </a:lnTo>
                <a:lnTo>
                  <a:pt x="425" y="3492"/>
                </a:lnTo>
                <a:lnTo>
                  <a:pt x="412" y="3493"/>
                </a:lnTo>
                <a:lnTo>
                  <a:pt x="401" y="3495"/>
                </a:lnTo>
                <a:lnTo>
                  <a:pt x="390" y="3496"/>
                </a:lnTo>
                <a:lnTo>
                  <a:pt x="378" y="3499"/>
                </a:lnTo>
                <a:lnTo>
                  <a:pt x="367" y="3502"/>
                </a:lnTo>
                <a:lnTo>
                  <a:pt x="356" y="3505"/>
                </a:lnTo>
                <a:lnTo>
                  <a:pt x="344" y="3509"/>
                </a:lnTo>
                <a:lnTo>
                  <a:pt x="333" y="3514"/>
                </a:lnTo>
                <a:lnTo>
                  <a:pt x="323" y="3519"/>
                </a:lnTo>
                <a:lnTo>
                  <a:pt x="312" y="3525"/>
                </a:lnTo>
                <a:lnTo>
                  <a:pt x="302" y="3532"/>
                </a:lnTo>
                <a:lnTo>
                  <a:pt x="292" y="3539"/>
                </a:lnTo>
                <a:lnTo>
                  <a:pt x="282" y="3546"/>
                </a:lnTo>
                <a:lnTo>
                  <a:pt x="272" y="3554"/>
                </a:lnTo>
                <a:lnTo>
                  <a:pt x="263" y="3562"/>
                </a:lnTo>
                <a:lnTo>
                  <a:pt x="263" y="3562"/>
                </a:lnTo>
                <a:lnTo>
                  <a:pt x="255" y="3572"/>
                </a:lnTo>
                <a:lnTo>
                  <a:pt x="247" y="3581"/>
                </a:lnTo>
                <a:lnTo>
                  <a:pt x="239" y="3591"/>
                </a:lnTo>
                <a:lnTo>
                  <a:pt x="232" y="3600"/>
                </a:lnTo>
                <a:lnTo>
                  <a:pt x="226" y="3611"/>
                </a:lnTo>
                <a:lnTo>
                  <a:pt x="220" y="3622"/>
                </a:lnTo>
                <a:lnTo>
                  <a:pt x="215" y="3632"/>
                </a:lnTo>
                <a:lnTo>
                  <a:pt x="210" y="3644"/>
                </a:lnTo>
                <a:lnTo>
                  <a:pt x="205" y="3655"/>
                </a:lnTo>
                <a:lnTo>
                  <a:pt x="202" y="3665"/>
                </a:lnTo>
                <a:lnTo>
                  <a:pt x="199" y="3678"/>
                </a:lnTo>
                <a:lnTo>
                  <a:pt x="196" y="3689"/>
                </a:lnTo>
                <a:lnTo>
                  <a:pt x="195" y="3700"/>
                </a:lnTo>
                <a:lnTo>
                  <a:pt x="193" y="3711"/>
                </a:lnTo>
                <a:lnTo>
                  <a:pt x="192" y="3724"/>
                </a:lnTo>
                <a:lnTo>
                  <a:pt x="192" y="3735"/>
                </a:lnTo>
                <a:lnTo>
                  <a:pt x="192" y="3747"/>
                </a:lnTo>
                <a:lnTo>
                  <a:pt x="193" y="3759"/>
                </a:lnTo>
                <a:lnTo>
                  <a:pt x="195" y="3770"/>
                </a:lnTo>
                <a:lnTo>
                  <a:pt x="196" y="3782"/>
                </a:lnTo>
                <a:lnTo>
                  <a:pt x="199" y="3794"/>
                </a:lnTo>
                <a:lnTo>
                  <a:pt x="202" y="3805"/>
                </a:lnTo>
                <a:lnTo>
                  <a:pt x="205" y="3816"/>
                </a:lnTo>
                <a:lnTo>
                  <a:pt x="210" y="3828"/>
                </a:lnTo>
                <a:lnTo>
                  <a:pt x="215" y="3838"/>
                </a:lnTo>
                <a:lnTo>
                  <a:pt x="220" y="3849"/>
                </a:lnTo>
                <a:lnTo>
                  <a:pt x="226" y="3859"/>
                </a:lnTo>
                <a:lnTo>
                  <a:pt x="232" y="3870"/>
                </a:lnTo>
                <a:lnTo>
                  <a:pt x="239" y="3879"/>
                </a:lnTo>
                <a:lnTo>
                  <a:pt x="247" y="3889"/>
                </a:lnTo>
                <a:lnTo>
                  <a:pt x="255" y="3899"/>
                </a:lnTo>
                <a:lnTo>
                  <a:pt x="263" y="3908"/>
                </a:lnTo>
                <a:lnTo>
                  <a:pt x="890" y="4534"/>
                </a:lnTo>
                <a:close/>
                <a:moveTo>
                  <a:pt x="1677" y="4534"/>
                </a:moveTo>
                <a:lnTo>
                  <a:pt x="5405" y="4534"/>
                </a:lnTo>
                <a:lnTo>
                  <a:pt x="5405" y="3257"/>
                </a:lnTo>
                <a:lnTo>
                  <a:pt x="3019" y="874"/>
                </a:lnTo>
                <a:lnTo>
                  <a:pt x="2953" y="812"/>
                </a:lnTo>
                <a:lnTo>
                  <a:pt x="2885" y="753"/>
                </a:lnTo>
                <a:lnTo>
                  <a:pt x="2814" y="699"/>
                </a:lnTo>
                <a:lnTo>
                  <a:pt x="2742" y="648"/>
                </a:lnTo>
                <a:lnTo>
                  <a:pt x="2667" y="602"/>
                </a:lnTo>
                <a:lnTo>
                  <a:pt x="2591" y="560"/>
                </a:lnTo>
                <a:lnTo>
                  <a:pt x="2513" y="522"/>
                </a:lnTo>
                <a:lnTo>
                  <a:pt x="2434" y="488"/>
                </a:lnTo>
                <a:lnTo>
                  <a:pt x="2354" y="457"/>
                </a:lnTo>
                <a:lnTo>
                  <a:pt x="2271" y="431"/>
                </a:lnTo>
                <a:lnTo>
                  <a:pt x="2189" y="409"/>
                </a:lnTo>
                <a:lnTo>
                  <a:pt x="2106" y="391"/>
                </a:lnTo>
                <a:lnTo>
                  <a:pt x="2021" y="377"/>
                </a:lnTo>
                <a:lnTo>
                  <a:pt x="1937" y="367"/>
                </a:lnTo>
                <a:lnTo>
                  <a:pt x="1852" y="360"/>
                </a:lnTo>
                <a:lnTo>
                  <a:pt x="1767" y="358"/>
                </a:lnTo>
                <a:lnTo>
                  <a:pt x="1682" y="360"/>
                </a:lnTo>
                <a:lnTo>
                  <a:pt x="1597" y="367"/>
                </a:lnTo>
                <a:lnTo>
                  <a:pt x="1513" y="377"/>
                </a:lnTo>
                <a:lnTo>
                  <a:pt x="1428" y="391"/>
                </a:lnTo>
                <a:lnTo>
                  <a:pt x="1345" y="409"/>
                </a:lnTo>
                <a:lnTo>
                  <a:pt x="1263" y="431"/>
                </a:lnTo>
                <a:lnTo>
                  <a:pt x="1180" y="457"/>
                </a:lnTo>
                <a:lnTo>
                  <a:pt x="1100" y="488"/>
                </a:lnTo>
                <a:lnTo>
                  <a:pt x="1021" y="522"/>
                </a:lnTo>
                <a:lnTo>
                  <a:pt x="944" y="560"/>
                </a:lnTo>
                <a:lnTo>
                  <a:pt x="867" y="602"/>
                </a:lnTo>
                <a:lnTo>
                  <a:pt x="792" y="648"/>
                </a:lnTo>
                <a:lnTo>
                  <a:pt x="720" y="699"/>
                </a:lnTo>
                <a:lnTo>
                  <a:pt x="649" y="753"/>
                </a:lnTo>
                <a:lnTo>
                  <a:pt x="581" y="812"/>
                </a:lnTo>
                <a:lnTo>
                  <a:pt x="515" y="874"/>
                </a:lnTo>
                <a:lnTo>
                  <a:pt x="454" y="940"/>
                </a:lnTo>
                <a:lnTo>
                  <a:pt x="395" y="1008"/>
                </a:lnTo>
                <a:lnTo>
                  <a:pt x="340" y="1078"/>
                </a:lnTo>
                <a:lnTo>
                  <a:pt x="290" y="1151"/>
                </a:lnTo>
                <a:lnTo>
                  <a:pt x="244" y="1225"/>
                </a:lnTo>
                <a:lnTo>
                  <a:pt x="201" y="1301"/>
                </a:lnTo>
                <a:lnTo>
                  <a:pt x="163" y="1379"/>
                </a:lnTo>
                <a:lnTo>
                  <a:pt x="128" y="1458"/>
                </a:lnTo>
                <a:lnTo>
                  <a:pt x="98" y="1538"/>
                </a:lnTo>
                <a:lnTo>
                  <a:pt x="72" y="1620"/>
                </a:lnTo>
                <a:lnTo>
                  <a:pt x="50" y="1703"/>
                </a:lnTo>
                <a:lnTo>
                  <a:pt x="32" y="1786"/>
                </a:lnTo>
                <a:lnTo>
                  <a:pt x="17" y="1869"/>
                </a:lnTo>
                <a:lnTo>
                  <a:pt x="8" y="1954"/>
                </a:lnTo>
                <a:lnTo>
                  <a:pt x="2" y="2039"/>
                </a:lnTo>
                <a:lnTo>
                  <a:pt x="0" y="2124"/>
                </a:lnTo>
                <a:lnTo>
                  <a:pt x="2" y="2209"/>
                </a:lnTo>
                <a:lnTo>
                  <a:pt x="8" y="2294"/>
                </a:lnTo>
                <a:lnTo>
                  <a:pt x="17" y="2378"/>
                </a:lnTo>
                <a:lnTo>
                  <a:pt x="32" y="2462"/>
                </a:lnTo>
                <a:lnTo>
                  <a:pt x="50" y="2545"/>
                </a:lnTo>
                <a:lnTo>
                  <a:pt x="72" y="2628"/>
                </a:lnTo>
                <a:lnTo>
                  <a:pt x="98" y="2709"/>
                </a:lnTo>
                <a:lnTo>
                  <a:pt x="128" y="2789"/>
                </a:lnTo>
                <a:lnTo>
                  <a:pt x="163" y="2869"/>
                </a:lnTo>
                <a:lnTo>
                  <a:pt x="201" y="2947"/>
                </a:lnTo>
                <a:lnTo>
                  <a:pt x="244" y="3023"/>
                </a:lnTo>
                <a:lnTo>
                  <a:pt x="290" y="3097"/>
                </a:lnTo>
                <a:lnTo>
                  <a:pt x="340" y="3170"/>
                </a:lnTo>
                <a:lnTo>
                  <a:pt x="395" y="3240"/>
                </a:lnTo>
                <a:lnTo>
                  <a:pt x="454" y="3308"/>
                </a:lnTo>
                <a:lnTo>
                  <a:pt x="515" y="3373"/>
                </a:lnTo>
                <a:lnTo>
                  <a:pt x="1677" y="4534"/>
                </a:lnTo>
                <a:close/>
                <a:moveTo>
                  <a:pt x="5013" y="0"/>
                </a:moveTo>
                <a:lnTo>
                  <a:pt x="2240" y="0"/>
                </a:lnTo>
                <a:lnTo>
                  <a:pt x="3416" y="1175"/>
                </a:lnTo>
                <a:lnTo>
                  <a:pt x="3453" y="1211"/>
                </a:lnTo>
                <a:lnTo>
                  <a:pt x="3492" y="1243"/>
                </a:lnTo>
                <a:lnTo>
                  <a:pt x="3531" y="1274"/>
                </a:lnTo>
                <a:lnTo>
                  <a:pt x="3573" y="1303"/>
                </a:lnTo>
                <a:lnTo>
                  <a:pt x="3615" y="1329"/>
                </a:lnTo>
                <a:lnTo>
                  <a:pt x="3658" y="1353"/>
                </a:lnTo>
                <a:lnTo>
                  <a:pt x="3702" y="1375"/>
                </a:lnTo>
                <a:lnTo>
                  <a:pt x="3748" y="1395"/>
                </a:lnTo>
                <a:lnTo>
                  <a:pt x="3793" y="1411"/>
                </a:lnTo>
                <a:lnTo>
                  <a:pt x="3839" y="1426"/>
                </a:lnTo>
                <a:lnTo>
                  <a:pt x="3887" y="1439"/>
                </a:lnTo>
                <a:lnTo>
                  <a:pt x="3934" y="1449"/>
                </a:lnTo>
                <a:lnTo>
                  <a:pt x="3981" y="1457"/>
                </a:lnTo>
                <a:lnTo>
                  <a:pt x="4029" y="1462"/>
                </a:lnTo>
                <a:lnTo>
                  <a:pt x="4077" y="1467"/>
                </a:lnTo>
                <a:lnTo>
                  <a:pt x="4125" y="1468"/>
                </a:lnTo>
                <a:lnTo>
                  <a:pt x="4174" y="1467"/>
                </a:lnTo>
                <a:lnTo>
                  <a:pt x="4222" y="1462"/>
                </a:lnTo>
                <a:lnTo>
                  <a:pt x="4269" y="1457"/>
                </a:lnTo>
                <a:lnTo>
                  <a:pt x="4318" y="1449"/>
                </a:lnTo>
                <a:lnTo>
                  <a:pt x="4364" y="1439"/>
                </a:lnTo>
                <a:lnTo>
                  <a:pt x="4412" y="1426"/>
                </a:lnTo>
                <a:lnTo>
                  <a:pt x="4458" y="1411"/>
                </a:lnTo>
                <a:lnTo>
                  <a:pt x="4503" y="1395"/>
                </a:lnTo>
                <a:lnTo>
                  <a:pt x="4548" y="1375"/>
                </a:lnTo>
                <a:lnTo>
                  <a:pt x="4593" y="1353"/>
                </a:lnTo>
                <a:lnTo>
                  <a:pt x="4636" y="1329"/>
                </a:lnTo>
                <a:lnTo>
                  <a:pt x="4678" y="1303"/>
                </a:lnTo>
                <a:lnTo>
                  <a:pt x="4719" y="1274"/>
                </a:lnTo>
                <a:lnTo>
                  <a:pt x="4758" y="1243"/>
                </a:lnTo>
                <a:lnTo>
                  <a:pt x="4798" y="1211"/>
                </a:lnTo>
                <a:lnTo>
                  <a:pt x="4835" y="1175"/>
                </a:lnTo>
                <a:lnTo>
                  <a:pt x="4863" y="1145"/>
                </a:lnTo>
                <a:lnTo>
                  <a:pt x="4891" y="1114"/>
                </a:lnTo>
                <a:lnTo>
                  <a:pt x="4917" y="1082"/>
                </a:lnTo>
                <a:lnTo>
                  <a:pt x="4942" y="1049"/>
                </a:lnTo>
                <a:lnTo>
                  <a:pt x="4964" y="1015"/>
                </a:lnTo>
                <a:lnTo>
                  <a:pt x="4986" y="981"/>
                </a:lnTo>
                <a:lnTo>
                  <a:pt x="5005" y="946"/>
                </a:lnTo>
                <a:lnTo>
                  <a:pt x="5024" y="911"/>
                </a:lnTo>
                <a:lnTo>
                  <a:pt x="5041" y="875"/>
                </a:lnTo>
                <a:lnTo>
                  <a:pt x="5057" y="838"/>
                </a:lnTo>
                <a:lnTo>
                  <a:pt x="5070" y="801"/>
                </a:lnTo>
                <a:lnTo>
                  <a:pt x="5083" y="763"/>
                </a:lnTo>
                <a:lnTo>
                  <a:pt x="5094" y="726"/>
                </a:lnTo>
                <a:lnTo>
                  <a:pt x="5103" y="687"/>
                </a:lnTo>
                <a:lnTo>
                  <a:pt x="5110" y="649"/>
                </a:lnTo>
                <a:lnTo>
                  <a:pt x="5118" y="610"/>
                </a:lnTo>
                <a:lnTo>
                  <a:pt x="5122" y="571"/>
                </a:lnTo>
                <a:lnTo>
                  <a:pt x="5125" y="532"/>
                </a:lnTo>
                <a:lnTo>
                  <a:pt x="5127" y="493"/>
                </a:lnTo>
                <a:lnTo>
                  <a:pt x="5127" y="454"/>
                </a:lnTo>
                <a:lnTo>
                  <a:pt x="5126" y="415"/>
                </a:lnTo>
                <a:lnTo>
                  <a:pt x="5124" y="376"/>
                </a:lnTo>
                <a:lnTo>
                  <a:pt x="5119" y="337"/>
                </a:lnTo>
                <a:lnTo>
                  <a:pt x="5114" y="299"/>
                </a:lnTo>
                <a:lnTo>
                  <a:pt x="5106" y="260"/>
                </a:lnTo>
                <a:lnTo>
                  <a:pt x="5097" y="222"/>
                </a:lnTo>
                <a:lnTo>
                  <a:pt x="5087" y="184"/>
                </a:lnTo>
                <a:lnTo>
                  <a:pt x="5075" y="146"/>
                </a:lnTo>
                <a:lnTo>
                  <a:pt x="5062" y="109"/>
                </a:lnTo>
                <a:lnTo>
                  <a:pt x="5047" y="72"/>
                </a:lnTo>
                <a:lnTo>
                  <a:pt x="5031" y="36"/>
                </a:lnTo>
                <a:lnTo>
                  <a:pt x="5013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6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1045828" y="839422"/>
            <a:ext cx="17242171" cy="9449166"/>
          </a:xfrm>
          <a:custGeom>
            <a:avLst/>
            <a:gdLst>
              <a:gd name="T0" fmla="*/ 919 w 7600"/>
              <a:gd name="T1" fmla="*/ 1791 h 4161"/>
              <a:gd name="T2" fmla="*/ 1793 w 7600"/>
              <a:gd name="T3" fmla="*/ 919 h 4161"/>
              <a:gd name="T4" fmla="*/ 2667 w 7600"/>
              <a:gd name="T5" fmla="*/ 1791 h 4161"/>
              <a:gd name="T6" fmla="*/ 1793 w 7600"/>
              <a:gd name="T7" fmla="*/ 2664 h 4161"/>
              <a:gd name="T8" fmla="*/ 919 w 7600"/>
              <a:gd name="T9" fmla="*/ 1791 h 4161"/>
              <a:gd name="T10" fmla="*/ 0 w 7600"/>
              <a:gd name="T11" fmla="*/ 873 h 4161"/>
              <a:gd name="T12" fmla="*/ 873 w 7600"/>
              <a:gd name="T13" fmla="*/ 0 h 4161"/>
              <a:gd name="T14" fmla="*/ 1747 w 7600"/>
              <a:gd name="T15" fmla="*/ 873 h 4161"/>
              <a:gd name="T16" fmla="*/ 873 w 7600"/>
              <a:gd name="T17" fmla="*/ 1745 h 4161"/>
              <a:gd name="T18" fmla="*/ 0 w 7600"/>
              <a:gd name="T19" fmla="*/ 873 h 4161"/>
              <a:gd name="T20" fmla="*/ 5134 w 7600"/>
              <a:gd name="T21" fmla="*/ 4161 h 4161"/>
              <a:gd name="T22" fmla="*/ 5814 w 7600"/>
              <a:gd name="T23" fmla="*/ 4161 h 4161"/>
              <a:gd name="T24" fmla="*/ 6347 w 7600"/>
              <a:gd name="T25" fmla="*/ 3629 h 4161"/>
              <a:gd name="T26" fmla="*/ 5473 w 7600"/>
              <a:gd name="T27" fmla="*/ 2756 h 4161"/>
              <a:gd name="T28" fmla="*/ 4599 w 7600"/>
              <a:gd name="T29" fmla="*/ 3629 h 4161"/>
              <a:gd name="T30" fmla="*/ 5134 w 7600"/>
              <a:gd name="T31" fmla="*/ 4161 h 4161"/>
              <a:gd name="T32" fmla="*/ 5907 w 7600"/>
              <a:gd name="T33" fmla="*/ 4161 h 4161"/>
              <a:gd name="T34" fmla="*/ 6880 w 7600"/>
              <a:gd name="T35" fmla="*/ 4161 h 4161"/>
              <a:gd name="T36" fmla="*/ 6393 w 7600"/>
              <a:gd name="T37" fmla="*/ 3675 h 4161"/>
              <a:gd name="T38" fmla="*/ 5907 w 7600"/>
              <a:gd name="T39" fmla="*/ 4161 h 4161"/>
              <a:gd name="T40" fmla="*/ 6973 w 7600"/>
              <a:gd name="T41" fmla="*/ 4161 h 4161"/>
              <a:gd name="T42" fmla="*/ 7600 w 7600"/>
              <a:gd name="T43" fmla="*/ 4161 h 4161"/>
              <a:gd name="T44" fmla="*/ 7600 w 7600"/>
              <a:gd name="T45" fmla="*/ 3042 h 4161"/>
              <a:gd name="T46" fmla="*/ 7314 w 7600"/>
              <a:gd name="T47" fmla="*/ 2756 h 4161"/>
              <a:gd name="T48" fmla="*/ 6440 w 7600"/>
              <a:gd name="T49" fmla="*/ 3629 h 4161"/>
              <a:gd name="T50" fmla="*/ 6973 w 7600"/>
              <a:gd name="T51" fmla="*/ 4161 h 4161"/>
              <a:gd name="T52" fmla="*/ 1840 w 7600"/>
              <a:gd name="T53" fmla="*/ 2710 h 4161"/>
              <a:gd name="T54" fmla="*/ 2713 w 7600"/>
              <a:gd name="T55" fmla="*/ 1837 h 4161"/>
              <a:gd name="T56" fmla="*/ 3587 w 7600"/>
              <a:gd name="T57" fmla="*/ 2710 h 4161"/>
              <a:gd name="T58" fmla="*/ 2713 w 7600"/>
              <a:gd name="T59" fmla="*/ 3583 h 4161"/>
              <a:gd name="T60" fmla="*/ 1840 w 7600"/>
              <a:gd name="T61" fmla="*/ 2710 h 4161"/>
              <a:gd name="T62" fmla="*/ 0 w 7600"/>
              <a:gd name="T63" fmla="*/ 2710 h 4161"/>
              <a:gd name="T64" fmla="*/ 873 w 7600"/>
              <a:gd name="T65" fmla="*/ 1837 h 4161"/>
              <a:gd name="T66" fmla="*/ 1747 w 7600"/>
              <a:gd name="T67" fmla="*/ 2710 h 4161"/>
              <a:gd name="T68" fmla="*/ 873 w 7600"/>
              <a:gd name="T69" fmla="*/ 3583 h 4161"/>
              <a:gd name="T70" fmla="*/ 0 w 7600"/>
              <a:gd name="T71" fmla="*/ 2710 h 4161"/>
              <a:gd name="T72" fmla="*/ 5520 w 7600"/>
              <a:gd name="T73" fmla="*/ 2710 h 4161"/>
              <a:gd name="T74" fmla="*/ 6393 w 7600"/>
              <a:gd name="T75" fmla="*/ 1837 h 4161"/>
              <a:gd name="T76" fmla="*/ 7267 w 7600"/>
              <a:gd name="T77" fmla="*/ 2710 h 4161"/>
              <a:gd name="T78" fmla="*/ 6393 w 7600"/>
              <a:gd name="T79" fmla="*/ 3583 h 4161"/>
              <a:gd name="T80" fmla="*/ 5520 w 7600"/>
              <a:gd name="T81" fmla="*/ 2710 h 4161"/>
              <a:gd name="T82" fmla="*/ 3680 w 7600"/>
              <a:gd name="T83" fmla="*/ 2710 h 4161"/>
              <a:gd name="T84" fmla="*/ 4553 w 7600"/>
              <a:gd name="T85" fmla="*/ 1837 h 4161"/>
              <a:gd name="T86" fmla="*/ 5427 w 7600"/>
              <a:gd name="T87" fmla="*/ 2710 h 4161"/>
              <a:gd name="T88" fmla="*/ 4553 w 7600"/>
              <a:gd name="T89" fmla="*/ 3583 h 4161"/>
              <a:gd name="T90" fmla="*/ 3680 w 7600"/>
              <a:gd name="T91" fmla="*/ 2710 h 4161"/>
              <a:gd name="T92" fmla="*/ 2760 w 7600"/>
              <a:gd name="T93" fmla="*/ 1791 h 4161"/>
              <a:gd name="T94" fmla="*/ 3634 w 7600"/>
              <a:gd name="T95" fmla="*/ 919 h 4161"/>
              <a:gd name="T96" fmla="*/ 4507 w 7600"/>
              <a:gd name="T97" fmla="*/ 1791 h 4161"/>
              <a:gd name="T98" fmla="*/ 3634 w 7600"/>
              <a:gd name="T99" fmla="*/ 2664 h 4161"/>
              <a:gd name="T100" fmla="*/ 2760 w 7600"/>
              <a:gd name="T101" fmla="*/ 1791 h 4161"/>
              <a:gd name="T102" fmla="*/ 1840 w 7600"/>
              <a:gd name="T103" fmla="*/ 873 h 4161"/>
              <a:gd name="T104" fmla="*/ 2713 w 7600"/>
              <a:gd name="T105" fmla="*/ 0 h 4161"/>
              <a:gd name="T106" fmla="*/ 3587 w 7600"/>
              <a:gd name="T107" fmla="*/ 873 h 4161"/>
              <a:gd name="T108" fmla="*/ 2713 w 7600"/>
              <a:gd name="T109" fmla="*/ 1745 h 4161"/>
              <a:gd name="T110" fmla="*/ 1840 w 7600"/>
              <a:gd name="T111" fmla="*/ 873 h 4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600" h="4161">
                <a:moveTo>
                  <a:pt x="919" y="1791"/>
                </a:moveTo>
                <a:lnTo>
                  <a:pt x="1793" y="919"/>
                </a:lnTo>
                <a:lnTo>
                  <a:pt x="2667" y="1791"/>
                </a:lnTo>
                <a:lnTo>
                  <a:pt x="1793" y="2664"/>
                </a:lnTo>
                <a:lnTo>
                  <a:pt x="919" y="1791"/>
                </a:lnTo>
                <a:close/>
                <a:moveTo>
                  <a:pt x="0" y="873"/>
                </a:moveTo>
                <a:lnTo>
                  <a:pt x="873" y="0"/>
                </a:lnTo>
                <a:lnTo>
                  <a:pt x="1747" y="873"/>
                </a:lnTo>
                <a:lnTo>
                  <a:pt x="873" y="1745"/>
                </a:lnTo>
                <a:lnTo>
                  <a:pt x="0" y="873"/>
                </a:lnTo>
                <a:close/>
                <a:moveTo>
                  <a:pt x="5134" y="4161"/>
                </a:moveTo>
                <a:lnTo>
                  <a:pt x="5814" y="4161"/>
                </a:lnTo>
                <a:lnTo>
                  <a:pt x="6347" y="3629"/>
                </a:lnTo>
                <a:lnTo>
                  <a:pt x="5473" y="2756"/>
                </a:lnTo>
                <a:lnTo>
                  <a:pt x="4599" y="3629"/>
                </a:lnTo>
                <a:lnTo>
                  <a:pt x="5134" y="4161"/>
                </a:lnTo>
                <a:close/>
                <a:moveTo>
                  <a:pt x="5907" y="4161"/>
                </a:moveTo>
                <a:lnTo>
                  <a:pt x="6880" y="4161"/>
                </a:lnTo>
                <a:lnTo>
                  <a:pt x="6393" y="3675"/>
                </a:lnTo>
                <a:lnTo>
                  <a:pt x="5907" y="4161"/>
                </a:lnTo>
                <a:close/>
                <a:moveTo>
                  <a:pt x="6973" y="4161"/>
                </a:moveTo>
                <a:lnTo>
                  <a:pt x="7600" y="4161"/>
                </a:lnTo>
                <a:lnTo>
                  <a:pt x="7600" y="3042"/>
                </a:lnTo>
                <a:lnTo>
                  <a:pt x="7314" y="2756"/>
                </a:lnTo>
                <a:lnTo>
                  <a:pt x="6440" y="3629"/>
                </a:lnTo>
                <a:lnTo>
                  <a:pt x="6973" y="4161"/>
                </a:lnTo>
                <a:close/>
                <a:moveTo>
                  <a:pt x="1840" y="2710"/>
                </a:moveTo>
                <a:lnTo>
                  <a:pt x="2713" y="1837"/>
                </a:lnTo>
                <a:lnTo>
                  <a:pt x="3587" y="2710"/>
                </a:lnTo>
                <a:lnTo>
                  <a:pt x="2713" y="3583"/>
                </a:lnTo>
                <a:lnTo>
                  <a:pt x="1840" y="2710"/>
                </a:lnTo>
                <a:close/>
                <a:moveTo>
                  <a:pt x="0" y="2710"/>
                </a:moveTo>
                <a:lnTo>
                  <a:pt x="873" y="1837"/>
                </a:lnTo>
                <a:lnTo>
                  <a:pt x="1747" y="2710"/>
                </a:lnTo>
                <a:lnTo>
                  <a:pt x="873" y="3583"/>
                </a:lnTo>
                <a:lnTo>
                  <a:pt x="0" y="2710"/>
                </a:lnTo>
                <a:close/>
                <a:moveTo>
                  <a:pt x="5520" y="2710"/>
                </a:moveTo>
                <a:lnTo>
                  <a:pt x="6393" y="1837"/>
                </a:lnTo>
                <a:lnTo>
                  <a:pt x="7267" y="2710"/>
                </a:lnTo>
                <a:lnTo>
                  <a:pt x="6393" y="3583"/>
                </a:lnTo>
                <a:lnTo>
                  <a:pt x="5520" y="2710"/>
                </a:lnTo>
                <a:close/>
                <a:moveTo>
                  <a:pt x="3680" y="2710"/>
                </a:moveTo>
                <a:lnTo>
                  <a:pt x="4553" y="1837"/>
                </a:lnTo>
                <a:lnTo>
                  <a:pt x="5427" y="2710"/>
                </a:lnTo>
                <a:lnTo>
                  <a:pt x="4553" y="3583"/>
                </a:lnTo>
                <a:lnTo>
                  <a:pt x="3680" y="2710"/>
                </a:lnTo>
                <a:close/>
                <a:moveTo>
                  <a:pt x="2760" y="1791"/>
                </a:moveTo>
                <a:lnTo>
                  <a:pt x="3634" y="919"/>
                </a:lnTo>
                <a:lnTo>
                  <a:pt x="4507" y="1791"/>
                </a:lnTo>
                <a:lnTo>
                  <a:pt x="3634" y="2664"/>
                </a:lnTo>
                <a:lnTo>
                  <a:pt x="2760" y="1791"/>
                </a:lnTo>
                <a:close/>
                <a:moveTo>
                  <a:pt x="1840" y="873"/>
                </a:moveTo>
                <a:lnTo>
                  <a:pt x="2713" y="0"/>
                </a:lnTo>
                <a:lnTo>
                  <a:pt x="3587" y="873"/>
                </a:lnTo>
                <a:lnTo>
                  <a:pt x="2713" y="1745"/>
                </a:lnTo>
                <a:lnTo>
                  <a:pt x="1840" y="873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70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0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0" y="0"/>
            <a:ext cx="18287999" cy="10288588"/>
          </a:xfrm>
          <a:custGeom>
            <a:avLst/>
            <a:gdLst>
              <a:gd name="T0" fmla="*/ 7664 w 7946"/>
              <a:gd name="T1" fmla="*/ 0 h 4534"/>
              <a:gd name="T2" fmla="*/ 6786 w 7946"/>
              <a:gd name="T3" fmla="*/ 0 h 4534"/>
              <a:gd name="T4" fmla="*/ 5933 w 7946"/>
              <a:gd name="T5" fmla="*/ 851 h 4534"/>
              <a:gd name="T6" fmla="*/ 7225 w 7946"/>
              <a:gd name="T7" fmla="*/ 2141 h 4534"/>
              <a:gd name="T8" fmla="*/ 7946 w 7946"/>
              <a:gd name="T9" fmla="*/ 1421 h 4534"/>
              <a:gd name="T10" fmla="*/ 7946 w 7946"/>
              <a:gd name="T11" fmla="*/ 281 h 4534"/>
              <a:gd name="T12" fmla="*/ 7664 w 7946"/>
              <a:gd name="T13" fmla="*/ 0 h 4534"/>
              <a:gd name="T14" fmla="*/ 4943 w 7946"/>
              <a:gd name="T15" fmla="*/ 0 h 4534"/>
              <a:gd name="T16" fmla="*/ 4065 w 7946"/>
              <a:gd name="T17" fmla="*/ 0 h 4534"/>
              <a:gd name="T18" fmla="*/ 3213 w 7946"/>
              <a:gd name="T19" fmla="*/ 851 h 4534"/>
              <a:gd name="T20" fmla="*/ 4505 w 7946"/>
              <a:gd name="T21" fmla="*/ 2141 h 4534"/>
              <a:gd name="T22" fmla="*/ 5797 w 7946"/>
              <a:gd name="T23" fmla="*/ 851 h 4534"/>
              <a:gd name="T24" fmla="*/ 4943 w 7946"/>
              <a:gd name="T25" fmla="*/ 0 h 4534"/>
              <a:gd name="T26" fmla="*/ 3928 w 7946"/>
              <a:gd name="T27" fmla="*/ 0 h 4534"/>
              <a:gd name="T28" fmla="*/ 2360 w 7946"/>
              <a:gd name="T29" fmla="*/ 0 h 4534"/>
              <a:gd name="T30" fmla="*/ 3144 w 7946"/>
              <a:gd name="T31" fmla="*/ 783 h 4534"/>
              <a:gd name="T32" fmla="*/ 3928 w 7946"/>
              <a:gd name="T33" fmla="*/ 0 h 4534"/>
              <a:gd name="T34" fmla="*/ 2224 w 7946"/>
              <a:gd name="T35" fmla="*/ 0 h 4534"/>
              <a:gd name="T36" fmla="*/ 1345 w 7946"/>
              <a:gd name="T37" fmla="*/ 0 h 4534"/>
              <a:gd name="T38" fmla="*/ 492 w 7946"/>
              <a:gd name="T39" fmla="*/ 851 h 4534"/>
              <a:gd name="T40" fmla="*/ 1784 w 7946"/>
              <a:gd name="T41" fmla="*/ 2141 h 4534"/>
              <a:gd name="T42" fmla="*/ 3076 w 7946"/>
              <a:gd name="T43" fmla="*/ 851 h 4534"/>
              <a:gd name="T44" fmla="*/ 2224 w 7946"/>
              <a:gd name="T45" fmla="*/ 0 h 4534"/>
              <a:gd name="T46" fmla="*/ 1208 w 7946"/>
              <a:gd name="T47" fmla="*/ 0 h 4534"/>
              <a:gd name="T48" fmla="*/ 0 w 7946"/>
              <a:gd name="T49" fmla="*/ 0 h 4534"/>
              <a:gd name="T50" fmla="*/ 0 w 7946"/>
              <a:gd name="T51" fmla="*/ 361 h 4534"/>
              <a:gd name="T52" fmla="*/ 424 w 7946"/>
              <a:gd name="T53" fmla="*/ 783 h 4534"/>
              <a:gd name="T54" fmla="*/ 1208 w 7946"/>
              <a:gd name="T55" fmla="*/ 0 h 4534"/>
              <a:gd name="T56" fmla="*/ 6900 w 7946"/>
              <a:gd name="T57" fmla="*/ 4534 h 4534"/>
              <a:gd name="T58" fmla="*/ 7550 w 7946"/>
              <a:gd name="T59" fmla="*/ 4534 h 4534"/>
              <a:gd name="T60" fmla="*/ 7946 w 7946"/>
              <a:gd name="T61" fmla="*/ 4138 h 4534"/>
              <a:gd name="T62" fmla="*/ 7946 w 7946"/>
              <a:gd name="T63" fmla="*/ 2998 h 4534"/>
              <a:gd name="T64" fmla="*/ 7225 w 7946"/>
              <a:gd name="T65" fmla="*/ 2278 h 4534"/>
              <a:gd name="T66" fmla="*/ 5933 w 7946"/>
              <a:gd name="T67" fmla="*/ 3568 h 4534"/>
              <a:gd name="T68" fmla="*/ 6900 w 7946"/>
              <a:gd name="T69" fmla="*/ 4534 h 4534"/>
              <a:gd name="T70" fmla="*/ 7946 w 7946"/>
              <a:gd name="T71" fmla="*/ 2860 h 4534"/>
              <a:gd name="T72" fmla="*/ 7946 w 7946"/>
              <a:gd name="T73" fmla="*/ 1558 h 4534"/>
              <a:gd name="T74" fmla="*/ 7293 w 7946"/>
              <a:gd name="T75" fmla="*/ 2210 h 4534"/>
              <a:gd name="T76" fmla="*/ 7946 w 7946"/>
              <a:gd name="T77" fmla="*/ 2860 h 4534"/>
              <a:gd name="T78" fmla="*/ 7156 w 7946"/>
              <a:gd name="T79" fmla="*/ 2210 h 4534"/>
              <a:gd name="T80" fmla="*/ 5864 w 7946"/>
              <a:gd name="T81" fmla="*/ 3500 h 4534"/>
              <a:gd name="T82" fmla="*/ 4573 w 7946"/>
              <a:gd name="T83" fmla="*/ 2210 h 4534"/>
              <a:gd name="T84" fmla="*/ 5864 w 7946"/>
              <a:gd name="T85" fmla="*/ 920 h 4534"/>
              <a:gd name="T86" fmla="*/ 7156 w 7946"/>
              <a:gd name="T87" fmla="*/ 2210 h 4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46" h="4534">
                <a:moveTo>
                  <a:pt x="7664" y="0"/>
                </a:moveTo>
                <a:lnTo>
                  <a:pt x="6786" y="0"/>
                </a:lnTo>
                <a:lnTo>
                  <a:pt x="5933" y="851"/>
                </a:lnTo>
                <a:lnTo>
                  <a:pt x="7225" y="2141"/>
                </a:lnTo>
                <a:lnTo>
                  <a:pt x="7946" y="1421"/>
                </a:lnTo>
                <a:lnTo>
                  <a:pt x="7946" y="281"/>
                </a:lnTo>
                <a:lnTo>
                  <a:pt x="7664" y="0"/>
                </a:lnTo>
                <a:close/>
                <a:moveTo>
                  <a:pt x="4943" y="0"/>
                </a:moveTo>
                <a:lnTo>
                  <a:pt x="4065" y="0"/>
                </a:lnTo>
                <a:lnTo>
                  <a:pt x="3213" y="851"/>
                </a:lnTo>
                <a:lnTo>
                  <a:pt x="4505" y="2141"/>
                </a:lnTo>
                <a:lnTo>
                  <a:pt x="5797" y="851"/>
                </a:lnTo>
                <a:lnTo>
                  <a:pt x="4943" y="0"/>
                </a:lnTo>
                <a:close/>
                <a:moveTo>
                  <a:pt x="3928" y="0"/>
                </a:moveTo>
                <a:lnTo>
                  <a:pt x="2360" y="0"/>
                </a:lnTo>
                <a:lnTo>
                  <a:pt x="3144" y="783"/>
                </a:lnTo>
                <a:lnTo>
                  <a:pt x="3928" y="0"/>
                </a:lnTo>
                <a:close/>
                <a:moveTo>
                  <a:pt x="2224" y="0"/>
                </a:moveTo>
                <a:lnTo>
                  <a:pt x="1345" y="0"/>
                </a:lnTo>
                <a:lnTo>
                  <a:pt x="492" y="851"/>
                </a:lnTo>
                <a:lnTo>
                  <a:pt x="1784" y="2141"/>
                </a:lnTo>
                <a:lnTo>
                  <a:pt x="3076" y="851"/>
                </a:lnTo>
                <a:lnTo>
                  <a:pt x="2224" y="0"/>
                </a:lnTo>
                <a:close/>
                <a:moveTo>
                  <a:pt x="1208" y="0"/>
                </a:moveTo>
                <a:lnTo>
                  <a:pt x="0" y="0"/>
                </a:lnTo>
                <a:lnTo>
                  <a:pt x="0" y="361"/>
                </a:lnTo>
                <a:lnTo>
                  <a:pt x="424" y="783"/>
                </a:lnTo>
                <a:lnTo>
                  <a:pt x="1208" y="0"/>
                </a:lnTo>
                <a:close/>
                <a:moveTo>
                  <a:pt x="6900" y="4534"/>
                </a:moveTo>
                <a:lnTo>
                  <a:pt x="7550" y="4534"/>
                </a:lnTo>
                <a:lnTo>
                  <a:pt x="7946" y="4138"/>
                </a:lnTo>
                <a:lnTo>
                  <a:pt x="7946" y="2998"/>
                </a:lnTo>
                <a:lnTo>
                  <a:pt x="7225" y="2278"/>
                </a:lnTo>
                <a:lnTo>
                  <a:pt x="5933" y="3568"/>
                </a:lnTo>
                <a:lnTo>
                  <a:pt x="6900" y="4534"/>
                </a:lnTo>
                <a:close/>
                <a:moveTo>
                  <a:pt x="7946" y="2860"/>
                </a:moveTo>
                <a:lnTo>
                  <a:pt x="7946" y="1558"/>
                </a:lnTo>
                <a:lnTo>
                  <a:pt x="7293" y="2210"/>
                </a:lnTo>
                <a:lnTo>
                  <a:pt x="7946" y="2860"/>
                </a:lnTo>
                <a:close/>
                <a:moveTo>
                  <a:pt x="7156" y="2210"/>
                </a:moveTo>
                <a:lnTo>
                  <a:pt x="5864" y="3500"/>
                </a:lnTo>
                <a:lnTo>
                  <a:pt x="4573" y="2210"/>
                </a:lnTo>
                <a:lnTo>
                  <a:pt x="5864" y="920"/>
                </a:lnTo>
                <a:lnTo>
                  <a:pt x="7156" y="221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15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47750" y="1040165"/>
            <a:ext cx="4014727" cy="4692052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209453" y="1040165"/>
            <a:ext cx="7869081" cy="4692052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47750" y="5890496"/>
            <a:ext cx="8017107" cy="335792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223143" y="5890496"/>
            <a:ext cx="3844081" cy="335792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3248136" y="1040166"/>
            <a:ext cx="3992114" cy="820825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41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234446" y="1040166"/>
            <a:ext cx="8005804" cy="820825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59053" y="1040166"/>
            <a:ext cx="8005804" cy="820825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532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18288000" cy="10288588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6"/>
          <p:cNvSpPr>
            <a:spLocks noGrp="1"/>
          </p:cNvSpPr>
          <p:nvPr>
            <p:ph type="pic" sz="quarter" idx="17"/>
          </p:nvPr>
        </p:nvSpPr>
        <p:spPr bwMode="auto">
          <a:xfrm>
            <a:off x="-1" y="0"/>
            <a:ext cx="8061281" cy="6919358"/>
          </a:xfrm>
          <a:custGeom>
            <a:avLst/>
            <a:gdLst>
              <a:gd name="T0" fmla="*/ 3568 w 3568"/>
              <a:gd name="T1" fmla="*/ 0 h 3060"/>
              <a:gd name="T2" fmla="*/ 0 w 3568"/>
              <a:gd name="T3" fmla="*/ 0 h 3060"/>
              <a:gd name="T4" fmla="*/ 0 w 3568"/>
              <a:gd name="T5" fmla="*/ 738 h 3060"/>
              <a:gd name="T6" fmla="*/ 1539 w 3568"/>
              <a:gd name="T7" fmla="*/ 3060 h 3060"/>
              <a:gd name="T8" fmla="*/ 3568 w 3568"/>
              <a:gd name="T9" fmla="*/ 0 h 3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8" h="3060">
                <a:moveTo>
                  <a:pt x="3568" y="0"/>
                </a:moveTo>
                <a:lnTo>
                  <a:pt x="0" y="0"/>
                </a:lnTo>
                <a:lnTo>
                  <a:pt x="0" y="738"/>
                </a:lnTo>
                <a:lnTo>
                  <a:pt x="1539" y="3060"/>
                </a:lnTo>
                <a:lnTo>
                  <a:pt x="3568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6" name="Freeform 9"/>
          <p:cNvSpPr>
            <a:spLocks noGrp="1"/>
          </p:cNvSpPr>
          <p:nvPr>
            <p:ph type="pic" sz="quarter" idx="18"/>
          </p:nvPr>
        </p:nvSpPr>
        <p:spPr bwMode="auto">
          <a:xfrm>
            <a:off x="1447185" y="3369230"/>
            <a:ext cx="9169283" cy="6919358"/>
          </a:xfrm>
          <a:custGeom>
            <a:avLst/>
            <a:gdLst>
              <a:gd name="T0" fmla="*/ 0 w 4056"/>
              <a:gd name="T1" fmla="*/ 3060 h 3060"/>
              <a:gd name="T2" fmla="*/ 2028 w 4056"/>
              <a:gd name="T3" fmla="*/ 0 h 3060"/>
              <a:gd name="T4" fmla="*/ 4056 w 4056"/>
              <a:gd name="T5" fmla="*/ 3060 h 3060"/>
              <a:gd name="T6" fmla="*/ 0 w 4056"/>
              <a:gd name="T7" fmla="*/ 3060 h 3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56" h="3060">
                <a:moveTo>
                  <a:pt x="0" y="3060"/>
                </a:moveTo>
                <a:lnTo>
                  <a:pt x="2028" y="0"/>
                </a:lnTo>
                <a:lnTo>
                  <a:pt x="4056" y="3060"/>
                </a:lnTo>
                <a:lnTo>
                  <a:pt x="0" y="306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0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18288000" cy="10288588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0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285810" y="0"/>
            <a:ext cx="18002190" cy="7361956"/>
          </a:xfrm>
          <a:custGeom>
            <a:avLst/>
            <a:gdLst>
              <a:gd name="T0" fmla="*/ 0 w 7936"/>
              <a:gd name="T1" fmla="*/ 0 h 3246"/>
              <a:gd name="T2" fmla="*/ 6371 w 7936"/>
              <a:gd name="T3" fmla="*/ 3246 h 3246"/>
              <a:gd name="T4" fmla="*/ 7936 w 7936"/>
              <a:gd name="T5" fmla="*/ 0 h 3246"/>
              <a:gd name="T6" fmla="*/ 6941 w 7936"/>
              <a:gd name="T7" fmla="*/ 0 h 3246"/>
              <a:gd name="T8" fmla="*/ 5927 w 7936"/>
              <a:gd name="T9" fmla="*/ 2104 h 3246"/>
              <a:gd name="T10" fmla="*/ 1798 w 7936"/>
              <a:gd name="T11" fmla="*/ 0 h 3246"/>
              <a:gd name="T12" fmla="*/ 0 w 7936"/>
              <a:gd name="T13" fmla="*/ 0 h 3246"/>
              <a:gd name="T14" fmla="*/ 6752 w 7936"/>
              <a:gd name="T15" fmla="*/ 0 h 3246"/>
              <a:gd name="T16" fmla="*/ 2147 w 7936"/>
              <a:gd name="T17" fmla="*/ 0 h 3246"/>
              <a:gd name="T18" fmla="*/ 5844 w 7936"/>
              <a:gd name="T19" fmla="*/ 1884 h 3246"/>
              <a:gd name="T20" fmla="*/ 6752 w 7936"/>
              <a:gd name="T21" fmla="*/ 0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936" h="3246">
                <a:moveTo>
                  <a:pt x="0" y="0"/>
                </a:moveTo>
                <a:lnTo>
                  <a:pt x="6371" y="3246"/>
                </a:lnTo>
                <a:lnTo>
                  <a:pt x="7936" y="0"/>
                </a:lnTo>
                <a:lnTo>
                  <a:pt x="6941" y="0"/>
                </a:lnTo>
                <a:lnTo>
                  <a:pt x="5927" y="2104"/>
                </a:lnTo>
                <a:lnTo>
                  <a:pt x="1798" y="0"/>
                </a:lnTo>
                <a:lnTo>
                  <a:pt x="0" y="0"/>
                </a:lnTo>
                <a:close/>
                <a:moveTo>
                  <a:pt x="6752" y="0"/>
                </a:moveTo>
                <a:lnTo>
                  <a:pt x="2147" y="0"/>
                </a:lnTo>
                <a:lnTo>
                  <a:pt x="5844" y="1884"/>
                </a:lnTo>
                <a:lnTo>
                  <a:pt x="6752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41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 rot="10800000">
            <a:off x="0" y="0"/>
            <a:ext cx="18288000" cy="10288588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8"/>
          <p:cNvSpPr>
            <a:spLocks noGrp="1"/>
          </p:cNvSpPr>
          <p:nvPr>
            <p:ph type="pic" sz="quarter" idx="18"/>
          </p:nvPr>
        </p:nvSpPr>
        <p:spPr bwMode="auto">
          <a:xfrm>
            <a:off x="2224643" y="0"/>
            <a:ext cx="13838715" cy="10288588"/>
          </a:xfrm>
          <a:custGeom>
            <a:avLst/>
            <a:gdLst>
              <a:gd name="T0" fmla="*/ 6122 w 6122"/>
              <a:gd name="T1" fmla="*/ 0 h 4552"/>
              <a:gd name="T2" fmla="*/ 0 w 6122"/>
              <a:gd name="T3" fmla="*/ 0 h 4552"/>
              <a:gd name="T4" fmla="*/ 3017 w 6122"/>
              <a:gd name="T5" fmla="*/ 4552 h 4552"/>
              <a:gd name="T6" fmla="*/ 3105 w 6122"/>
              <a:gd name="T7" fmla="*/ 4552 h 4552"/>
              <a:gd name="T8" fmla="*/ 6122 w 6122"/>
              <a:gd name="T9" fmla="*/ 0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22" h="4552">
                <a:moveTo>
                  <a:pt x="6122" y="0"/>
                </a:moveTo>
                <a:lnTo>
                  <a:pt x="0" y="0"/>
                </a:lnTo>
                <a:lnTo>
                  <a:pt x="3017" y="4552"/>
                </a:lnTo>
                <a:lnTo>
                  <a:pt x="3105" y="4552"/>
                </a:lnTo>
                <a:lnTo>
                  <a:pt x="6122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6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2989" y="3423499"/>
            <a:ext cx="6854372" cy="4253651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50639" y="3423499"/>
            <a:ext cx="6854372" cy="4253651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62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/>
          <p:cNvSpPr>
            <a:spLocks noGrp="1"/>
          </p:cNvSpPr>
          <p:nvPr>
            <p:ph type="pic" sz="quarter" idx="16"/>
          </p:nvPr>
        </p:nvSpPr>
        <p:spPr>
          <a:xfrm>
            <a:off x="3757092" y="3640801"/>
            <a:ext cx="3558476" cy="3561246"/>
          </a:xfrm>
          <a:custGeom>
            <a:avLst/>
            <a:gdLst>
              <a:gd name="connsiteX0" fmla="*/ 1779122 w 3558476"/>
              <a:gd name="connsiteY0" fmla="*/ 0 h 3561246"/>
              <a:gd name="connsiteX1" fmla="*/ 1870704 w 3558476"/>
              <a:gd name="connsiteY1" fmla="*/ 2544 h 3561246"/>
              <a:gd name="connsiteX2" fmla="*/ 1961128 w 3558476"/>
              <a:gd name="connsiteY2" fmla="*/ 9251 h 3561246"/>
              <a:gd name="connsiteX3" fmla="*/ 2050397 w 3558476"/>
              <a:gd name="connsiteY3" fmla="*/ 20584 h 3561246"/>
              <a:gd name="connsiteX4" fmla="*/ 2137815 w 3558476"/>
              <a:gd name="connsiteY4" fmla="*/ 36080 h 3561246"/>
              <a:gd name="connsiteX5" fmla="*/ 2223845 w 3558476"/>
              <a:gd name="connsiteY5" fmla="*/ 56201 h 3561246"/>
              <a:gd name="connsiteX6" fmla="*/ 2308257 w 3558476"/>
              <a:gd name="connsiteY6" fmla="*/ 80023 h 3561246"/>
              <a:gd name="connsiteX7" fmla="*/ 2391050 w 3558476"/>
              <a:gd name="connsiteY7" fmla="*/ 108239 h 3561246"/>
              <a:gd name="connsiteX8" fmla="*/ 2471761 w 3558476"/>
              <a:gd name="connsiteY8" fmla="*/ 140155 h 3561246"/>
              <a:gd name="connsiteX9" fmla="*/ 2550623 w 3558476"/>
              <a:gd name="connsiteY9" fmla="*/ 175541 h 3561246"/>
              <a:gd name="connsiteX10" fmla="*/ 2627172 w 3558476"/>
              <a:gd name="connsiteY10" fmla="*/ 215090 h 3561246"/>
              <a:gd name="connsiteX11" fmla="*/ 2701870 w 3558476"/>
              <a:gd name="connsiteY11" fmla="*/ 257877 h 3561246"/>
              <a:gd name="connsiteX12" fmla="*/ 2774025 w 3558476"/>
              <a:gd name="connsiteY12" fmla="*/ 304364 h 3561246"/>
              <a:gd name="connsiteX13" fmla="*/ 2843867 w 3558476"/>
              <a:gd name="connsiteY13" fmla="*/ 353627 h 3561246"/>
              <a:gd name="connsiteX14" fmla="*/ 2910934 w 3558476"/>
              <a:gd name="connsiteY14" fmla="*/ 406590 h 3561246"/>
              <a:gd name="connsiteX15" fmla="*/ 2975688 w 3558476"/>
              <a:gd name="connsiteY15" fmla="*/ 462791 h 3561246"/>
              <a:gd name="connsiteX16" fmla="*/ 3037436 w 3558476"/>
              <a:gd name="connsiteY16" fmla="*/ 521536 h 3561246"/>
              <a:gd name="connsiteX17" fmla="*/ 3096177 w 3558476"/>
              <a:gd name="connsiteY17" fmla="*/ 583519 h 3561246"/>
              <a:gd name="connsiteX18" fmla="*/ 3152375 w 3558476"/>
              <a:gd name="connsiteY18" fmla="*/ 648277 h 3561246"/>
              <a:gd name="connsiteX19" fmla="*/ 3204872 w 3558476"/>
              <a:gd name="connsiteY19" fmla="*/ 715349 h 3561246"/>
              <a:gd name="connsiteX20" fmla="*/ 3254594 w 3558476"/>
              <a:gd name="connsiteY20" fmla="*/ 784964 h 3561246"/>
              <a:gd name="connsiteX21" fmla="*/ 3300847 w 3558476"/>
              <a:gd name="connsiteY21" fmla="*/ 857354 h 3561246"/>
              <a:gd name="connsiteX22" fmla="*/ 3343631 w 3558476"/>
              <a:gd name="connsiteY22" fmla="*/ 931826 h 3561246"/>
              <a:gd name="connsiteX23" fmla="*/ 3382946 w 3558476"/>
              <a:gd name="connsiteY23" fmla="*/ 1008611 h 3561246"/>
              <a:gd name="connsiteX24" fmla="*/ 3418561 w 3558476"/>
              <a:gd name="connsiteY24" fmla="*/ 1087709 h 3561246"/>
              <a:gd name="connsiteX25" fmla="*/ 3450475 w 3558476"/>
              <a:gd name="connsiteY25" fmla="*/ 1168426 h 3561246"/>
              <a:gd name="connsiteX26" fmla="*/ 3478690 w 3558476"/>
              <a:gd name="connsiteY26" fmla="*/ 1251224 h 3561246"/>
              <a:gd name="connsiteX27" fmla="*/ 3502510 w 3558476"/>
              <a:gd name="connsiteY27" fmla="*/ 1335872 h 3561246"/>
              <a:gd name="connsiteX28" fmla="*/ 3522168 w 3558476"/>
              <a:gd name="connsiteY28" fmla="*/ 1421908 h 3561246"/>
              <a:gd name="connsiteX29" fmla="*/ 3538125 w 3558476"/>
              <a:gd name="connsiteY29" fmla="*/ 1509332 h 3561246"/>
              <a:gd name="connsiteX30" fmla="*/ 3549457 w 3558476"/>
              <a:gd name="connsiteY30" fmla="*/ 1598606 h 3561246"/>
              <a:gd name="connsiteX31" fmla="*/ 3556163 w 3558476"/>
              <a:gd name="connsiteY31" fmla="*/ 1688805 h 3561246"/>
              <a:gd name="connsiteX32" fmla="*/ 3558476 w 3558476"/>
              <a:gd name="connsiteY32" fmla="*/ 1780392 h 3561246"/>
              <a:gd name="connsiteX33" fmla="*/ 3556163 w 3558476"/>
              <a:gd name="connsiteY33" fmla="*/ 1872210 h 3561246"/>
              <a:gd name="connsiteX34" fmla="*/ 3549457 w 3558476"/>
              <a:gd name="connsiteY34" fmla="*/ 1962640 h 3561246"/>
              <a:gd name="connsiteX35" fmla="*/ 3538125 w 3558476"/>
              <a:gd name="connsiteY35" fmla="*/ 2051683 h 3561246"/>
              <a:gd name="connsiteX36" fmla="*/ 3522168 w 3558476"/>
              <a:gd name="connsiteY36" fmla="*/ 2139338 h 3561246"/>
              <a:gd name="connsiteX37" fmla="*/ 3502510 w 3558476"/>
              <a:gd name="connsiteY37" fmla="*/ 2225374 h 3561246"/>
              <a:gd name="connsiteX38" fmla="*/ 3478690 w 3558476"/>
              <a:gd name="connsiteY38" fmla="*/ 2310023 h 3561246"/>
              <a:gd name="connsiteX39" fmla="*/ 3450475 w 3558476"/>
              <a:gd name="connsiteY39" fmla="*/ 2392821 h 3561246"/>
              <a:gd name="connsiteX40" fmla="*/ 3418561 w 3558476"/>
              <a:gd name="connsiteY40" fmla="*/ 2473537 h 3561246"/>
              <a:gd name="connsiteX41" fmla="*/ 3382946 w 3558476"/>
              <a:gd name="connsiteY41" fmla="*/ 2552635 h 3561246"/>
              <a:gd name="connsiteX42" fmla="*/ 3343631 w 3558476"/>
              <a:gd name="connsiteY42" fmla="*/ 2629189 h 3561246"/>
              <a:gd name="connsiteX43" fmla="*/ 3300847 w 3558476"/>
              <a:gd name="connsiteY43" fmla="*/ 2703892 h 3561246"/>
              <a:gd name="connsiteX44" fmla="*/ 3254594 w 3558476"/>
              <a:gd name="connsiteY44" fmla="*/ 2775820 h 3561246"/>
              <a:gd name="connsiteX45" fmla="*/ 3204872 w 3558476"/>
              <a:gd name="connsiteY45" fmla="*/ 2845898 h 3561246"/>
              <a:gd name="connsiteX46" fmla="*/ 3152375 w 3558476"/>
              <a:gd name="connsiteY46" fmla="*/ 2912969 h 3561246"/>
              <a:gd name="connsiteX47" fmla="*/ 3096177 w 3558476"/>
              <a:gd name="connsiteY47" fmla="*/ 2977727 h 3561246"/>
              <a:gd name="connsiteX48" fmla="*/ 3037436 w 3558476"/>
              <a:gd name="connsiteY48" fmla="*/ 3039479 h 3561246"/>
              <a:gd name="connsiteX49" fmla="*/ 2975688 w 3558476"/>
              <a:gd name="connsiteY49" fmla="*/ 3098455 h 3561246"/>
              <a:gd name="connsiteX50" fmla="*/ 2910934 w 3558476"/>
              <a:gd name="connsiteY50" fmla="*/ 3154656 h 3561246"/>
              <a:gd name="connsiteX51" fmla="*/ 2843867 w 3558476"/>
              <a:gd name="connsiteY51" fmla="*/ 3207388 h 3561246"/>
              <a:gd name="connsiteX52" fmla="*/ 2774025 w 3558476"/>
              <a:gd name="connsiteY52" fmla="*/ 3256882 h 3561246"/>
              <a:gd name="connsiteX53" fmla="*/ 2701870 w 3558476"/>
              <a:gd name="connsiteY53" fmla="*/ 3303369 h 3561246"/>
              <a:gd name="connsiteX54" fmla="*/ 2627172 w 3558476"/>
              <a:gd name="connsiteY54" fmla="*/ 3346156 h 3561246"/>
              <a:gd name="connsiteX55" fmla="*/ 2550623 w 3558476"/>
              <a:gd name="connsiteY55" fmla="*/ 3385705 h 3561246"/>
              <a:gd name="connsiteX56" fmla="*/ 2471761 w 3558476"/>
              <a:gd name="connsiteY56" fmla="*/ 3421091 h 3561246"/>
              <a:gd name="connsiteX57" fmla="*/ 2391050 w 3558476"/>
              <a:gd name="connsiteY57" fmla="*/ 3453007 h 3561246"/>
              <a:gd name="connsiteX58" fmla="*/ 2308257 w 3558476"/>
              <a:gd name="connsiteY58" fmla="*/ 3481223 h 3561246"/>
              <a:gd name="connsiteX59" fmla="*/ 2223845 w 3558476"/>
              <a:gd name="connsiteY59" fmla="*/ 3505045 h 3561246"/>
              <a:gd name="connsiteX60" fmla="*/ 2137815 w 3558476"/>
              <a:gd name="connsiteY60" fmla="*/ 3524935 h 3561246"/>
              <a:gd name="connsiteX61" fmla="*/ 2050397 w 3558476"/>
              <a:gd name="connsiteY61" fmla="*/ 3540662 h 3561246"/>
              <a:gd name="connsiteX62" fmla="*/ 1961128 w 3558476"/>
              <a:gd name="connsiteY62" fmla="*/ 3551995 h 3561246"/>
              <a:gd name="connsiteX63" fmla="*/ 1870704 w 3558476"/>
              <a:gd name="connsiteY63" fmla="*/ 3558702 h 3561246"/>
              <a:gd name="connsiteX64" fmla="*/ 1779122 w 3558476"/>
              <a:gd name="connsiteY64" fmla="*/ 3561246 h 3561246"/>
              <a:gd name="connsiteX65" fmla="*/ 1687772 w 3558476"/>
              <a:gd name="connsiteY65" fmla="*/ 3558702 h 3561246"/>
              <a:gd name="connsiteX66" fmla="*/ 1597579 w 3558476"/>
              <a:gd name="connsiteY66" fmla="*/ 3551995 h 3561246"/>
              <a:gd name="connsiteX67" fmla="*/ 1508311 w 3558476"/>
              <a:gd name="connsiteY67" fmla="*/ 3540662 h 3561246"/>
              <a:gd name="connsiteX68" fmla="*/ 1420893 w 3558476"/>
              <a:gd name="connsiteY68" fmla="*/ 3524935 h 3561246"/>
              <a:gd name="connsiteX69" fmla="*/ 1334631 w 3558476"/>
              <a:gd name="connsiteY69" fmla="*/ 3505045 h 3561246"/>
              <a:gd name="connsiteX70" fmla="*/ 1250219 w 3558476"/>
              <a:gd name="connsiteY70" fmla="*/ 3481223 h 3561246"/>
              <a:gd name="connsiteX71" fmla="*/ 1167657 w 3558476"/>
              <a:gd name="connsiteY71" fmla="*/ 3453007 h 3561246"/>
              <a:gd name="connsiteX72" fmla="*/ 1086946 w 3558476"/>
              <a:gd name="connsiteY72" fmla="*/ 3421091 h 3561246"/>
              <a:gd name="connsiteX73" fmla="*/ 1007853 w 3558476"/>
              <a:gd name="connsiteY73" fmla="*/ 3385705 h 3561246"/>
              <a:gd name="connsiteX74" fmla="*/ 931073 w 3558476"/>
              <a:gd name="connsiteY74" fmla="*/ 3346156 h 3561246"/>
              <a:gd name="connsiteX75" fmla="*/ 856837 w 3558476"/>
              <a:gd name="connsiteY75" fmla="*/ 3303369 h 3561246"/>
              <a:gd name="connsiteX76" fmla="*/ 784451 w 3558476"/>
              <a:gd name="connsiteY76" fmla="*/ 3256882 h 3561246"/>
              <a:gd name="connsiteX77" fmla="*/ 714840 w 3558476"/>
              <a:gd name="connsiteY77" fmla="*/ 3207388 h 3561246"/>
              <a:gd name="connsiteX78" fmla="*/ 647542 w 3558476"/>
              <a:gd name="connsiteY78" fmla="*/ 3154656 h 3561246"/>
              <a:gd name="connsiteX79" fmla="*/ 583019 w 3558476"/>
              <a:gd name="connsiteY79" fmla="*/ 3098455 h 3561246"/>
              <a:gd name="connsiteX80" fmla="*/ 521272 w 3558476"/>
              <a:gd name="connsiteY80" fmla="*/ 3039479 h 3561246"/>
              <a:gd name="connsiteX81" fmla="*/ 462299 w 3558476"/>
              <a:gd name="connsiteY81" fmla="*/ 2977727 h 3561246"/>
              <a:gd name="connsiteX82" fmla="*/ 406333 w 3558476"/>
              <a:gd name="connsiteY82" fmla="*/ 2912969 h 3561246"/>
              <a:gd name="connsiteX83" fmla="*/ 353373 w 3558476"/>
              <a:gd name="connsiteY83" fmla="*/ 2845898 h 3561246"/>
              <a:gd name="connsiteX84" fmla="*/ 304114 w 3558476"/>
              <a:gd name="connsiteY84" fmla="*/ 2775820 h 3561246"/>
              <a:gd name="connsiteX85" fmla="*/ 257398 w 3558476"/>
              <a:gd name="connsiteY85" fmla="*/ 2703892 h 3561246"/>
              <a:gd name="connsiteX86" fmla="*/ 214845 w 3558476"/>
              <a:gd name="connsiteY86" fmla="*/ 2629189 h 3561246"/>
              <a:gd name="connsiteX87" fmla="*/ 175530 w 3558476"/>
              <a:gd name="connsiteY87" fmla="*/ 2552635 h 3561246"/>
              <a:gd name="connsiteX88" fmla="*/ 139915 w 3558476"/>
              <a:gd name="connsiteY88" fmla="*/ 2473537 h 3561246"/>
              <a:gd name="connsiteX89" fmla="*/ 107769 w 3558476"/>
              <a:gd name="connsiteY89" fmla="*/ 2392821 h 3561246"/>
              <a:gd name="connsiteX90" fmla="*/ 80018 w 3558476"/>
              <a:gd name="connsiteY90" fmla="*/ 2310023 h 3561246"/>
              <a:gd name="connsiteX91" fmla="*/ 56197 w 3558476"/>
              <a:gd name="connsiteY91" fmla="*/ 2225374 h 3561246"/>
              <a:gd name="connsiteX92" fmla="*/ 36077 w 3558476"/>
              <a:gd name="connsiteY92" fmla="*/ 2139338 h 3561246"/>
              <a:gd name="connsiteX93" fmla="*/ 20583 w 3558476"/>
              <a:gd name="connsiteY93" fmla="*/ 2051683 h 3561246"/>
              <a:gd name="connsiteX94" fmla="*/ 9251 w 3558476"/>
              <a:gd name="connsiteY94" fmla="*/ 1962640 h 3561246"/>
              <a:gd name="connsiteX95" fmla="*/ 2544 w 3558476"/>
              <a:gd name="connsiteY95" fmla="*/ 1872210 h 3561246"/>
              <a:gd name="connsiteX96" fmla="*/ 0 w 3558476"/>
              <a:gd name="connsiteY96" fmla="*/ 1780392 h 3561246"/>
              <a:gd name="connsiteX97" fmla="*/ 2544 w 3558476"/>
              <a:gd name="connsiteY97" fmla="*/ 1688805 h 3561246"/>
              <a:gd name="connsiteX98" fmla="*/ 9251 w 3558476"/>
              <a:gd name="connsiteY98" fmla="*/ 1598606 h 3561246"/>
              <a:gd name="connsiteX99" fmla="*/ 20583 w 3558476"/>
              <a:gd name="connsiteY99" fmla="*/ 1509332 h 3561246"/>
              <a:gd name="connsiteX100" fmla="*/ 36077 w 3558476"/>
              <a:gd name="connsiteY100" fmla="*/ 1421908 h 3561246"/>
              <a:gd name="connsiteX101" fmla="*/ 56197 w 3558476"/>
              <a:gd name="connsiteY101" fmla="*/ 1335872 h 3561246"/>
              <a:gd name="connsiteX102" fmla="*/ 80018 w 3558476"/>
              <a:gd name="connsiteY102" fmla="*/ 1251224 h 3561246"/>
              <a:gd name="connsiteX103" fmla="*/ 107769 w 3558476"/>
              <a:gd name="connsiteY103" fmla="*/ 1168426 h 3561246"/>
              <a:gd name="connsiteX104" fmla="*/ 139915 w 3558476"/>
              <a:gd name="connsiteY104" fmla="*/ 1087709 h 3561246"/>
              <a:gd name="connsiteX105" fmla="*/ 175530 w 3558476"/>
              <a:gd name="connsiteY105" fmla="*/ 1008611 h 3561246"/>
              <a:gd name="connsiteX106" fmla="*/ 214845 w 3558476"/>
              <a:gd name="connsiteY106" fmla="*/ 931826 h 3561246"/>
              <a:gd name="connsiteX107" fmla="*/ 257398 w 3558476"/>
              <a:gd name="connsiteY107" fmla="*/ 857354 h 3561246"/>
              <a:gd name="connsiteX108" fmla="*/ 304114 w 3558476"/>
              <a:gd name="connsiteY108" fmla="*/ 784964 h 3561246"/>
              <a:gd name="connsiteX109" fmla="*/ 353373 w 3558476"/>
              <a:gd name="connsiteY109" fmla="*/ 715349 h 3561246"/>
              <a:gd name="connsiteX110" fmla="*/ 406333 w 3558476"/>
              <a:gd name="connsiteY110" fmla="*/ 648277 h 3561246"/>
              <a:gd name="connsiteX111" fmla="*/ 462299 w 3558476"/>
              <a:gd name="connsiteY111" fmla="*/ 583519 h 3561246"/>
              <a:gd name="connsiteX112" fmla="*/ 521272 w 3558476"/>
              <a:gd name="connsiteY112" fmla="*/ 521536 h 3561246"/>
              <a:gd name="connsiteX113" fmla="*/ 583019 w 3558476"/>
              <a:gd name="connsiteY113" fmla="*/ 462791 h 3561246"/>
              <a:gd name="connsiteX114" fmla="*/ 647542 w 3558476"/>
              <a:gd name="connsiteY114" fmla="*/ 406590 h 3561246"/>
              <a:gd name="connsiteX115" fmla="*/ 714840 w 3558476"/>
              <a:gd name="connsiteY115" fmla="*/ 353627 h 3561246"/>
              <a:gd name="connsiteX116" fmla="*/ 784451 w 3558476"/>
              <a:gd name="connsiteY116" fmla="*/ 304364 h 3561246"/>
              <a:gd name="connsiteX117" fmla="*/ 856837 w 3558476"/>
              <a:gd name="connsiteY117" fmla="*/ 257877 h 3561246"/>
              <a:gd name="connsiteX118" fmla="*/ 931073 w 3558476"/>
              <a:gd name="connsiteY118" fmla="*/ 215090 h 3561246"/>
              <a:gd name="connsiteX119" fmla="*/ 1007853 w 3558476"/>
              <a:gd name="connsiteY119" fmla="*/ 175541 h 3561246"/>
              <a:gd name="connsiteX120" fmla="*/ 1086946 w 3558476"/>
              <a:gd name="connsiteY120" fmla="*/ 140155 h 3561246"/>
              <a:gd name="connsiteX121" fmla="*/ 1167657 w 3558476"/>
              <a:gd name="connsiteY121" fmla="*/ 108239 h 3561246"/>
              <a:gd name="connsiteX122" fmla="*/ 1250219 w 3558476"/>
              <a:gd name="connsiteY122" fmla="*/ 80023 h 3561246"/>
              <a:gd name="connsiteX123" fmla="*/ 1334631 w 3558476"/>
              <a:gd name="connsiteY123" fmla="*/ 56201 h 3561246"/>
              <a:gd name="connsiteX124" fmla="*/ 1420893 w 3558476"/>
              <a:gd name="connsiteY124" fmla="*/ 36080 h 3561246"/>
              <a:gd name="connsiteX125" fmla="*/ 1508311 w 3558476"/>
              <a:gd name="connsiteY125" fmla="*/ 20584 h 3561246"/>
              <a:gd name="connsiteX126" fmla="*/ 1597579 w 3558476"/>
              <a:gd name="connsiteY126" fmla="*/ 9251 h 3561246"/>
              <a:gd name="connsiteX127" fmla="*/ 1687772 w 3558476"/>
              <a:gd name="connsiteY127" fmla="*/ 2544 h 35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558476" h="3561246">
                <a:moveTo>
                  <a:pt x="1779122" y="0"/>
                </a:moveTo>
                <a:lnTo>
                  <a:pt x="1870704" y="2544"/>
                </a:lnTo>
                <a:lnTo>
                  <a:pt x="1961128" y="9251"/>
                </a:lnTo>
                <a:lnTo>
                  <a:pt x="2050397" y="20584"/>
                </a:lnTo>
                <a:lnTo>
                  <a:pt x="2137815" y="36080"/>
                </a:lnTo>
                <a:lnTo>
                  <a:pt x="2223845" y="56201"/>
                </a:lnTo>
                <a:lnTo>
                  <a:pt x="2308257" y="80023"/>
                </a:lnTo>
                <a:lnTo>
                  <a:pt x="2391050" y="108239"/>
                </a:lnTo>
                <a:lnTo>
                  <a:pt x="2471761" y="140155"/>
                </a:lnTo>
                <a:lnTo>
                  <a:pt x="2550623" y="175541"/>
                </a:lnTo>
                <a:lnTo>
                  <a:pt x="2627172" y="215090"/>
                </a:lnTo>
                <a:lnTo>
                  <a:pt x="2701870" y="257877"/>
                </a:lnTo>
                <a:lnTo>
                  <a:pt x="2774025" y="304364"/>
                </a:lnTo>
                <a:lnTo>
                  <a:pt x="2843867" y="353627"/>
                </a:lnTo>
                <a:lnTo>
                  <a:pt x="2910934" y="406590"/>
                </a:lnTo>
                <a:lnTo>
                  <a:pt x="2975688" y="462791"/>
                </a:lnTo>
                <a:lnTo>
                  <a:pt x="3037436" y="521536"/>
                </a:lnTo>
                <a:lnTo>
                  <a:pt x="3096177" y="583519"/>
                </a:lnTo>
                <a:lnTo>
                  <a:pt x="3152375" y="648277"/>
                </a:lnTo>
                <a:lnTo>
                  <a:pt x="3204872" y="715349"/>
                </a:lnTo>
                <a:lnTo>
                  <a:pt x="3254594" y="784964"/>
                </a:lnTo>
                <a:lnTo>
                  <a:pt x="3300847" y="857354"/>
                </a:lnTo>
                <a:lnTo>
                  <a:pt x="3343631" y="931826"/>
                </a:lnTo>
                <a:lnTo>
                  <a:pt x="3382946" y="1008611"/>
                </a:lnTo>
                <a:lnTo>
                  <a:pt x="3418561" y="1087709"/>
                </a:lnTo>
                <a:lnTo>
                  <a:pt x="3450475" y="1168426"/>
                </a:lnTo>
                <a:lnTo>
                  <a:pt x="3478690" y="1251224"/>
                </a:lnTo>
                <a:lnTo>
                  <a:pt x="3502510" y="1335872"/>
                </a:lnTo>
                <a:lnTo>
                  <a:pt x="3522168" y="1421908"/>
                </a:lnTo>
                <a:lnTo>
                  <a:pt x="3538125" y="1509332"/>
                </a:lnTo>
                <a:lnTo>
                  <a:pt x="3549457" y="1598606"/>
                </a:lnTo>
                <a:lnTo>
                  <a:pt x="3556163" y="1688805"/>
                </a:lnTo>
                <a:lnTo>
                  <a:pt x="3558476" y="1780392"/>
                </a:lnTo>
                <a:lnTo>
                  <a:pt x="3556163" y="1872210"/>
                </a:lnTo>
                <a:lnTo>
                  <a:pt x="3549457" y="1962640"/>
                </a:lnTo>
                <a:lnTo>
                  <a:pt x="3538125" y="2051683"/>
                </a:lnTo>
                <a:lnTo>
                  <a:pt x="3522168" y="2139338"/>
                </a:lnTo>
                <a:lnTo>
                  <a:pt x="3502510" y="2225374"/>
                </a:lnTo>
                <a:lnTo>
                  <a:pt x="3478690" y="2310023"/>
                </a:lnTo>
                <a:lnTo>
                  <a:pt x="3450475" y="2392821"/>
                </a:lnTo>
                <a:lnTo>
                  <a:pt x="3418561" y="2473537"/>
                </a:lnTo>
                <a:lnTo>
                  <a:pt x="3382946" y="2552635"/>
                </a:lnTo>
                <a:lnTo>
                  <a:pt x="3343631" y="2629189"/>
                </a:lnTo>
                <a:lnTo>
                  <a:pt x="3300847" y="2703892"/>
                </a:lnTo>
                <a:lnTo>
                  <a:pt x="3254594" y="2775820"/>
                </a:lnTo>
                <a:lnTo>
                  <a:pt x="3204872" y="2845898"/>
                </a:lnTo>
                <a:lnTo>
                  <a:pt x="3152375" y="2912969"/>
                </a:lnTo>
                <a:lnTo>
                  <a:pt x="3096177" y="2977727"/>
                </a:lnTo>
                <a:lnTo>
                  <a:pt x="3037436" y="3039479"/>
                </a:lnTo>
                <a:lnTo>
                  <a:pt x="2975688" y="3098455"/>
                </a:lnTo>
                <a:lnTo>
                  <a:pt x="2910934" y="3154656"/>
                </a:lnTo>
                <a:lnTo>
                  <a:pt x="2843867" y="3207388"/>
                </a:lnTo>
                <a:lnTo>
                  <a:pt x="2774025" y="3256882"/>
                </a:lnTo>
                <a:lnTo>
                  <a:pt x="2701870" y="3303369"/>
                </a:lnTo>
                <a:lnTo>
                  <a:pt x="2627172" y="3346156"/>
                </a:lnTo>
                <a:lnTo>
                  <a:pt x="2550623" y="3385705"/>
                </a:lnTo>
                <a:lnTo>
                  <a:pt x="2471761" y="3421091"/>
                </a:lnTo>
                <a:lnTo>
                  <a:pt x="2391050" y="3453007"/>
                </a:lnTo>
                <a:lnTo>
                  <a:pt x="2308257" y="3481223"/>
                </a:lnTo>
                <a:lnTo>
                  <a:pt x="2223845" y="3505045"/>
                </a:lnTo>
                <a:lnTo>
                  <a:pt x="2137815" y="3524935"/>
                </a:lnTo>
                <a:lnTo>
                  <a:pt x="2050397" y="3540662"/>
                </a:lnTo>
                <a:lnTo>
                  <a:pt x="1961128" y="3551995"/>
                </a:lnTo>
                <a:lnTo>
                  <a:pt x="1870704" y="3558702"/>
                </a:lnTo>
                <a:lnTo>
                  <a:pt x="1779122" y="3561246"/>
                </a:lnTo>
                <a:lnTo>
                  <a:pt x="1687772" y="3558702"/>
                </a:lnTo>
                <a:lnTo>
                  <a:pt x="1597579" y="3551995"/>
                </a:lnTo>
                <a:lnTo>
                  <a:pt x="1508311" y="3540662"/>
                </a:lnTo>
                <a:lnTo>
                  <a:pt x="1420893" y="3524935"/>
                </a:lnTo>
                <a:lnTo>
                  <a:pt x="1334631" y="3505045"/>
                </a:lnTo>
                <a:lnTo>
                  <a:pt x="1250219" y="3481223"/>
                </a:lnTo>
                <a:lnTo>
                  <a:pt x="1167657" y="3453007"/>
                </a:lnTo>
                <a:lnTo>
                  <a:pt x="1086946" y="3421091"/>
                </a:lnTo>
                <a:lnTo>
                  <a:pt x="1007853" y="3385705"/>
                </a:lnTo>
                <a:lnTo>
                  <a:pt x="931073" y="3346156"/>
                </a:lnTo>
                <a:lnTo>
                  <a:pt x="856837" y="3303369"/>
                </a:lnTo>
                <a:lnTo>
                  <a:pt x="784451" y="3256882"/>
                </a:lnTo>
                <a:lnTo>
                  <a:pt x="714840" y="3207388"/>
                </a:lnTo>
                <a:lnTo>
                  <a:pt x="647542" y="3154656"/>
                </a:lnTo>
                <a:lnTo>
                  <a:pt x="583019" y="3098455"/>
                </a:lnTo>
                <a:lnTo>
                  <a:pt x="521272" y="3039479"/>
                </a:lnTo>
                <a:lnTo>
                  <a:pt x="462299" y="2977727"/>
                </a:lnTo>
                <a:lnTo>
                  <a:pt x="406333" y="2912969"/>
                </a:lnTo>
                <a:lnTo>
                  <a:pt x="353373" y="2845898"/>
                </a:lnTo>
                <a:lnTo>
                  <a:pt x="304114" y="2775820"/>
                </a:lnTo>
                <a:lnTo>
                  <a:pt x="257398" y="2703892"/>
                </a:lnTo>
                <a:lnTo>
                  <a:pt x="214845" y="2629189"/>
                </a:lnTo>
                <a:lnTo>
                  <a:pt x="175530" y="2552635"/>
                </a:lnTo>
                <a:lnTo>
                  <a:pt x="139915" y="2473537"/>
                </a:lnTo>
                <a:lnTo>
                  <a:pt x="107769" y="2392821"/>
                </a:lnTo>
                <a:lnTo>
                  <a:pt x="80018" y="2310023"/>
                </a:lnTo>
                <a:lnTo>
                  <a:pt x="56197" y="2225374"/>
                </a:lnTo>
                <a:lnTo>
                  <a:pt x="36077" y="2139338"/>
                </a:lnTo>
                <a:lnTo>
                  <a:pt x="20583" y="2051683"/>
                </a:lnTo>
                <a:lnTo>
                  <a:pt x="9251" y="1962640"/>
                </a:lnTo>
                <a:lnTo>
                  <a:pt x="2544" y="1872210"/>
                </a:lnTo>
                <a:lnTo>
                  <a:pt x="0" y="1780392"/>
                </a:lnTo>
                <a:lnTo>
                  <a:pt x="2544" y="1688805"/>
                </a:lnTo>
                <a:lnTo>
                  <a:pt x="9251" y="1598606"/>
                </a:lnTo>
                <a:lnTo>
                  <a:pt x="20583" y="1509332"/>
                </a:lnTo>
                <a:lnTo>
                  <a:pt x="36077" y="1421908"/>
                </a:lnTo>
                <a:lnTo>
                  <a:pt x="56197" y="1335872"/>
                </a:lnTo>
                <a:lnTo>
                  <a:pt x="80018" y="1251224"/>
                </a:lnTo>
                <a:lnTo>
                  <a:pt x="107769" y="1168426"/>
                </a:lnTo>
                <a:lnTo>
                  <a:pt x="139915" y="1087709"/>
                </a:lnTo>
                <a:lnTo>
                  <a:pt x="175530" y="1008611"/>
                </a:lnTo>
                <a:lnTo>
                  <a:pt x="214845" y="931826"/>
                </a:lnTo>
                <a:lnTo>
                  <a:pt x="257398" y="857354"/>
                </a:lnTo>
                <a:lnTo>
                  <a:pt x="304114" y="784964"/>
                </a:lnTo>
                <a:lnTo>
                  <a:pt x="353373" y="715349"/>
                </a:lnTo>
                <a:lnTo>
                  <a:pt x="406333" y="648277"/>
                </a:lnTo>
                <a:lnTo>
                  <a:pt x="462299" y="583519"/>
                </a:lnTo>
                <a:lnTo>
                  <a:pt x="521272" y="521536"/>
                </a:lnTo>
                <a:lnTo>
                  <a:pt x="583019" y="462791"/>
                </a:lnTo>
                <a:lnTo>
                  <a:pt x="647542" y="406590"/>
                </a:lnTo>
                <a:lnTo>
                  <a:pt x="714840" y="353627"/>
                </a:lnTo>
                <a:lnTo>
                  <a:pt x="784451" y="304364"/>
                </a:lnTo>
                <a:lnTo>
                  <a:pt x="856837" y="257877"/>
                </a:lnTo>
                <a:lnTo>
                  <a:pt x="931073" y="215090"/>
                </a:lnTo>
                <a:lnTo>
                  <a:pt x="1007853" y="175541"/>
                </a:lnTo>
                <a:lnTo>
                  <a:pt x="1086946" y="140155"/>
                </a:lnTo>
                <a:lnTo>
                  <a:pt x="1167657" y="108239"/>
                </a:lnTo>
                <a:lnTo>
                  <a:pt x="1250219" y="80023"/>
                </a:lnTo>
                <a:lnTo>
                  <a:pt x="1334631" y="56201"/>
                </a:lnTo>
                <a:lnTo>
                  <a:pt x="1420893" y="36080"/>
                </a:lnTo>
                <a:lnTo>
                  <a:pt x="1508311" y="20584"/>
                </a:lnTo>
                <a:lnTo>
                  <a:pt x="1597579" y="9251"/>
                </a:lnTo>
                <a:lnTo>
                  <a:pt x="1687772" y="254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Рисунок 4"/>
          <p:cNvSpPr>
            <a:spLocks noGrp="1"/>
          </p:cNvSpPr>
          <p:nvPr>
            <p:ph type="pic" sz="quarter" idx="17"/>
          </p:nvPr>
        </p:nvSpPr>
        <p:spPr>
          <a:xfrm>
            <a:off x="10972428" y="3640801"/>
            <a:ext cx="3558476" cy="3561246"/>
          </a:xfrm>
          <a:custGeom>
            <a:avLst/>
            <a:gdLst>
              <a:gd name="connsiteX0" fmla="*/ 1779122 w 3558476"/>
              <a:gd name="connsiteY0" fmla="*/ 0 h 3561246"/>
              <a:gd name="connsiteX1" fmla="*/ 1870704 w 3558476"/>
              <a:gd name="connsiteY1" fmla="*/ 2544 h 3561246"/>
              <a:gd name="connsiteX2" fmla="*/ 1961128 w 3558476"/>
              <a:gd name="connsiteY2" fmla="*/ 9251 h 3561246"/>
              <a:gd name="connsiteX3" fmla="*/ 2050397 w 3558476"/>
              <a:gd name="connsiteY3" fmla="*/ 20584 h 3561246"/>
              <a:gd name="connsiteX4" fmla="*/ 2137815 w 3558476"/>
              <a:gd name="connsiteY4" fmla="*/ 36080 h 3561246"/>
              <a:gd name="connsiteX5" fmla="*/ 2223845 w 3558476"/>
              <a:gd name="connsiteY5" fmla="*/ 56201 h 3561246"/>
              <a:gd name="connsiteX6" fmla="*/ 2308257 w 3558476"/>
              <a:gd name="connsiteY6" fmla="*/ 80023 h 3561246"/>
              <a:gd name="connsiteX7" fmla="*/ 2391050 w 3558476"/>
              <a:gd name="connsiteY7" fmla="*/ 108239 h 3561246"/>
              <a:gd name="connsiteX8" fmla="*/ 2471761 w 3558476"/>
              <a:gd name="connsiteY8" fmla="*/ 140155 h 3561246"/>
              <a:gd name="connsiteX9" fmla="*/ 2550623 w 3558476"/>
              <a:gd name="connsiteY9" fmla="*/ 175541 h 3561246"/>
              <a:gd name="connsiteX10" fmla="*/ 2627172 w 3558476"/>
              <a:gd name="connsiteY10" fmla="*/ 215090 h 3561246"/>
              <a:gd name="connsiteX11" fmla="*/ 2701870 w 3558476"/>
              <a:gd name="connsiteY11" fmla="*/ 257877 h 3561246"/>
              <a:gd name="connsiteX12" fmla="*/ 2774025 w 3558476"/>
              <a:gd name="connsiteY12" fmla="*/ 304364 h 3561246"/>
              <a:gd name="connsiteX13" fmla="*/ 2843867 w 3558476"/>
              <a:gd name="connsiteY13" fmla="*/ 353627 h 3561246"/>
              <a:gd name="connsiteX14" fmla="*/ 2910934 w 3558476"/>
              <a:gd name="connsiteY14" fmla="*/ 406590 h 3561246"/>
              <a:gd name="connsiteX15" fmla="*/ 2975688 w 3558476"/>
              <a:gd name="connsiteY15" fmla="*/ 462791 h 3561246"/>
              <a:gd name="connsiteX16" fmla="*/ 3037436 w 3558476"/>
              <a:gd name="connsiteY16" fmla="*/ 521536 h 3561246"/>
              <a:gd name="connsiteX17" fmla="*/ 3096177 w 3558476"/>
              <a:gd name="connsiteY17" fmla="*/ 583519 h 3561246"/>
              <a:gd name="connsiteX18" fmla="*/ 3152375 w 3558476"/>
              <a:gd name="connsiteY18" fmla="*/ 648277 h 3561246"/>
              <a:gd name="connsiteX19" fmla="*/ 3204872 w 3558476"/>
              <a:gd name="connsiteY19" fmla="*/ 715349 h 3561246"/>
              <a:gd name="connsiteX20" fmla="*/ 3254594 w 3558476"/>
              <a:gd name="connsiteY20" fmla="*/ 784964 h 3561246"/>
              <a:gd name="connsiteX21" fmla="*/ 3300847 w 3558476"/>
              <a:gd name="connsiteY21" fmla="*/ 857354 h 3561246"/>
              <a:gd name="connsiteX22" fmla="*/ 3343631 w 3558476"/>
              <a:gd name="connsiteY22" fmla="*/ 931826 h 3561246"/>
              <a:gd name="connsiteX23" fmla="*/ 3382946 w 3558476"/>
              <a:gd name="connsiteY23" fmla="*/ 1008611 h 3561246"/>
              <a:gd name="connsiteX24" fmla="*/ 3418561 w 3558476"/>
              <a:gd name="connsiteY24" fmla="*/ 1087709 h 3561246"/>
              <a:gd name="connsiteX25" fmla="*/ 3450475 w 3558476"/>
              <a:gd name="connsiteY25" fmla="*/ 1168426 h 3561246"/>
              <a:gd name="connsiteX26" fmla="*/ 3478690 w 3558476"/>
              <a:gd name="connsiteY26" fmla="*/ 1251224 h 3561246"/>
              <a:gd name="connsiteX27" fmla="*/ 3502510 w 3558476"/>
              <a:gd name="connsiteY27" fmla="*/ 1335872 h 3561246"/>
              <a:gd name="connsiteX28" fmla="*/ 3522168 w 3558476"/>
              <a:gd name="connsiteY28" fmla="*/ 1421908 h 3561246"/>
              <a:gd name="connsiteX29" fmla="*/ 3538125 w 3558476"/>
              <a:gd name="connsiteY29" fmla="*/ 1509332 h 3561246"/>
              <a:gd name="connsiteX30" fmla="*/ 3549457 w 3558476"/>
              <a:gd name="connsiteY30" fmla="*/ 1598606 h 3561246"/>
              <a:gd name="connsiteX31" fmla="*/ 3556163 w 3558476"/>
              <a:gd name="connsiteY31" fmla="*/ 1688805 h 3561246"/>
              <a:gd name="connsiteX32" fmla="*/ 3558476 w 3558476"/>
              <a:gd name="connsiteY32" fmla="*/ 1780392 h 3561246"/>
              <a:gd name="connsiteX33" fmla="*/ 3556163 w 3558476"/>
              <a:gd name="connsiteY33" fmla="*/ 1872210 h 3561246"/>
              <a:gd name="connsiteX34" fmla="*/ 3549457 w 3558476"/>
              <a:gd name="connsiteY34" fmla="*/ 1962640 h 3561246"/>
              <a:gd name="connsiteX35" fmla="*/ 3538125 w 3558476"/>
              <a:gd name="connsiteY35" fmla="*/ 2051683 h 3561246"/>
              <a:gd name="connsiteX36" fmla="*/ 3522168 w 3558476"/>
              <a:gd name="connsiteY36" fmla="*/ 2139338 h 3561246"/>
              <a:gd name="connsiteX37" fmla="*/ 3502510 w 3558476"/>
              <a:gd name="connsiteY37" fmla="*/ 2225374 h 3561246"/>
              <a:gd name="connsiteX38" fmla="*/ 3478690 w 3558476"/>
              <a:gd name="connsiteY38" fmla="*/ 2310023 h 3561246"/>
              <a:gd name="connsiteX39" fmla="*/ 3450475 w 3558476"/>
              <a:gd name="connsiteY39" fmla="*/ 2392821 h 3561246"/>
              <a:gd name="connsiteX40" fmla="*/ 3418561 w 3558476"/>
              <a:gd name="connsiteY40" fmla="*/ 2473537 h 3561246"/>
              <a:gd name="connsiteX41" fmla="*/ 3382946 w 3558476"/>
              <a:gd name="connsiteY41" fmla="*/ 2552635 h 3561246"/>
              <a:gd name="connsiteX42" fmla="*/ 3343631 w 3558476"/>
              <a:gd name="connsiteY42" fmla="*/ 2629189 h 3561246"/>
              <a:gd name="connsiteX43" fmla="*/ 3300847 w 3558476"/>
              <a:gd name="connsiteY43" fmla="*/ 2703892 h 3561246"/>
              <a:gd name="connsiteX44" fmla="*/ 3254594 w 3558476"/>
              <a:gd name="connsiteY44" fmla="*/ 2775820 h 3561246"/>
              <a:gd name="connsiteX45" fmla="*/ 3204872 w 3558476"/>
              <a:gd name="connsiteY45" fmla="*/ 2845898 h 3561246"/>
              <a:gd name="connsiteX46" fmla="*/ 3152375 w 3558476"/>
              <a:gd name="connsiteY46" fmla="*/ 2912969 h 3561246"/>
              <a:gd name="connsiteX47" fmla="*/ 3096177 w 3558476"/>
              <a:gd name="connsiteY47" fmla="*/ 2977727 h 3561246"/>
              <a:gd name="connsiteX48" fmla="*/ 3037436 w 3558476"/>
              <a:gd name="connsiteY48" fmla="*/ 3039479 h 3561246"/>
              <a:gd name="connsiteX49" fmla="*/ 2975688 w 3558476"/>
              <a:gd name="connsiteY49" fmla="*/ 3098455 h 3561246"/>
              <a:gd name="connsiteX50" fmla="*/ 2910934 w 3558476"/>
              <a:gd name="connsiteY50" fmla="*/ 3154656 h 3561246"/>
              <a:gd name="connsiteX51" fmla="*/ 2843867 w 3558476"/>
              <a:gd name="connsiteY51" fmla="*/ 3207388 h 3561246"/>
              <a:gd name="connsiteX52" fmla="*/ 2774025 w 3558476"/>
              <a:gd name="connsiteY52" fmla="*/ 3256882 h 3561246"/>
              <a:gd name="connsiteX53" fmla="*/ 2701870 w 3558476"/>
              <a:gd name="connsiteY53" fmla="*/ 3303369 h 3561246"/>
              <a:gd name="connsiteX54" fmla="*/ 2627172 w 3558476"/>
              <a:gd name="connsiteY54" fmla="*/ 3346156 h 3561246"/>
              <a:gd name="connsiteX55" fmla="*/ 2550623 w 3558476"/>
              <a:gd name="connsiteY55" fmla="*/ 3385705 h 3561246"/>
              <a:gd name="connsiteX56" fmla="*/ 2471761 w 3558476"/>
              <a:gd name="connsiteY56" fmla="*/ 3421091 h 3561246"/>
              <a:gd name="connsiteX57" fmla="*/ 2391050 w 3558476"/>
              <a:gd name="connsiteY57" fmla="*/ 3453007 h 3561246"/>
              <a:gd name="connsiteX58" fmla="*/ 2308257 w 3558476"/>
              <a:gd name="connsiteY58" fmla="*/ 3481223 h 3561246"/>
              <a:gd name="connsiteX59" fmla="*/ 2223845 w 3558476"/>
              <a:gd name="connsiteY59" fmla="*/ 3505045 h 3561246"/>
              <a:gd name="connsiteX60" fmla="*/ 2137815 w 3558476"/>
              <a:gd name="connsiteY60" fmla="*/ 3524935 h 3561246"/>
              <a:gd name="connsiteX61" fmla="*/ 2050397 w 3558476"/>
              <a:gd name="connsiteY61" fmla="*/ 3540662 h 3561246"/>
              <a:gd name="connsiteX62" fmla="*/ 1961128 w 3558476"/>
              <a:gd name="connsiteY62" fmla="*/ 3551995 h 3561246"/>
              <a:gd name="connsiteX63" fmla="*/ 1870704 w 3558476"/>
              <a:gd name="connsiteY63" fmla="*/ 3558702 h 3561246"/>
              <a:gd name="connsiteX64" fmla="*/ 1779122 w 3558476"/>
              <a:gd name="connsiteY64" fmla="*/ 3561246 h 3561246"/>
              <a:gd name="connsiteX65" fmla="*/ 1687772 w 3558476"/>
              <a:gd name="connsiteY65" fmla="*/ 3558702 h 3561246"/>
              <a:gd name="connsiteX66" fmla="*/ 1597579 w 3558476"/>
              <a:gd name="connsiteY66" fmla="*/ 3551995 h 3561246"/>
              <a:gd name="connsiteX67" fmla="*/ 1508311 w 3558476"/>
              <a:gd name="connsiteY67" fmla="*/ 3540662 h 3561246"/>
              <a:gd name="connsiteX68" fmla="*/ 1420893 w 3558476"/>
              <a:gd name="connsiteY68" fmla="*/ 3524935 h 3561246"/>
              <a:gd name="connsiteX69" fmla="*/ 1334631 w 3558476"/>
              <a:gd name="connsiteY69" fmla="*/ 3505045 h 3561246"/>
              <a:gd name="connsiteX70" fmla="*/ 1250219 w 3558476"/>
              <a:gd name="connsiteY70" fmla="*/ 3481223 h 3561246"/>
              <a:gd name="connsiteX71" fmla="*/ 1167657 w 3558476"/>
              <a:gd name="connsiteY71" fmla="*/ 3453007 h 3561246"/>
              <a:gd name="connsiteX72" fmla="*/ 1086946 w 3558476"/>
              <a:gd name="connsiteY72" fmla="*/ 3421091 h 3561246"/>
              <a:gd name="connsiteX73" fmla="*/ 1007853 w 3558476"/>
              <a:gd name="connsiteY73" fmla="*/ 3385705 h 3561246"/>
              <a:gd name="connsiteX74" fmla="*/ 931073 w 3558476"/>
              <a:gd name="connsiteY74" fmla="*/ 3346156 h 3561246"/>
              <a:gd name="connsiteX75" fmla="*/ 856837 w 3558476"/>
              <a:gd name="connsiteY75" fmla="*/ 3303369 h 3561246"/>
              <a:gd name="connsiteX76" fmla="*/ 784451 w 3558476"/>
              <a:gd name="connsiteY76" fmla="*/ 3256882 h 3561246"/>
              <a:gd name="connsiteX77" fmla="*/ 714840 w 3558476"/>
              <a:gd name="connsiteY77" fmla="*/ 3207388 h 3561246"/>
              <a:gd name="connsiteX78" fmla="*/ 647542 w 3558476"/>
              <a:gd name="connsiteY78" fmla="*/ 3154656 h 3561246"/>
              <a:gd name="connsiteX79" fmla="*/ 583019 w 3558476"/>
              <a:gd name="connsiteY79" fmla="*/ 3098455 h 3561246"/>
              <a:gd name="connsiteX80" fmla="*/ 521272 w 3558476"/>
              <a:gd name="connsiteY80" fmla="*/ 3039479 h 3561246"/>
              <a:gd name="connsiteX81" fmla="*/ 462299 w 3558476"/>
              <a:gd name="connsiteY81" fmla="*/ 2977727 h 3561246"/>
              <a:gd name="connsiteX82" fmla="*/ 406333 w 3558476"/>
              <a:gd name="connsiteY82" fmla="*/ 2912969 h 3561246"/>
              <a:gd name="connsiteX83" fmla="*/ 353373 w 3558476"/>
              <a:gd name="connsiteY83" fmla="*/ 2845898 h 3561246"/>
              <a:gd name="connsiteX84" fmla="*/ 304114 w 3558476"/>
              <a:gd name="connsiteY84" fmla="*/ 2775820 h 3561246"/>
              <a:gd name="connsiteX85" fmla="*/ 257398 w 3558476"/>
              <a:gd name="connsiteY85" fmla="*/ 2703892 h 3561246"/>
              <a:gd name="connsiteX86" fmla="*/ 214845 w 3558476"/>
              <a:gd name="connsiteY86" fmla="*/ 2629189 h 3561246"/>
              <a:gd name="connsiteX87" fmla="*/ 175530 w 3558476"/>
              <a:gd name="connsiteY87" fmla="*/ 2552635 h 3561246"/>
              <a:gd name="connsiteX88" fmla="*/ 139915 w 3558476"/>
              <a:gd name="connsiteY88" fmla="*/ 2473537 h 3561246"/>
              <a:gd name="connsiteX89" fmla="*/ 107769 w 3558476"/>
              <a:gd name="connsiteY89" fmla="*/ 2392821 h 3561246"/>
              <a:gd name="connsiteX90" fmla="*/ 80018 w 3558476"/>
              <a:gd name="connsiteY90" fmla="*/ 2310023 h 3561246"/>
              <a:gd name="connsiteX91" fmla="*/ 56197 w 3558476"/>
              <a:gd name="connsiteY91" fmla="*/ 2225374 h 3561246"/>
              <a:gd name="connsiteX92" fmla="*/ 36077 w 3558476"/>
              <a:gd name="connsiteY92" fmla="*/ 2139338 h 3561246"/>
              <a:gd name="connsiteX93" fmla="*/ 20583 w 3558476"/>
              <a:gd name="connsiteY93" fmla="*/ 2051683 h 3561246"/>
              <a:gd name="connsiteX94" fmla="*/ 9251 w 3558476"/>
              <a:gd name="connsiteY94" fmla="*/ 1962640 h 3561246"/>
              <a:gd name="connsiteX95" fmla="*/ 2544 w 3558476"/>
              <a:gd name="connsiteY95" fmla="*/ 1872210 h 3561246"/>
              <a:gd name="connsiteX96" fmla="*/ 0 w 3558476"/>
              <a:gd name="connsiteY96" fmla="*/ 1780392 h 3561246"/>
              <a:gd name="connsiteX97" fmla="*/ 2544 w 3558476"/>
              <a:gd name="connsiteY97" fmla="*/ 1688805 h 3561246"/>
              <a:gd name="connsiteX98" fmla="*/ 9251 w 3558476"/>
              <a:gd name="connsiteY98" fmla="*/ 1598606 h 3561246"/>
              <a:gd name="connsiteX99" fmla="*/ 20583 w 3558476"/>
              <a:gd name="connsiteY99" fmla="*/ 1509332 h 3561246"/>
              <a:gd name="connsiteX100" fmla="*/ 36077 w 3558476"/>
              <a:gd name="connsiteY100" fmla="*/ 1421908 h 3561246"/>
              <a:gd name="connsiteX101" fmla="*/ 56197 w 3558476"/>
              <a:gd name="connsiteY101" fmla="*/ 1335872 h 3561246"/>
              <a:gd name="connsiteX102" fmla="*/ 80018 w 3558476"/>
              <a:gd name="connsiteY102" fmla="*/ 1251224 h 3561246"/>
              <a:gd name="connsiteX103" fmla="*/ 107769 w 3558476"/>
              <a:gd name="connsiteY103" fmla="*/ 1168426 h 3561246"/>
              <a:gd name="connsiteX104" fmla="*/ 139915 w 3558476"/>
              <a:gd name="connsiteY104" fmla="*/ 1087709 h 3561246"/>
              <a:gd name="connsiteX105" fmla="*/ 175530 w 3558476"/>
              <a:gd name="connsiteY105" fmla="*/ 1008611 h 3561246"/>
              <a:gd name="connsiteX106" fmla="*/ 214845 w 3558476"/>
              <a:gd name="connsiteY106" fmla="*/ 931826 h 3561246"/>
              <a:gd name="connsiteX107" fmla="*/ 257398 w 3558476"/>
              <a:gd name="connsiteY107" fmla="*/ 857354 h 3561246"/>
              <a:gd name="connsiteX108" fmla="*/ 304114 w 3558476"/>
              <a:gd name="connsiteY108" fmla="*/ 784964 h 3561246"/>
              <a:gd name="connsiteX109" fmla="*/ 353373 w 3558476"/>
              <a:gd name="connsiteY109" fmla="*/ 715349 h 3561246"/>
              <a:gd name="connsiteX110" fmla="*/ 406333 w 3558476"/>
              <a:gd name="connsiteY110" fmla="*/ 648277 h 3561246"/>
              <a:gd name="connsiteX111" fmla="*/ 462299 w 3558476"/>
              <a:gd name="connsiteY111" fmla="*/ 583519 h 3561246"/>
              <a:gd name="connsiteX112" fmla="*/ 521272 w 3558476"/>
              <a:gd name="connsiteY112" fmla="*/ 521536 h 3561246"/>
              <a:gd name="connsiteX113" fmla="*/ 583019 w 3558476"/>
              <a:gd name="connsiteY113" fmla="*/ 462791 h 3561246"/>
              <a:gd name="connsiteX114" fmla="*/ 647542 w 3558476"/>
              <a:gd name="connsiteY114" fmla="*/ 406590 h 3561246"/>
              <a:gd name="connsiteX115" fmla="*/ 714840 w 3558476"/>
              <a:gd name="connsiteY115" fmla="*/ 353627 h 3561246"/>
              <a:gd name="connsiteX116" fmla="*/ 784451 w 3558476"/>
              <a:gd name="connsiteY116" fmla="*/ 304364 h 3561246"/>
              <a:gd name="connsiteX117" fmla="*/ 856837 w 3558476"/>
              <a:gd name="connsiteY117" fmla="*/ 257877 h 3561246"/>
              <a:gd name="connsiteX118" fmla="*/ 931073 w 3558476"/>
              <a:gd name="connsiteY118" fmla="*/ 215090 h 3561246"/>
              <a:gd name="connsiteX119" fmla="*/ 1007853 w 3558476"/>
              <a:gd name="connsiteY119" fmla="*/ 175541 h 3561246"/>
              <a:gd name="connsiteX120" fmla="*/ 1086946 w 3558476"/>
              <a:gd name="connsiteY120" fmla="*/ 140155 h 3561246"/>
              <a:gd name="connsiteX121" fmla="*/ 1167657 w 3558476"/>
              <a:gd name="connsiteY121" fmla="*/ 108239 h 3561246"/>
              <a:gd name="connsiteX122" fmla="*/ 1250219 w 3558476"/>
              <a:gd name="connsiteY122" fmla="*/ 80023 h 3561246"/>
              <a:gd name="connsiteX123" fmla="*/ 1334631 w 3558476"/>
              <a:gd name="connsiteY123" fmla="*/ 56201 h 3561246"/>
              <a:gd name="connsiteX124" fmla="*/ 1420893 w 3558476"/>
              <a:gd name="connsiteY124" fmla="*/ 36080 h 3561246"/>
              <a:gd name="connsiteX125" fmla="*/ 1508311 w 3558476"/>
              <a:gd name="connsiteY125" fmla="*/ 20584 h 3561246"/>
              <a:gd name="connsiteX126" fmla="*/ 1597579 w 3558476"/>
              <a:gd name="connsiteY126" fmla="*/ 9251 h 3561246"/>
              <a:gd name="connsiteX127" fmla="*/ 1687772 w 3558476"/>
              <a:gd name="connsiteY127" fmla="*/ 2544 h 35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558476" h="3561246">
                <a:moveTo>
                  <a:pt x="1779122" y="0"/>
                </a:moveTo>
                <a:lnTo>
                  <a:pt x="1870704" y="2544"/>
                </a:lnTo>
                <a:lnTo>
                  <a:pt x="1961128" y="9251"/>
                </a:lnTo>
                <a:lnTo>
                  <a:pt x="2050397" y="20584"/>
                </a:lnTo>
                <a:lnTo>
                  <a:pt x="2137815" y="36080"/>
                </a:lnTo>
                <a:lnTo>
                  <a:pt x="2223845" y="56201"/>
                </a:lnTo>
                <a:lnTo>
                  <a:pt x="2308257" y="80023"/>
                </a:lnTo>
                <a:lnTo>
                  <a:pt x="2391050" y="108239"/>
                </a:lnTo>
                <a:lnTo>
                  <a:pt x="2471761" y="140155"/>
                </a:lnTo>
                <a:lnTo>
                  <a:pt x="2550623" y="175541"/>
                </a:lnTo>
                <a:lnTo>
                  <a:pt x="2627172" y="215090"/>
                </a:lnTo>
                <a:lnTo>
                  <a:pt x="2701870" y="257877"/>
                </a:lnTo>
                <a:lnTo>
                  <a:pt x="2774025" y="304364"/>
                </a:lnTo>
                <a:lnTo>
                  <a:pt x="2843867" y="353627"/>
                </a:lnTo>
                <a:lnTo>
                  <a:pt x="2910934" y="406590"/>
                </a:lnTo>
                <a:lnTo>
                  <a:pt x="2975688" y="462791"/>
                </a:lnTo>
                <a:lnTo>
                  <a:pt x="3037436" y="521536"/>
                </a:lnTo>
                <a:lnTo>
                  <a:pt x="3096177" y="583519"/>
                </a:lnTo>
                <a:lnTo>
                  <a:pt x="3152375" y="648277"/>
                </a:lnTo>
                <a:lnTo>
                  <a:pt x="3204872" y="715349"/>
                </a:lnTo>
                <a:lnTo>
                  <a:pt x="3254594" y="784964"/>
                </a:lnTo>
                <a:lnTo>
                  <a:pt x="3300847" y="857354"/>
                </a:lnTo>
                <a:lnTo>
                  <a:pt x="3343631" y="931826"/>
                </a:lnTo>
                <a:lnTo>
                  <a:pt x="3382946" y="1008611"/>
                </a:lnTo>
                <a:lnTo>
                  <a:pt x="3418561" y="1087709"/>
                </a:lnTo>
                <a:lnTo>
                  <a:pt x="3450475" y="1168426"/>
                </a:lnTo>
                <a:lnTo>
                  <a:pt x="3478690" y="1251224"/>
                </a:lnTo>
                <a:lnTo>
                  <a:pt x="3502510" y="1335872"/>
                </a:lnTo>
                <a:lnTo>
                  <a:pt x="3522168" y="1421908"/>
                </a:lnTo>
                <a:lnTo>
                  <a:pt x="3538125" y="1509332"/>
                </a:lnTo>
                <a:lnTo>
                  <a:pt x="3549457" y="1598606"/>
                </a:lnTo>
                <a:lnTo>
                  <a:pt x="3556163" y="1688805"/>
                </a:lnTo>
                <a:lnTo>
                  <a:pt x="3558476" y="1780392"/>
                </a:lnTo>
                <a:lnTo>
                  <a:pt x="3556163" y="1872210"/>
                </a:lnTo>
                <a:lnTo>
                  <a:pt x="3549457" y="1962640"/>
                </a:lnTo>
                <a:lnTo>
                  <a:pt x="3538125" y="2051683"/>
                </a:lnTo>
                <a:lnTo>
                  <a:pt x="3522168" y="2139338"/>
                </a:lnTo>
                <a:lnTo>
                  <a:pt x="3502510" y="2225374"/>
                </a:lnTo>
                <a:lnTo>
                  <a:pt x="3478690" y="2310023"/>
                </a:lnTo>
                <a:lnTo>
                  <a:pt x="3450475" y="2392821"/>
                </a:lnTo>
                <a:lnTo>
                  <a:pt x="3418561" y="2473537"/>
                </a:lnTo>
                <a:lnTo>
                  <a:pt x="3382946" y="2552635"/>
                </a:lnTo>
                <a:lnTo>
                  <a:pt x="3343631" y="2629189"/>
                </a:lnTo>
                <a:lnTo>
                  <a:pt x="3300847" y="2703892"/>
                </a:lnTo>
                <a:lnTo>
                  <a:pt x="3254594" y="2775820"/>
                </a:lnTo>
                <a:lnTo>
                  <a:pt x="3204872" y="2845898"/>
                </a:lnTo>
                <a:lnTo>
                  <a:pt x="3152375" y="2912969"/>
                </a:lnTo>
                <a:lnTo>
                  <a:pt x="3096177" y="2977727"/>
                </a:lnTo>
                <a:lnTo>
                  <a:pt x="3037436" y="3039479"/>
                </a:lnTo>
                <a:lnTo>
                  <a:pt x="2975688" y="3098455"/>
                </a:lnTo>
                <a:lnTo>
                  <a:pt x="2910934" y="3154656"/>
                </a:lnTo>
                <a:lnTo>
                  <a:pt x="2843867" y="3207388"/>
                </a:lnTo>
                <a:lnTo>
                  <a:pt x="2774025" y="3256882"/>
                </a:lnTo>
                <a:lnTo>
                  <a:pt x="2701870" y="3303369"/>
                </a:lnTo>
                <a:lnTo>
                  <a:pt x="2627172" y="3346156"/>
                </a:lnTo>
                <a:lnTo>
                  <a:pt x="2550623" y="3385705"/>
                </a:lnTo>
                <a:lnTo>
                  <a:pt x="2471761" y="3421091"/>
                </a:lnTo>
                <a:lnTo>
                  <a:pt x="2391050" y="3453007"/>
                </a:lnTo>
                <a:lnTo>
                  <a:pt x="2308257" y="3481223"/>
                </a:lnTo>
                <a:lnTo>
                  <a:pt x="2223845" y="3505045"/>
                </a:lnTo>
                <a:lnTo>
                  <a:pt x="2137815" y="3524935"/>
                </a:lnTo>
                <a:lnTo>
                  <a:pt x="2050397" y="3540662"/>
                </a:lnTo>
                <a:lnTo>
                  <a:pt x="1961128" y="3551995"/>
                </a:lnTo>
                <a:lnTo>
                  <a:pt x="1870704" y="3558702"/>
                </a:lnTo>
                <a:lnTo>
                  <a:pt x="1779122" y="3561246"/>
                </a:lnTo>
                <a:lnTo>
                  <a:pt x="1687772" y="3558702"/>
                </a:lnTo>
                <a:lnTo>
                  <a:pt x="1597579" y="3551995"/>
                </a:lnTo>
                <a:lnTo>
                  <a:pt x="1508311" y="3540662"/>
                </a:lnTo>
                <a:lnTo>
                  <a:pt x="1420893" y="3524935"/>
                </a:lnTo>
                <a:lnTo>
                  <a:pt x="1334631" y="3505045"/>
                </a:lnTo>
                <a:lnTo>
                  <a:pt x="1250219" y="3481223"/>
                </a:lnTo>
                <a:lnTo>
                  <a:pt x="1167657" y="3453007"/>
                </a:lnTo>
                <a:lnTo>
                  <a:pt x="1086946" y="3421091"/>
                </a:lnTo>
                <a:lnTo>
                  <a:pt x="1007853" y="3385705"/>
                </a:lnTo>
                <a:lnTo>
                  <a:pt x="931073" y="3346156"/>
                </a:lnTo>
                <a:lnTo>
                  <a:pt x="856837" y="3303369"/>
                </a:lnTo>
                <a:lnTo>
                  <a:pt x="784451" y="3256882"/>
                </a:lnTo>
                <a:lnTo>
                  <a:pt x="714840" y="3207388"/>
                </a:lnTo>
                <a:lnTo>
                  <a:pt x="647542" y="3154656"/>
                </a:lnTo>
                <a:lnTo>
                  <a:pt x="583019" y="3098455"/>
                </a:lnTo>
                <a:lnTo>
                  <a:pt x="521272" y="3039479"/>
                </a:lnTo>
                <a:lnTo>
                  <a:pt x="462299" y="2977727"/>
                </a:lnTo>
                <a:lnTo>
                  <a:pt x="406333" y="2912969"/>
                </a:lnTo>
                <a:lnTo>
                  <a:pt x="353373" y="2845898"/>
                </a:lnTo>
                <a:lnTo>
                  <a:pt x="304114" y="2775820"/>
                </a:lnTo>
                <a:lnTo>
                  <a:pt x="257398" y="2703892"/>
                </a:lnTo>
                <a:lnTo>
                  <a:pt x="214845" y="2629189"/>
                </a:lnTo>
                <a:lnTo>
                  <a:pt x="175530" y="2552635"/>
                </a:lnTo>
                <a:lnTo>
                  <a:pt x="139915" y="2473537"/>
                </a:lnTo>
                <a:lnTo>
                  <a:pt x="107769" y="2392821"/>
                </a:lnTo>
                <a:lnTo>
                  <a:pt x="80018" y="2310023"/>
                </a:lnTo>
                <a:lnTo>
                  <a:pt x="56197" y="2225374"/>
                </a:lnTo>
                <a:lnTo>
                  <a:pt x="36077" y="2139338"/>
                </a:lnTo>
                <a:lnTo>
                  <a:pt x="20583" y="2051683"/>
                </a:lnTo>
                <a:lnTo>
                  <a:pt x="9251" y="1962640"/>
                </a:lnTo>
                <a:lnTo>
                  <a:pt x="2544" y="1872210"/>
                </a:lnTo>
                <a:lnTo>
                  <a:pt x="0" y="1780392"/>
                </a:lnTo>
                <a:lnTo>
                  <a:pt x="2544" y="1688805"/>
                </a:lnTo>
                <a:lnTo>
                  <a:pt x="9251" y="1598606"/>
                </a:lnTo>
                <a:lnTo>
                  <a:pt x="20583" y="1509332"/>
                </a:lnTo>
                <a:lnTo>
                  <a:pt x="36077" y="1421908"/>
                </a:lnTo>
                <a:lnTo>
                  <a:pt x="56197" y="1335872"/>
                </a:lnTo>
                <a:lnTo>
                  <a:pt x="80018" y="1251224"/>
                </a:lnTo>
                <a:lnTo>
                  <a:pt x="107769" y="1168426"/>
                </a:lnTo>
                <a:lnTo>
                  <a:pt x="139915" y="1087709"/>
                </a:lnTo>
                <a:lnTo>
                  <a:pt x="175530" y="1008611"/>
                </a:lnTo>
                <a:lnTo>
                  <a:pt x="214845" y="931826"/>
                </a:lnTo>
                <a:lnTo>
                  <a:pt x="257398" y="857354"/>
                </a:lnTo>
                <a:lnTo>
                  <a:pt x="304114" y="784964"/>
                </a:lnTo>
                <a:lnTo>
                  <a:pt x="353373" y="715349"/>
                </a:lnTo>
                <a:lnTo>
                  <a:pt x="406333" y="648277"/>
                </a:lnTo>
                <a:lnTo>
                  <a:pt x="462299" y="583519"/>
                </a:lnTo>
                <a:lnTo>
                  <a:pt x="521272" y="521536"/>
                </a:lnTo>
                <a:lnTo>
                  <a:pt x="583019" y="462791"/>
                </a:lnTo>
                <a:lnTo>
                  <a:pt x="647542" y="406590"/>
                </a:lnTo>
                <a:lnTo>
                  <a:pt x="714840" y="353627"/>
                </a:lnTo>
                <a:lnTo>
                  <a:pt x="784451" y="304364"/>
                </a:lnTo>
                <a:lnTo>
                  <a:pt x="856837" y="257877"/>
                </a:lnTo>
                <a:lnTo>
                  <a:pt x="931073" y="215090"/>
                </a:lnTo>
                <a:lnTo>
                  <a:pt x="1007853" y="175541"/>
                </a:lnTo>
                <a:lnTo>
                  <a:pt x="1086946" y="140155"/>
                </a:lnTo>
                <a:lnTo>
                  <a:pt x="1167657" y="108239"/>
                </a:lnTo>
                <a:lnTo>
                  <a:pt x="1250219" y="80023"/>
                </a:lnTo>
                <a:lnTo>
                  <a:pt x="1334631" y="56201"/>
                </a:lnTo>
                <a:lnTo>
                  <a:pt x="1420893" y="36080"/>
                </a:lnTo>
                <a:lnTo>
                  <a:pt x="1508311" y="20584"/>
                </a:lnTo>
                <a:lnTo>
                  <a:pt x="1597579" y="9251"/>
                </a:lnTo>
                <a:lnTo>
                  <a:pt x="1687772" y="254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111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7"/>
          <p:cNvSpPr>
            <a:spLocks noGrp="1"/>
          </p:cNvSpPr>
          <p:nvPr>
            <p:ph type="pic" sz="quarter" idx="17"/>
          </p:nvPr>
        </p:nvSpPr>
        <p:spPr>
          <a:xfrm>
            <a:off x="7366625" y="3640801"/>
            <a:ext cx="3558476" cy="3561246"/>
          </a:xfrm>
          <a:custGeom>
            <a:avLst/>
            <a:gdLst>
              <a:gd name="connsiteX0" fmla="*/ 1779122 w 3558476"/>
              <a:gd name="connsiteY0" fmla="*/ 0 h 3561246"/>
              <a:gd name="connsiteX1" fmla="*/ 1870704 w 3558476"/>
              <a:gd name="connsiteY1" fmla="*/ 2544 h 3561246"/>
              <a:gd name="connsiteX2" fmla="*/ 1961128 w 3558476"/>
              <a:gd name="connsiteY2" fmla="*/ 9251 h 3561246"/>
              <a:gd name="connsiteX3" fmla="*/ 2050397 w 3558476"/>
              <a:gd name="connsiteY3" fmla="*/ 20584 h 3561246"/>
              <a:gd name="connsiteX4" fmla="*/ 2137815 w 3558476"/>
              <a:gd name="connsiteY4" fmla="*/ 36080 h 3561246"/>
              <a:gd name="connsiteX5" fmla="*/ 2223845 w 3558476"/>
              <a:gd name="connsiteY5" fmla="*/ 56201 h 3561246"/>
              <a:gd name="connsiteX6" fmla="*/ 2308257 w 3558476"/>
              <a:gd name="connsiteY6" fmla="*/ 80023 h 3561246"/>
              <a:gd name="connsiteX7" fmla="*/ 2391050 w 3558476"/>
              <a:gd name="connsiteY7" fmla="*/ 108239 h 3561246"/>
              <a:gd name="connsiteX8" fmla="*/ 2471761 w 3558476"/>
              <a:gd name="connsiteY8" fmla="*/ 140155 h 3561246"/>
              <a:gd name="connsiteX9" fmla="*/ 2550623 w 3558476"/>
              <a:gd name="connsiteY9" fmla="*/ 175541 h 3561246"/>
              <a:gd name="connsiteX10" fmla="*/ 2627172 w 3558476"/>
              <a:gd name="connsiteY10" fmla="*/ 215090 h 3561246"/>
              <a:gd name="connsiteX11" fmla="*/ 2701870 w 3558476"/>
              <a:gd name="connsiteY11" fmla="*/ 257877 h 3561246"/>
              <a:gd name="connsiteX12" fmla="*/ 2774025 w 3558476"/>
              <a:gd name="connsiteY12" fmla="*/ 304364 h 3561246"/>
              <a:gd name="connsiteX13" fmla="*/ 2843867 w 3558476"/>
              <a:gd name="connsiteY13" fmla="*/ 353627 h 3561246"/>
              <a:gd name="connsiteX14" fmla="*/ 2910934 w 3558476"/>
              <a:gd name="connsiteY14" fmla="*/ 406590 h 3561246"/>
              <a:gd name="connsiteX15" fmla="*/ 2975688 w 3558476"/>
              <a:gd name="connsiteY15" fmla="*/ 462791 h 3561246"/>
              <a:gd name="connsiteX16" fmla="*/ 3037436 w 3558476"/>
              <a:gd name="connsiteY16" fmla="*/ 521536 h 3561246"/>
              <a:gd name="connsiteX17" fmla="*/ 3096177 w 3558476"/>
              <a:gd name="connsiteY17" fmla="*/ 583519 h 3561246"/>
              <a:gd name="connsiteX18" fmla="*/ 3152375 w 3558476"/>
              <a:gd name="connsiteY18" fmla="*/ 648277 h 3561246"/>
              <a:gd name="connsiteX19" fmla="*/ 3204872 w 3558476"/>
              <a:gd name="connsiteY19" fmla="*/ 715349 h 3561246"/>
              <a:gd name="connsiteX20" fmla="*/ 3254594 w 3558476"/>
              <a:gd name="connsiteY20" fmla="*/ 784964 h 3561246"/>
              <a:gd name="connsiteX21" fmla="*/ 3300847 w 3558476"/>
              <a:gd name="connsiteY21" fmla="*/ 857354 h 3561246"/>
              <a:gd name="connsiteX22" fmla="*/ 3343631 w 3558476"/>
              <a:gd name="connsiteY22" fmla="*/ 931826 h 3561246"/>
              <a:gd name="connsiteX23" fmla="*/ 3382946 w 3558476"/>
              <a:gd name="connsiteY23" fmla="*/ 1008611 h 3561246"/>
              <a:gd name="connsiteX24" fmla="*/ 3418561 w 3558476"/>
              <a:gd name="connsiteY24" fmla="*/ 1087709 h 3561246"/>
              <a:gd name="connsiteX25" fmla="*/ 3450475 w 3558476"/>
              <a:gd name="connsiteY25" fmla="*/ 1168426 h 3561246"/>
              <a:gd name="connsiteX26" fmla="*/ 3478690 w 3558476"/>
              <a:gd name="connsiteY26" fmla="*/ 1251224 h 3561246"/>
              <a:gd name="connsiteX27" fmla="*/ 3502510 w 3558476"/>
              <a:gd name="connsiteY27" fmla="*/ 1335872 h 3561246"/>
              <a:gd name="connsiteX28" fmla="*/ 3522168 w 3558476"/>
              <a:gd name="connsiteY28" fmla="*/ 1421908 h 3561246"/>
              <a:gd name="connsiteX29" fmla="*/ 3538125 w 3558476"/>
              <a:gd name="connsiteY29" fmla="*/ 1509332 h 3561246"/>
              <a:gd name="connsiteX30" fmla="*/ 3549457 w 3558476"/>
              <a:gd name="connsiteY30" fmla="*/ 1598606 h 3561246"/>
              <a:gd name="connsiteX31" fmla="*/ 3556163 w 3558476"/>
              <a:gd name="connsiteY31" fmla="*/ 1688805 h 3561246"/>
              <a:gd name="connsiteX32" fmla="*/ 3558476 w 3558476"/>
              <a:gd name="connsiteY32" fmla="*/ 1780392 h 3561246"/>
              <a:gd name="connsiteX33" fmla="*/ 3556163 w 3558476"/>
              <a:gd name="connsiteY33" fmla="*/ 1872210 h 3561246"/>
              <a:gd name="connsiteX34" fmla="*/ 3549457 w 3558476"/>
              <a:gd name="connsiteY34" fmla="*/ 1962640 h 3561246"/>
              <a:gd name="connsiteX35" fmla="*/ 3538125 w 3558476"/>
              <a:gd name="connsiteY35" fmla="*/ 2051683 h 3561246"/>
              <a:gd name="connsiteX36" fmla="*/ 3522168 w 3558476"/>
              <a:gd name="connsiteY36" fmla="*/ 2139338 h 3561246"/>
              <a:gd name="connsiteX37" fmla="*/ 3502510 w 3558476"/>
              <a:gd name="connsiteY37" fmla="*/ 2225374 h 3561246"/>
              <a:gd name="connsiteX38" fmla="*/ 3478690 w 3558476"/>
              <a:gd name="connsiteY38" fmla="*/ 2310023 h 3561246"/>
              <a:gd name="connsiteX39" fmla="*/ 3450475 w 3558476"/>
              <a:gd name="connsiteY39" fmla="*/ 2392821 h 3561246"/>
              <a:gd name="connsiteX40" fmla="*/ 3418561 w 3558476"/>
              <a:gd name="connsiteY40" fmla="*/ 2473537 h 3561246"/>
              <a:gd name="connsiteX41" fmla="*/ 3382946 w 3558476"/>
              <a:gd name="connsiteY41" fmla="*/ 2552635 h 3561246"/>
              <a:gd name="connsiteX42" fmla="*/ 3343631 w 3558476"/>
              <a:gd name="connsiteY42" fmla="*/ 2629189 h 3561246"/>
              <a:gd name="connsiteX43" fmla="*/ 3300847 w 3558476"/>
              <a:gd name="connsiteY43" fmla="*/ 2703892 h 3561246"/>
              <a:gd name="connsiteX44" fmla="*/ 3254594 w 3558476"/>
              <a:gd name="connsiteY44" fmla="*/ 2775820 h 3561246"/>
              <a:gd name="connsiteX45" fmla="*/ 3204872 w 3558476"/>
              <a:gd name="connsiteY45" fmla="*/ 2845898 h 3561246"/>
              <a:gd name="connsiteX46" fmla="*/ 3152375 w 3558476"/>
              <a:gd name="connsiteY46" fmla="*/ 2912969 h 3561246"/>
              <a:gd name="connsiteX47" fmla="*/ 3096177 w 3558476"/>
              <a:gd name="connsiteY47" fmla="*/ 2977727 h 3561246"/>
              <a:gd name="connsiteX48" fmla="*/ 3037436 w 3558476"/>
              <a:gd name="connsiteY48" fmla="*/ 3039479 h 3561246"/>
              <a:gd name="connsiteX49" fmla="*/ 2975688 w 3558476"/>
              <a:gd name="connsiteY49" fmla="*/ 3098455 h 3561246"/>
              <a:gd name="connsiteX50" fmla="*/ 2910934 w 3558476"/>
              <a:gd name="connsiteY50" fmla="*/ 3154656 h 3561246"/>
              <a:gd name="connsiteX51" fmla="*/ 2843867 w 3558476"/>
              <a:gd name="connsiteY51" fmla="*/ 3207388 h 3561246"/>
              <a:gd name="connsiteX52" fmla="*/ 2774025 w 3558476"/>
              <a:gd name="connsiteY52" fmla="*/ 3256882 h 3561246"/>
              <a:gd name="connsiteX53" fmla="*/ 2701870 w 3558476"/>
              <a:gd name="connsiteY53" fmla="*/ 3303369 h 3561246"/>
              <a:gd name="connsiteX54" fmla="*/ 2627172 w 3558476"/>
              <a:gd name="connsiteY54" fmla="*/ 3346156 h 3561246"/>
              <a:gd name="connsiteX55" fmla="*/ 2550623 w 3558476"/>
              <a:gd name="connsiteY55" fmla="*/ 3385705 h 3561246"/>
              <a:gd name="connsiteX56" fmla="*/ 2471761 w 3558476"/>
              <a:gd name="connsiteY56" fmla="*/ 3421091 h 3561246"/>
              <a:gd name="connsiteX57" fmla="*/ 2391050 w 3558476"/>
              <a:gd name="connsiteY57" fmla="*/ 3453007 h 3561246"/>
              <a:gd name="connsiteX58" fmla="*/ 2308257 w 3558476"/>
              <a:gd name="connsiteY58" fmla="*/ 3481223 h 3561246"/>
              <a:gd name="connsiteX59" fmla="*/ 2223845 w 3558476"/>
              <a:gd name="connsiteY59" fmla="*/ 3505045 h 3561246"/>
              <a:gd name="connsiteX60" fmla="*/ 2137815 w 3558476"/>
              <a:gd name="connsiteY60" fmla="*/ 3524935 h 3561246"/>
              <a:gd name="connsiteX61" fmla="*/ 2050397 w 3558476"/>
              <a:gd name="connsiteY61" fmla="*/ 3540662 h 3561246"/>
              <a:gd name="connsiteX62" fmla="*/ 1961128 w 3558476"/>
              <a:gd name="connsiteY62" fmla="*/ 3551995 h 3561246"/>
              <a:gd name="connsiteX63" fmla="*/ 1870704 w 3558476"/>
              <a:gd name="connsiteY63" fmla="*/ 3558702 h 3561246"/>
              <a:gd name="connsiteX64" fmla="*/ 1779122 w 3558476"/>
              <a:gd name="connsiteY64" fmla="*/ 3561246 h 3561246"/>
              <a:gd name="connsiteX65" fmla="*/ 1687772 w 3558476"/>
              <a:gd name="connsiteY65" fmla="*/ 3558702 h 3561246"/>
              <a:gd name="connsiteX66" fmla="*/ 1597579 w 3558476"/>
              <a:gd name="connsiteY66" fmla="*/ 3551995 h 3561246"/>
              <a:gd name="connsiteX67" fmla="*/ 1508311 w 3558476"/>
              <a:gd name="connsiteY67" fmla="*/ 3540662 h 3561246"/>
              <a:gd name="connsiteX68" fmla="*/ 1420893 w 3558476"/>
              <a:gd name="connsiteY68" fmla="*/ 3524935 h 3561246"/>
              <a:gd name="connsiteX69" fmla="*/ 1334631 w 3558476"/>
              <a:gd name="connsiteY69" fmla="*/ 3505045 h 3561246"/>
              <a:gd name="connsiteX70" fmla="*/ 1250219 w 3558476"/>
              <a:gd name="connsiteY70" fmla="*/ 3481223 h 3561246"/>
              <a:gd name="connsiteX71" fmla="*/ 1167657 w 3558476"/>
              <a:gd name="connsiteY71" fmla="*/ 3453007 h 3561246"/>
              <a:gd name="connsiteX72" fmla="*/ 1086946 w 3558476"/>
              <a:gd name="connsiteY72" fmla="*/ 3421091 h 3561246"/>
              <a:gd name="connsiteX73" fmla="*/ 1007853 w 3558476"/>
              <a:gd name="connsiteY73" fmla="*/ 3385705 h 3561246"/>
              <a:gd name="connsiteX74" fmla="*/ 931073 w 3558476"/>
              <a:gd name="connsiteY74" fmla="*/ 3346156 h 3561246"/>
              <a:gd name="connsiteX75" fmla="*/ 856837 w 3558476"/>
              <a:gd name="connsiteY75" fmla="*/ 3303369 h 3561246"/>
              <a:gd name="connsiteX76" fmla="*/ 784451 w 3558476"/>
              <a:gd name="connsiteY76" fmla="*/ 3256882 h 3561246"/>
              <a:gd name="connsiteX77" fmla="*/ 714840 w 3558476"/>
              <a:gd name="connsiteY77" fmla="*/ 3207388 h 3561246"/>
              <a:gd name="connsiteX78" fmla="*/ 647542 w 3558476"/>
              <a:gd name="connsiteY78" fmla="*/ 3154656 h 3561246"/>
              <a:gd name="connsiteX79" fmla="*/ 583019 w 3558476"/>
              <a:gd name="connsiteY79" fmla="*/ 3098455 h 3561246"/>
              <a:gd name="connsiteX80" fmla="*/ 521272 w 3558476"/>
              <a:gd name="connsiteY80" fmla="*/ 3039479 h 3561246"/>
              <a:gd name="connsiteX81" fmla="*/ 462299 w 3558476"/>
              <a:gd name="connsiteY81" fmla="*/ 2977727 h 3561246"/>
              <a:gd name="connsiteX82" fmla="*/ 406333 w 3558476"/>
              <a:gd name="connsiteY82" fmla="*/ 2912969 h 3561246"/>
              <a:gd name="connsiteX83" fmla="*/ 353373 w 3558476"/>
              <a:gd name="connsiteY83" fmla="*/ 2845898 h 3561246"/>
              <a:gd name="connsiteX84" fmla="*/ 304114 w 3558476"/>
              <a:gd name="connsiteY84" fmla="*/ 2775820 h 3561246"/>
              <a:gd name="connsiteX85" fmla="*/ 257398 w 3558476"/>
              <a:gd name="connsiteY85" fmla="*/ 2703892 h 3561246"/>
              <a:gd name="connsiteX86" fmla="*/ 214845 w 3558476"/>
              <a:gd name="connsiteY86" fmla="*/ 2629189 h 3561246"/>
              <a:gd name="connsiteX87" fmla="*/ 175530 w 3558476"/>
              <a:gd name="connsiteY87" fmla="*/ 2552635 h 3561246"/>
              <a:gd name="connsiteX88" fmla="*/ 139915 w 3558476"/>
              <a:gd name="connsiteY88" fmla="*/ 2473537 h 3561246"/>
              <a:gd name="connsiteX89" fmla="*/ 107769 w 3558476"/>
              <a:gd name="connsiteY89" fmla="*/ 2392821 h 3561246"/>
              <a:gd name="connsiteX90" fmla="*/ 80018 w 3558476"/>
              <a:gd name="connsiteY90" fmla="*/ 2310023 h 3561246"/>
              <a:gd name="connsiteX91" fmla="*/ 56197 w 3558476"/>
              <a:gd name="connsiteY91" fmla="*/ 2225374 h 3561246"/>
              <a:gd name="connsiteX92" fmla="*/ 36077 w 3558476"/>
              <a:gd name="connsiteY92" fmla="*/ 2139338 h 3561246"/>
              <a:gd name="connsiteX93" fmla="*/ 20583 w 3558476"/>
              <a:gd name="connsiteY93" fmla="*/ 2051683 h 3561246"/>
              <a:gd name="connsiteX94" fmla="*/ 9251 w 3558476"/>
              <a:gd name="connsiteY94" fmla="*/ 1962640 h 3561246"/>
              <a:gd name="connsiteX95" fmla="*/ 2544 w 3558476"/>
              <a:gd name="connsiteY95" fmla="*/ 1872210 h 3561246"/>
              <a:gd name="connsiteX96" fmla="*/ 0 w 3558476"/>
              <a:gd name="connsiteY96" fmla="*/ 1780392 h 3561246"/>
              <a:gd name="connsiteX97" fmla="*/ 2544 w 3558476"/>
              <a:gd name="connsiteY97" fmla="*/ 1688805 h 3561246"/>
              <a:gd name="connsiteX98" fmla="*/ 9251 w 3558476"/>
              <a:gd name="connsiteY98" fmla="*/ 1598606 h 3561246"/>
              <a:gd name="connsiteX99" fmla="*/ 20583 w 3558476"/>
              <a:gd name="connsiteY99" fmla="*/ 1509332 h 3561246"/>
              <a:gd name="connsiteX100" fmla="*/ 36077 w 3558476"/>
              <a:gd name="connsiteY100" fmla="*/ 1421908 h 3561246"/>
              <a:gd name="connsiteX101" fmla="*/ 56197 w 3558476"/>
              <a:gd name="connsiteY101" fmla="*/ 1335872 h 3561246"/>
              <a:gd name="connsiteX102" fmla="*/ 80018 w 3558476"/>
              <a:gd name="connsiteY102" fmla="*/ 1251224 h 3561246"/>
              <a:gd name="connsiteX103" fmla="*/ 107769 w 3558476"/>
              <a:gd name="connsiteY103" fmla="*/ 1168426 h 3561246"/>
              <a:gd name="connsiteX104" fmla="*/ 139915 w 3558476"/>
              <a:gd name="connsiteY104" fmla="*/ 1087709 h 3561246"/>
              <a:gd name="connsiteX105" fmla="*/ 175530 w 3558476"/>
              <a:gd name="connsiteY105" fmla="*/ 1008611 h 3561246"/>
              <a:gd name="connsiteX106" fmla="*/ 214845 w 3558476"/>
              <a:gd name="connsiteY106" fmla="*/ 931826 h 3561246"/>
              <a:gd name="connsiteX107" fmla="*/ 257398 w 3558476"/>
              <a:gd name="connsiteY107" fmla="*/ 857354 h 3561246"/>
              <a:gd name="connsiteX108" fmla="*/ 304114 w 3558476"/>
              <a:gd name="connsiteY108" fmla="*/ 784964 h 3561246"/>
              <a:gd name="connsiteX109" fmla="*/ 353373 w 3558476"/>
              <a:gd name="connsiteY109" fmla="*/ 715349 h 3561246"/>
              <a:gd name="connsiteX110" fmla="*/ 406333 w 3558476"/>
              <a:gd name="connsiteY110" fmla="*/ 648277 h 3561246"/>
              <a:gd name="connsiteX111" fmla="*/ 462299 w 3558476"/>
              <a:gd name="connsiteY111" fmla="*/ 583519 h 3561246"/>
              <a:gd name="connsiteX112" fmla="*/ 521272 w 3558476"/>
              <a:gd name="connsiteY112" fmla="*/ 521536 h 3561246"/>
              <a:gd name="connsiteX113" fmla="*/ 583019 w 3558476"/>
              <a:gd name="connsiteY113" fmla="*/ 462791 h 3561246"/>
              <a:gd name="connsiteX114" fmla="*/ 647542 w 3558476"/>
              <a:gd name="connsiteY114" fmla="*/ 406590 h 3561246"/>
              <a:gd name="connsiteX115" fmla="*/ 714840 w 3558476"/>
              <a:gd name="connsiteY115" fmla="*/ 353627 h 3561246"/>
              <a:gd name="connsiteX116" fmla="*/ 784451 w 3558476"/>
              <a:gd name="connsiteY116" fmla="*/ 304364 h 3561246"/>
              <a:gd name="connsiteX117" fmla="*/ 856837 w 3558476"/>
              <a:gd name="connsiteY117" fmla="*/ 257877 h 3561246"/>
              <a:gd name="connsiteX118" fmla="*/ 931073 w 3558476"/>
              <a:gd name="connsiteY118" fmla="*/ 215090 h 3561246"/>
              <a:gd name="connsiteX119" fmla="*/ 1007853 w 3558476"/>
              <a:gd name="connsiteY119" fmla="*/ 175541 h 3561246"/>
              <a:gd name="connsiteX120" fmla="*/ 1086946 w 3558476"/>
              <a:gd name="connsiteY120" fmla="*/ 140155 h 3561246"/>
              <a:gd name="connsiteX121" fmla="*/ 1167657 w 3558476"/>
              <a:gd name="connsiteY121" fmla="*/ 108239 h 3561246"/>
              <a:gd name="connsiteX122" fmla="*/ 1250219 w 3558476"/>
              <a:gd name="connsiteY122" fmla="*/ 80023 h 3561246"/>
              <a:gd name="connsiteX123" fmla="*/ 1334631 w 3558476"/>
              <a:gd name="connsiteY123" fmla="*/ 56201 h 3561246"/>
              <a:gd name="connsiteX124" fmla="*/ 1420893 w 3558476"/>
              <a:gd name="connsiteY124" fmla="*/ 36080 h 3561246"/>
              <a:gd name="connsiteX125" fmla="*/ 1508311 w 3558476"/>
              <a:gd name="connsiteY125" fmla="*/ 20584 h 3561246"/>
              <a:gd name="connsiteX126" fmla="*/ 1597579 w 3558476"/>
              <a:gd name="connsiteY126" fmla="*/ 9251 h 3561246"/>
              <a:gd name="connsiteX127" fmla="*/ 1687772 w 3558476"/>
              <a:gd name="connsiteY127" fmla="*/ 2544 h 35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558476" h="3561246">
                <a:moveTo>
                  <a:pt x="1779122" y="0"/>
                </a:moveTo>
                <a:lnTo>
                  <a:pt x="1870704" y="2544"/>
                </a:lnTo>
                <a:lnTo>
                  <a:pt x="1961128" y="9251"/>
                </a:lnTo>
                <a:lnTo>
                  <a:pt x="2050397" y="20584"/>
                </a:lnTo>
                <a:lnTo>
                  <a:pt x="2137815" y="36080"/>
                </a:lnTo>
                <a:lnTo>
                  <a:pt x="2223845" y="56201"/>
                </a:lnTo>
                <a:lnTo>
                  <a:pt x="2308257" y="80023"/>
                </a:lnTo>
                <a:lnTo>
                  <a:pt x="2391050" y="108239"/>
                </a:lnTo>
                <a:lnTo>
                  <a:pt x="2471761" y="140155"/>
                </a:lnTo>
                <a:lnTo>
                  <a:pt x="2550623" y="175541"/>
                </a:lnTo>
                <a:lnTo>
                  <a:pt x="2627172" y="215090"/>
                </a:lnTo>
                <a:lnTo>
                  <a:pt x="2701870" y="257877"/>
                </a:lnTo>
                <a:lnTo>
                  <a:pt x="2774025" y="304364"/>
                </a:lnTo>
                <a:lnTo>
                  <a:pt x="2843867" y="353627"/>
                </a:lnTo>
                <a:lnTo>
                  <a:pt x="2910934" y="406590"/>
                </a:lnTo>
                <a:lnTo>
                  <a:pt x="2975688" y="462791"/>
                </a:lnTo>
                <a:lnTo>
                  <a:pt x="3037436" y="521536"/>
                </a:lnTo>
                <a:lnTo>
                  <a:pt x="3096177" y="583519"/>
                </a:lnTo>
                <a:lnTo>
                  <a:pt x="3152375" y="648277"/>
                </a:lnTo>
                <a:lnTo>
                  <a:pt x="3204872" y="715349"/>
                </a:lnTo>
                <a:lnTo>
                  <a:pt x="3254594" y="784964"/>
                </a:lnTo>
                <a:lnTo>
                  <a:pt x="3300847" y="857354"/>
                </a:lnTo>
                <a:lnTo>
                  <a:pt x="3343631" y="931826"/>
                </a:lnTo>
                <a:lnTo>
                  <a:pt x="3382946" y="1008611"/>
                </a:lnTo>
                <a:lnTo>
                  <a:pt x="3418561" y="1087709"/>
                </a:lnTo>
                <a:lnTo>
                  <a:pt x="3450475" y="1168426"/>
                </a:lnTo>
                <a:lnTo>
                  <a:pt x="3478690" y="1251224"/>
                </a:lnTo>
                <a:lnTo>
                  <a:pt x="3502510" y="1335872"/>
                </a:lnTo>
                <a:lnTo>
                  <a:pt x="3522168" y="1421908"/>
                </a:lnTo>
                <a:lnTo>
                  <a:pt x="3538125" y="1509332"/>
                </a:lnTo>
                <a:lnTo>
                  <a:pt x="3549457" y="1598606"/>
                </a:lnTo>
                <a:lnTo>
                  <a:pt x="3556163" y="1688805"/>
                </a:lnTo>
                <a:lnTo>
                  <a:pt x="3558476" y="1780392"/>
                </a:lnTo>
                <a:lnTo>
                  <a:pt x="3556163" y="1872210"/>
                </a:lnTo>
                <a:lnTo>
                  <a:pt x="3549457" y="1962640"/>
                </a:lnTo>
                <a:lnTo>
                  <a:pt x="3538125" y="2051683"/>
                </a:lnTo>
                <a:lnTo>
                  <a:pt x="3522168" y="2139338"/>
                </a:lnTo>
                <a:lnTo>
                  <a:pt x="3502510" y="2225374"/>
                </a:lnTo>
                <a:lnTo>
                  <a:pt x="3478690" y="2310023"/>
                </a:lnTo>
                <a:lnTo>
                  <a:pt x="3450475" y="2392821"/>
                </a:lnTo>
                <a:lnTo>
                  <a:pt x="3418561" y="2473537"/>
                </a:lnTo>
                <a:lnTo>
                  <a:pt x="3382946" y="2552635"/>
                </a:lnTo>
                <a:lnTo>
                  <a:pt x="3343631" y="2629189"/>
                </a:lnTo>
                <a:lnTo>
                  <a:pt x="3300847" y="2703892"/>
                </a:lnTo>
                <a:lnTo>
                  <a:pt x="3254594" y="2775820"/>
                </a:lnTo>
                <a:lnTo>
                  <a:pt x="3204872" y="2845898"/>
                </a:lnTo>
                <a:lnTo>
                  <a:pt x="3152375" y="2912969"/>
                </a:lnTo>
                <a:lnTo>
                  <a:pt x="3096177" y="2977727"/>
                </a:lnTo>
                <a:lnTo>
                  <a:pt x="3037436" y="3039479"/>
                </a:lnTo>
                <a:lnTo>
                  <a:pt x="2975688" y="3098455"/>
                </a:lnTo>
                <a:lnTo>
                  <a:pt x="2910934" y="3154656"/>
                </a:lnTo>
                <a:lnTo>
                  <a:pt x="2843867" y="3207388"/>
                </a:lnTo>
                <a:lnTo>
                  <a:pt x="2774025" y="3256882"/>
                </a:lnTo>
                <a:lnTo>
                  <a:pt x="2701870" y="3303369"/>
                </a:lnTo>
                <a:lnTo>
                  <a:pt x="2627172" y="3346156"/>
                </a:lnTo>
                <a:lnTo>
                  <a:pt x="2550623" y="3385705"/>
                </a:lnTo>
                <a:lnTo>
                  <a:pt x="2471761" y="3421091"/>
                </a:lnTo>
                <a:lnTo>
                  <a:pt x="2391050" y="3453007"/>
                </a:lnTo>
                <a:lnTo>
                  <a:pt x="2308257" y="3481223"/>
                </a:lnTo>
                <a:lnTo>
                  <a:pt x="2223845" y="3505045"/>
                </a:lnTo>
                <a:lnTo>
                  <a:pt x="2137815" y="3524935"/>
                </a:lnTo>
                <a:lnTo>
                  <a:pt x="2050397" y="3540662"/>
                </a:lnTo>
                <a:lnTo>
                  <a:pt x="1961128" y="3551995"/>
                </a:lnTo>
                <a:lnTo>
                  <a:pt x="1870704" y="3558702"/>
                </a:lnTo>
                <a:lnTo>
                  <a:pt x="1779122" y="3561246"/>
                </a:lnTo>
                <a:lnTo>
                  <a:pt x="1687772" y="3558702"/>
                </a:lnTo>
                <a:lnTo>
                  <a:pt x="1597579" y="3551995"/>
                </a:lnTo>
                <a:lnTo>
                  <a:pt x="1508311" y="3540662"/>
                </a:lnTo>
                <a:lnTo>
                  <a:pt x="1420893" y="3524935"/>
                </a:lnTo>
                <a:lnTo>
                  <a:pt x="1334631" y="3505045"/>
                </a:lnTo>
                <a:lnTo>
                  <a:pt x="1250219" y="3481223"/>
                </a:lnTo>
                <a:lnTo>
                  <a:pt x="1167657" y="3453007"/>
                </a:lnTo>
                <a:lnTo>
                  <a:pt x="1086946" y="3421091"/>
                </a:lnTo>
                <a:lnTo>
                  <a:pt x="1007853" y="3385705"/>
                </a:lnTo>
                <a:lnTo>
                  <a:pt x="931073" y="3346156"/>
                </a:lnTo>
                <a:lnTo>
                  <a:pt x="856837" y="3303369"/>
                </a:lnTo>
                <a:lnTo>
                  <a:pt x="784451" y="3256882"/>
                </a:lnTo>
                <a:lnTo>
                  <a:pt x="714840" y="3207388"/>
                </a:lnTo>
                <a:lnTo>
                  <a:pt x="647542" y="3154656"/>
                </a:lnTo>
                <a:lnTo>
                  <a:pt x="583019" y="3098455"/>
                </a:lnTo>
                <a:lnTo>
                  <a:pt x="521272" y="3039479"/>
                </a:lnTo>
                <a:lnTo>
                  <a:pt x="462299" y="2977727"/>
                </a:lnTo>
                <a:lnTo>
                  <a:pt x="406333" y="2912969"/>
                </a:lnTo>
                <a:lnTo>
                  <a:pt x="353373" y="2845898"/>
                </a:lnTo>
                <a:lnTo>
                  <a:pt x="304114" y="2775820"/>
                </a:lnTo>
                <a:lnTo>
                  <a:pt x="257398" y="2703892"/>
                </a:lnTo>
                <a:lnTo>
                  <a:pt x="214845" y="2629189"/>
                </a:lnTo>
                <a:lnTo>
                  <a:pt x="175530" y="2552635"/>
                </a:lnTo>
                <a:lnTo>
                  <a:pt x="139915" y="2473537"/>
                </a:lnTo>
                <a:lnTo>
                  <a:pt x="107769" y="2392821"/>
                </a:lnTo>
                <a:lnTo>
                  <a:pt x="80018" y="2310023"/>
                </a:lnTo>
                <a:lnTo>
                  <a:pt x="56197" y="2225374"/>
                </a:lnTo>
                <a:lnTo>
                  <a:pt x="36077" y="2139338"/>
                </a:lnTo>
                <a:lnTo>
                  <a:pt x="20583" y="2051683"/>
                </a:lnTo>
                <a:lnTo>
                  <a:pt x="9251" y="1962640"/>
                </a:lnTo>
                <a:lnTo>
                  <a:pt x="2544" y="1872210"/>
                </a:lnTo>
                <a:lnTo>
                  <a:pt x="0" y="1780392"/>
                </a:lnTo>
                <a:lnTo>
                  <a:pt x="2544" y="1688805"/>
                </a:lnTo>
                <a:lnTo>
                  <a:pt x="9251" y="1598606"/>
                </a:lnTo>
                <a:lnTo>
                  <a:pt x="20583" y="1509332"/>
                </a:lnTo>
                <a:lnTo>
                  <a:pt x="36077" y="1421908"/>
                </a:lnTo>
                <a:lnTo>
                  <a:pt x="56197" y="1335872"/>
                </a:lnTo>
                <a:lnTo>
                  <a:pt x="80018" y="1251224"/>
                </a:lnTo>
                <a:lnTo>
                  <a:pt x="107769" y="1168426"/>
                </a:lnTo>
                <a:lnTo>
                  <a:pt x="139915" y="1087709"/>
                </a:lnTo>
                <a:lnTo>
                  <a:pt x="175530" y="1008611"/>
                </a:lnTo>
                <a:lnTo>
                  <a:pt x="214845" y="931826"/>
                </a:lnTo>
                <a:lnTo>
                  <a:pt x="257398" y="857354"/>
                </a:lnTo>
                <a:lnTo>
                  <a:pt x="304114" y="784964"/>
                </a:lnTo>
                <a:lnTo>
                  <a:pt x="353373" y="715349"/>
                </a:lnTo>
                <a:lnTo>
                  <a:pt x="406333" y="648277"/>
                </a:lnTo>
                <a:lnTo>
                  <a:pt x="462299" y="583519"/>
                </a:lnTo>
                <a:lnTo>
                  <a:pt x="521272" y="521536"/>
                </a:lnTo>
                <a:lnTo>
                  <a:pt x="583019" y="462791"/>
                </a:lnTo>
                <a:lnTo>
                  <a:pt x="647542" y="406590"/>
                </a:lnTo>
                <a:lnTo>
                  <a:pt x="714840" y="353627"/>
                </a:lnTo>
                <a:lnTo>
                  <a:pt x="784451" y="304364"/>
                </a:lnTo>
                <a:lnTo>
                  <a:pt x="856837" y="257877"/>
                </a:lnTo>
                <a:lnTo>
                  <a:pt x="931073" y="215090"/>
                </a:lnTo>
                <a:lnTo>
                  <a:pt x="1007853" y="175541"/>
                </a:lnTo>
                <a:lnTo>
                  <a:pt x="1086946" y="140155"/>
                </a:lnTo>
                <a:lnTo>
                  <a:pt x="1167657" y="108239"/>
                </a:lnTo>
                <a:lnTo>
                  <a:pt x="1250219" y="80023"/>
                </a:lnTo>
                <a:lnTo>
                  <a:pt x="1334631" y="56201"/>
                </a:lnTo>
                <a:lnTo>
                  <a:pt x="1420893" y="36080"/>
                </a:lnTo>
                <a:lnTo>
                  <a:pt x="1508311" y="20584"/>
                </a:lnTo>
                <a:lnTo>
                  <a:pt x="1597579" y="9251"/>
                </a:lnTo>
                <a:lnTo>
                  <a:pt x="1687772" y="254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8"/>
          </p:nvPr>
        </p:nvSpPr>
        <p:spPr>
          <a:xfrm>
            <a:off x="12353999" y="3640801"/>
            <a:ext cx="3558476" cy="3561246"/>
          </a:xfrm>
          <a:custGeom>
            <a:avLst/>
            <a:gdLst>
              <a:gd name="connsiteX0" fmla="*/ 1779122 w 3558476"/>
              <a:gd name="connsiteY0" fmla="*/ 0 h 3561246"/>
              <a:gd name="connsiteX1" fmla="*/ 1870704 w 3558476"/>
              <a:gd name="connsiteY1" fmla="*/ 2544 h 3561246"/>
              <a:gd name="connsiteX2" fmla="*/ 1961128 w 3558476"/>
              <a:gd name="connsiteY2" fmla="*/ 9251 h 3561246"/>
              <a:gd name="connsiteX3" fmla="*/ 2050397 w 3558476"/>
              <a:gd name="connsiteY3" fmla="*/ 20584 h 3561246"/>
              <a:gd name="connsiteX4" fmla="*/ 2137815 w 3558476"/>
              <a:gd name="connsiteY4" fmla="*/ 36080 h 3561246"/>
              <a:gd name="connsiteX5" fmla="*/ 2223845 w 3558476"/>
              <a:gd name="connsiteY5" fmla="*/ 56201 h 3561246"/>
              <a:gd name="connsiteX6" fmla="*/ 2308257 w 3558476"/>
              <a:gd name="connsiteY6" fmla="*/ 80023 h 3561246"/>
              <a:gd name="connsiteX7" fmla="*/ 2391050 w 3558476"/>
              <a:gd name="connsiteY7" fmla="*/ 108239 h 3561246"/>
              <a:gd name="connsiteX8" fmla="*/ 2471761 w 3558476"/>
              <a:gd name="connsiteY8" fmla="*/ 140155 h 3561246"/>
              <a:gd name="connsiteX9" fmla="*/ 2550623 w 3558476"/>
              <a:gd name="connsiteY9" fmla="*/ 175541 h 3561246"/>
              <a:gd name="connsiteX10" fmla="*/ 2627172 w 3558476"/>
              <a:gd name="connsiteY10" fmla="*/ 215090 h 3561246"/>
              <a:gd name="connsiteX11" fmla="*/ 2701870 w 3558476"/>
              <a:gd name="connsiteY11" fmla="*/ 257877 h 3561246"/>
              <a:gd name="connsiteX12" fmla="*/ 2774025 w 3558476"/>
              <a:gd name="connsiteY12" fmla="*/ 304364 h 3561246"/>
              <a:gd name="connsiteX13" fmla="*/ 2843867 w 3558476"/>
              <a:gd name="connsiteY13" fmla="*/ 353627 h 3561246"/>
              <a:gd name="connsiteX14" fmla="*/ 2910934 w 3558476"/>
              <a:gd name="connsiteY14" fmla="*/ 406590 h 3561246"/>
              <a:gd name="connsiteX15" fmla="*/ 2975688 w 3558476"/>
              <a:gd name="connsiteY15" fmla="*/ 462791 h 3561246"/>
              <a:gd name="connsiteX16" fmla="*/ 3037436 w 3558476"/>
              <a:gd name="connsiteY16" fmla="*/ 521536 h 3561246"/>
              <a:gd name="connsiteX17" fmla="*/ 3096177 w 3558476"/>
              <a:gd name="connsiteY17" fmla="*/ 583519 h 3561246"/>
              <a:gd name="connsiteX18" fmla="*/ 3152375 w 3558476"/>
              <a:gd name="connsiteY18" fmla="*/ 648277 h 3561246"/>
              <a:gd name="connsiteX19" fmla="*/ 3204872 w 3558476"/>
              <a:gd name="connsiteY19" fmla="*/ 715349 h 3561246"/>
              <a:gd name="connsiteX20" fmla="*/ 3254594 w 3558476"/>
              <a:gd name="connsiteY20" fmla="*/ 784964 h 3561246"/>
              <a:gd name="connsiteX21" fmla="*/ 3300847 w 3558476"/>
              <a:gd name="connsiteY21" fmla="*/ 857354 h 3561246"/>
              <a:gd name="connsiteX22" fmla="*/ 3343631 w 3558476"/>
              <a:gd name="connsiteY22" fmla="*/ 931826 h 3561246"/>
              <a:gd name="connsiteX23" fmla="*/ 3382946 w 3558476"/>
              <a:gd name="connsiteY23" fmla="*/ 1008611 h 3561246"/>
              <a:gd name="connsiteX24" fmla="*/ 3418561 w 3558476"/>
              <a:gd name="connsiteY24" fmla="*/ 1087709 h 3561246"/>
              <a:gd name="connsiteX25" fmla="*/ 3450475 w 3558476"/>
              <a:gd name="connsiteY25" fmla="*/ 1168426 h 3561246"/>
              <a:gd name="connsiteX26" fmla="*/ 3478690 w 3558476"/>
              <a:gd name="connsiteY26" fmla="*/ 1251224 h 3561246"/>
              <a:gd name="connsiteX27" fmla="*/ 3502510 w 3558476"/>
              <a:gd name="connsiteY27" fmla="*/ 1335872 h 3561246"/>
              <a:gd name="connsiteX28" fmla="*/ 3522168 w 3558476"/>
              <a:gd name="connsiteY28" fmla="*/ 1421908 h 3561246"/>
              <a:gd name="connsiteX29" fmla="*/ 3538125 w 3558476"/>
              <a:gd name="connsiteY29" fmla="*/ 1509332 h 3561246"/>
              <a:gd name="connsiteX30" fmla="*/ 3549457 w 3558476"/>
              <a:gd name="connsiteY30" fmla="*/ 1598606 h 3561246"/>
              <a:gd name="connsiteX31" fmla="*/ 3556163 w 3558476"/>
              <a:gd name="connsiteY31" fmla="*/ 1688805 h 3561246"/>
              <a:gd name="connsiteX32" fmla="*/ 3558476 w 3558476"/>
              <a:gd name="connsiteY32" fmla="*/ 1780392 h 3561246"/>
              <a:gd name="connsiteX33" fmla="*/ 3556163 w 3558476"/>
              <a:gd name="connsiteY33" fmla="*/ 1872210 h 3561246"/>
              <a:gd name="connsiteX34" fmla="*/ 3549457 w 3558476"/>
              <a:gd name="connsiteY34" fmla="*/ 1962640 h 3561246"/>
              <a:gd name="connsiteX35" fmla="*/ 3538125 w 3558476"/>
              <a:gd name="connsiteY35" fmla="*/ 2051683 h 3561246"/>
              <a:gd name="connsiteX36" fmla="*/ 3522168 w 3558476"/>
              <a:gd name="connsiteY36" fmla="*/ 2139338 h 3561246"/>
              <a:gd name="connsiteX37" fmla="*/ 3502510 w 3558476"/>
              <a:gd name="connsiteY37" fmla="*/ 2225374 h 3561246"/>
              <a:gd name="connsiteX38" fmla="*/ 3478690 w 3558476"/>
              <a:gd name="connsiteY38" fmla="*/ 2310023 h 3561246"/>
              <a:gd name="connsiteX39" fmla="*/ 3450475 w 3558476"/>
              <a:gd name="connsiteY39" fmla="*/ 2392821 h 3561246"/>
              <a:gd name="connsiteX40" fmla="*/ 3418561 w 3558476"/>
              <a:gd name="connsiteY40" fmla="*/ 2473537 h 3561246"/>
              <a:gd name="connsiteX41" fmla="*/ 3382946 w 3558476"/>
              <a:gd name="connsiteY41" fmla="*/ 2552635 h 3561246"/>
              <a:gd name="connsiteX42" fmla="*/ 3343631 w 3558476"/>
              <a:gd name="connsiteY42" fmla="*/ 2629189 h 3561246"/>
              <a:gd name="connsiteX43" fmla="*/ 3300847 w 3558476"/>
              <a:gd name="connsiteY43" fmla="*/ 2703892 h 3561246"/>
              <a:gd name="connsiteX44" fmla="*/ 3254594 w 3558476"/>
              <a:gd name="connsiteY44" fmla="*/ 2775820 h 3561246"/>
              <a:gd name="connsiteX45" fmla="*/ 3204872 w 3558476"/>
              <a:gd name="connsiteY45" fmla="*/ 2845898 h 3561246"/>
              <a:gd name="connsiteX46" fmla="*/ 3152375 w 3558476"/>
              <a:gd name="connsiteY46" fmla="*/ 2912969 h 3561246"/>
              <a:gd name="connsiteX47" fmla="*/ 3096177 w 3558476"/>
              <a:gd name="connsiteY47" fmla="*/ 2977727 h 3561246"/>
              <a:gd name="connsiteX48" fmla="*/ 3037436 w 3558476"/>
              <a:gd name="connsiteY48" fmla="*/ 3039479 h 3561246"/>
              <a:gd name="connsiteX49" fmla="*/ 2975688 w 3558476"/>
              <a:gd name="connsiteY49" fmla="*/ 3098455 h 3561246"/>
              <a:gd name="connsiteX50" fmla="*/ 2910934 w 3558476"/>
              <a:gd name="connsiteY50" fmla="*/ 3154656 h 3561246"/>
              <a:gd name="connsiteX51" fmla="*/ 2843867 w 3558476"/>
              <a:gd name="connsiteY51" fmla="*/ 3207388 h 3561246"/>
              <a:gd name="connsiteX52" fmla="*/ 2774025 w 3558476"/>
              <a:gd name="connsiteY52" fmla="*/ 3256882 h 3561246"/>
              <a:gd name="connsiteX53" fmla="*/ 2701870 w 3558476"/>
              <a:gd name="connsiteY53" fmla="*/ 3303369 h 3561246"/>
              <a:gd name="connsiteX54" fmla="*/ 2627172 w 3558476"/>
              <a:gd name="connsiteY54" fmla="*/ 3346156 h 3561246"/>
              <a:gd name="connsiteX55" fmla="*/ 2550623 w 3558476"/>
              <a:gd name="connsiteY55" fmla="*/ 3385705 h 3561246"/>
              <a:gd name="connsiteX56" fmla="*/ 2471761 w 3558476"/>
              <a:gd name="connsiteY56" fmla="*/ 3421091 h 3561246"/>
              <a:gd name="connsiteX57" fmla="*/ 2391050 w 3558476"/>
              <a:gd name="connsiteY57" fmla="*/ 3453007 h 3561246"/>
              <a:gd name="connsiteX58" fmla="*/ 2308257 w 3558476"/>
              <a:gd name="connsiteY58" fmla="*/ 3481223 h 3561246"/>
              <a:gd name="connsiteX59" fmla="*/ 2223845 w 3558476"/>
              <a:gd name="connsiteY59" fmla="*/ 3505045 h 3561246"/>
              <a:gd name="connsiteX60" fmla="*/ 2137815 w 3558476"/>
              <a:gd name="connsiteY60" fmla="*/ 3524935 h 3561246"/>
              <a:gd name="connsiteX61" fmla="*/ 2050397 w 3558476"/>
              <a:gd name="connsiteY61" fmla="*/ 3540662 h 3561246"/>
              <a:gd name="connsiteX62" fmla="*/ 1961128 w 3558476"/>
              <a:gd name="connsiteY62" fmla="*/ 3551995 h 3561246"/>
              <a:gd name="connsiteX63" fmla="*/ 1870704 w 3558476"/>
              <a:gd name="connsiteY63" fmla="*/ 3558702 h 3561246"/>
              <a:gd name="connsiteX64" fmla="*/ 1779122 w 3558476"/>
              <a:gd name="connsiteY64" fmla="*/ 3561246 h 3561246"/>
              <a:gd name="connsiteX65" fmla="*/ 1687772 w 3558476"/>
              <a:gd name="connsiteY65" fmla="*/ 3558702 h 3561246"/>
              <a:gd name="connsiteX66" fmla="*/ 1597579 w 3558476"/>
              <a:gd name="connsiteY66" fmla="*/ 3551995 h 3561246"/>
              <a:gd name="connsiteX67" fmla="*/ 1508311 w 3558476"/>
              <a:gd name="connsiteY67" fmla="*/ 3540662 h 3561246"/>
              <a:gd name="connsiteX68" fmla="*/ 1420893 w 3558476"/>
              <a:gd name="connsiteY68" fmla="*/ 3524935 h 3561246"/>
              <a:gd name="connsiteX69" fmla="*/ 1334631 w 3558476"/>
              <a:gd name="connsiteY69" fmla="*/ 3505045 h 3561246"/>
              <a:gd name="connsiteX70" fmla="*/ 1250219 w 3558476"/>
              <a:gd name="connsiteY70" fmla="*/ 3481223 h 3561246"/>
              <a:gd name="connsiteX71" fmla="*/ 1167657 w 3558476"/>
              <a:gd name="connsiteY71" fmla="*/ 3453007 h 3561246"/>
              <a:gd name="connsiteX72" fmla="*/ 1086946 w 3558476"/>
              <a:gd name="connsiteY72" fmla="*/ 3421091 h 3561246"/>
              <a:gd name="connsiteX73" fmla="*/ 1007853 w 3558476"/>
              <a:gd name="connsiteY73" fmla="*/ 3385705 h 3561246"/>
              <a:gd name="connsiteX74" fmla="*/ 931073 w 3558476"/>
              <a:gd name="connsiteY74" fmla="*/ 3346156 h 3561246"/>
              <a:gd name="connsiteX75" fmla="*/ 856837 w 3558476"/>
              <a:gd name="connsiteY75" fmla="*/ 3303369 h 3561246"/>
              <a:gd name="connsiteX76" fmla="*/ 784451 w 3558476"/>
              <a:gd name="connsiteY76" fmla="*/ 3256882 h 3561246"/>
              <a:gd name="connsiteX77" fmla="*/ 714840 w 3558476"/>
              <a:gd name="connsiteY77" fmla="*/ 3207388 h 3561246"/>
              <a:gd name="connsiteX78" fmla="*/ 647542 w 3558476"/>
              <a:gd name="connsiteY78" fmla="*/ 3154656 h 3561246"/>
              <a:gd name="connsiteX79" fmla="*/ 583019 w 3558476"/>
              <a:gd name="connsiteY79" fmla="*/ 3098455 h 3561246"/>
              <a:gd name="connsiteX80" fmla="*/ 521272 w 3558476"/>
              <a:gd name="connsiteY80" fmla="*/ 3039479 h 3561246"/>
              <a:gd name="connsiteX81" fmla="*/ 462299 w 3558476"/>
              <a:gd name="connsiteY81" fmla="*/ 2977727 h 3561246"/>
              <a:gd name="connsiteX82" fmla="*/ 406333 w 3558476"/>
              <a:gd name="connsiteY82" fmla="*/ 2912969 h 3561246"/>
              <a:gd name="connsiteX83" fmla="*/ 353373 w 3558476"/>
              <a:gd name="connsiteY83" fmla="*/ 2845898 h 3561246"/>
              <a:gd name="connsiteX84" fmla="*/ 304114 w 3558476"/>
              <a:gd name="connsiteY84" fmla="*/ 2775820 h 3561246"/>
              <a:gd name="connsiteX85" fmla="*/ 257398 w 3558476"/>
              <a:gd name="connsiteY85" fmla="*/ 2703892 h 3561246"/>
              <a:gd name="connsiteX86" fmla="*/ 214845 w 3558476"/>
              <a:gd name="connsiteY86" fmla="*/ 2629189 h 3561246"/>
              <a:gd name="connsiteX87" fmla="*/ 175530 w 3558476"/>
              <a:gd name="connsiteY87" fmla="*/ 2552635 h 3561246"/>
              <a:gd name="connsiteX88" fmla="*/ 139915 w 3558476"/>
              <a:gd name="connsiteY88" fmla="*/ 2473537 h 3561246"/>
              <a:gd name="connsiteX89" fmla="*/ 107769 w 3558476"/>
              <a:gd name="connsiteY89" fmla="*/ 2392821 h 3561246"/>
              <a:gd name="connsiteX90" fmla="*/ 80018 w 3558476"/>
              <a:gd name="connsiteY90" fmla="*/ 2310023 h 3561246"/>
              <a:gd name="connsiteX91" fmla="*/ 56197 w 3558476"/>
              <a:gd name="connsiteY91" fmla="*/ 2225374 h 3561246"/>
              <a:gd name="connsiteX92" fmla="*/ 36077 w 3558476"/>
              <a:gd name="connsiteY92" fmla="*/ 2139338 h 3561246"/>
              <a:gd name="connsiteX93" fmla="*/ 20583 w 3558476"/>
              <a:gd name="connsiteY93" fmla="*/ 2051683 h 3561246"/>
              <a:gd name="connsiteX94" fmla="*/ 9251 w 3558476"/>
              <a:gd name="connsiteY94" fmla="*/ 1962640 h 3561246"/>
              <a:gd name="connsiteX95" fmla="*/ 2544 w 3558476"/>
              <a:gd name="connsiteY95" fmla="*/ 1872210 h 3561246"/>
              <a:gd name="connsiteX96" fmla="*/ 0 w 3558476"/>
              <a:gd name="connsiteY96" fmla="*/ 1780392 h 3561246"/>
              <a:gd name="connsiteX97" fmla="*/ 2544 w 3558476"/>
              <a:gd name="connsiteY97" fmla="*/ 1688805 h 3561246"/>
              <a:gd name="connsiteX98" fmla="*/ 9251 w 3558476"/>
              <a:gd name="connsiteY98" fmla="*/ 1598606 h 3561246"/>
              <a:gd name="connsiteX99" fmla="*/ 20583 w 3558476"/>
              <a:gd name="connsiteY99" fmla="*/ 1509332 h 3561246"/>
              <a:gd name="connsiteX100" fmla="*/ 36077 w 3558476"/>
              <a:gd name="connsiteY100" fmla="*/ 1421908 h 3561246"/>
              <a:gd name="connsiteX101" fmla="*/ 56197 w 3558476"/>
              <a:gd name="connsiteY101" fmla="*/ 1335872 h 3561246"/>
              <a:gd name="connsiteX102" fmla="*/ 80018 w 3558476"/>
              <a:gd name="connsiteY102" fmla="*/ 1251224 h 3561246"/>
              <a:gd name="connsiteX103" fmla="*/ 107769 w 3558476"/>
              <a:gd name="connsiteY103" fmla="*/ 1168426 h 3561246"/>
              <a:gd name="connsiteX104" fmla="*/ 139915 w 3558476"/>
              <a:gd name="connsiteY104" fmla="*/ 1087709 h 3561246"/>
              <a:gd name="connsiteX105" fmla="*/ 175530 w 3558476"/>
              <a:gd name="connsiteY105" fmla="*/ 1008611 h 3561246"/>
              <a:gd name="connsiteX106" fmla="*/ 214845 w 3558476"/>
              <a:gd name="connsiteY106" fmla="*/ 931826 h 3561246"/>
              <a:gd name="connsiteX107" fmla="*/ 257398 w 3558476"/>
              <a:gd name="connsiteY107" fmla="*/ 857354 h 3561246"/>
              <a:gd name="connsiteX108" fmla="*/ 304114 w 3558476"/>
              <a:gd name="connsiteY108" fmla="*/ 784964 h 3561246"/>
              <a:gd name="connsiteX109" fmla="*/ 353373 w 3558476"/>
              <a:gd name="connsiteY109" fmla="*/ 715349 h 3561246"/>
              <a:gd name="connsiteX110" fmla="*/ 406333 w 3558476"/>
              <a:gd name="connsiteY110" fmla="*/ 648277 h 3561246"/>
              <a:gd name="connsiteX111" fmla="*/ 462299 w 3558476"/>
              <a:gd name="connsiteY111" fmla="*/ 583519 h 3561246"/>
              <a:gd name="connsiteX112" fmla="*/ 521272 w 3558476"/>
              <a:gd name="connsiteY112" fmla="*/ 521536 h 3561246"/>
              <a:gd name="connsiteX113" fmla="*/ 583019 w 3558476"/>
              <a:gd name="connsiteY113" fmla="*/ 462791 h 3561246"/>
              <a:gd name="connsiteX114" fmla="*/ 647542 w 3558476"/>
              <a:gd name="connsiteY114" fmla="*/ 406590 h 3561246"/>
              <a:gd name="connsiteX115" fmla="*/ 714840 w 3558476"/>
              <a:gd name="connsiteY115" fmla="*/ 353627 h 3561246"/>
              <a:gd name="connsiteX116" fmla="*/ 784451 w 3558476"/>
              <a:gd name="connsiteY116" fmla="*/ 304364 h 3561246"/>
              <a:gd name="connsiteX117" fmla="*/ 856837 w 3558476"/>
              <a:gd name="connsiteY117" fmla="*/ 257877 h 3561246"/>
              <a:gd name="connsiteX118" fmla="*/ 931073 w 3558476"/>
              <a:gd name="connsiteY118" fmla="*/ 215090 h 3561246"/>
              <a:gd name="connsiteX119" fmla="*/ 1007853 w 3558476"/>
              <a:gd name="connsiteY119" fmla="*/ 175541 h 3561246"/>
              <a:gd name="connsiteX120" fmla="*/ 1086946 w 3558476"/>
              <a:gd name="connsiteY120" fmla="*/ 140155 h 3561246"/>
              <a:gd name="connsiteX121" fmla="*/ 1167657 w 3558476"/>
              <a:gd name="connsiteY121" fmla="*/ 108239 h 3561246"/>
              <a:gd name="connsiteX122" fmla="*/ 1250219 w 3558476"/>
              <a:gd name="connsiteY122" fmla="*/ 80023 h 3561246"/>
              <a:gd name="connsiteX123" fmla="*/ 1334631 w 3558476"/>
              <a:gd name="connsiteY123" fmla="*/ 56201 h 3561246"/>
              <a:gd name="connsiteX124" fmla="*/ 1420893 w 3558476"/>
              <a:gd name="connsiteY124" fmla="*/ 36080 h 3561246"/>
              <a:gd name="connsiteX125" fmla="*/ 1508311 w 3558476"/>
              <a:gd name="connsiteY125" fmla="*/ 20584 h 3561246"/>
              <a:gd name="connsiteX126" fmla="*/ 1597579 w 3558476"/>
              <a:gd name="connsiteY126" fmla="*/ 9251 h 3561246"/>
              <a:gd name="connsiteX127" fmla="*/ 1687772 w 3558476"/>
              <a:gd name="connsiteY127" fmla="*/ 2544 h 35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558476" h="3561246">
                <a:moveTo>
                  <a:pt x="1779122" y="0"/>
                </a:moveTo>
                <a:lnTo>
                  <a:pt x="1870704" y="2544"/>
                </a:lnTo>
                <a:lnTo>
                  <a:pt x="1961128" y="9251"/>
                </a:lnTo>
                <a:lnTo>
                  <a:pt x="2050397" y="20584"/>
                </a:lnTo>
                <a:lnTo>
                  <a:pt x="2137815" y="36080"/>
                </a:lnTo>
                <a:lnTo>
                  <a:pt x="2223845" y="56201"/>
                </a:lnTo>
                <a:lnTo>
                  <a:pt x="2308257" y="80023"/>
                </a:lnTo>
                <a:lnTo>
                  <a:pt x="2391050" y="108239"/>
                </a:lnTo>
                <a:lnTo>
                  <a:pt x="2471761" y="140155"/>
                </a:lnTo>
                <a:lnTo>
                  <a:pt x="2550623" y="175541"/>
                </a:lnTo>
                <a:lnTo>
                  <a:pt x="2627172" y="215090"/>
                </a:lnTo>
                <a:lnTo>
                  <a:pt x="2701870" y="257877"/>
                </a:lnTo>
                <a:lnTo>
                  <a:pt x="2774025" y="304364"/>
                </a:lnTo>
                <a:lnTo>
                  <a:pt x="2843867" y="353627"/>
                </a:lnTo>
                <a:lnTo>
                  <a:pt x="2910934" y="406590"/>
                </a:lnTo>
                <a:lnTo>
                  <a:pt x="2975688" y="462791"/>
                </a:lnTo>
                <a:lnTo>
                  <a:pt x="3037436" y="521536"/>
                </a:lnTo>
                <a:lnTo>
                  <a:pt x="3096177" y="583519"/>
                </a:lnTo>
                <a:lnTo>
                  <a:pt x="3152375" y="648277"/>
                </a:lnTo>
                <a:lnTo>
                  <a:pt x="3204872" y="715349"/>
                </a:lnTo>
                <a:lnTo>
                  <a:pt x="3254594" y="784964"/>
                </a:lnTo>
                <a:lnTo>
                  <a:pt x="3300847" y="857354"/>
                </a:lnTo>
                <a:lnTo>
                  <a:pt x="3343631" y="931826"/>
                </a:lnTo>
                <a:lnTo>
                  <a:pt x="3382946" y="1008611"/>
                </a:lnTo>
                <a:lnTo>
                  <a:pt x="3418561" y="1087709"/>
                </a:lnTo>
                <a:lnTo>
                  <a:pt x="3450475" y="1168426"/>
                </a:lnTo>
                <a:lnTo>
                  <a:pt x="3478690" y="1251224"/>
                </a:lnTo>
                <a:lnTo>
                  <a:pt x="3502510" y="1335872"/>
                </a:lnTo>
                <a:lnTo>
                  <a:pt x="3522168" y="1421908"/>
                </a:lnTo>
                <a:lnTo>
                  <a:pt x="3538125" y="1509332"/>
                </a:lnTo>
                <a:lnTo>
                  <a:pt x="3549457" y="1598606"/>
                </a:lnTo>
                <a:lnTo>
                  <a:pt x="3556163" y="1688805"/>
                </a:lnTo>
                <a:lnTo>
                  <a:pt x="3558476" y="1780392"/>
                </a:lnTo>
                <a:lnTo>
                  <a:pt x="3556163" y="1872210"/>
                </a:lnTo>
                <a:lnTo>
                  <a:pt x="3549457" y="1962640"/>
                </a:lnTo>
                <a:lnTo>
                  <a:pt x="3538125" y="2051683"/>
                </a:lnTo>
                <a:lnTo>
                  <a:pt x="3522168" y="2139338"/>
                </a:lnTo>
                <a:lnTo>
                  <a:pt x="3502510" y="2225374"/>
                </a:lnTo>
                <a:lnTo>
                  <a:pt x="3478690" y="2310023"/>
                </a:lnTo>
                <a:lnTo>
                  <a:pt x="3450475" y="2392821"/>
                </a:lnTo>
                <a:lnTo>
                  <a:pt x="3418561" y="2473537"/>
                </a:lnTo>
                <a:lnTo>
                  <a:pt x="3382946" y="2552635"/>
                </a:lnTo>
                <a:lnTo>
                  <a:pt x="3343631" y="2629189"/>
                </a:lnTo>
                <a:lnTo>
                  <a:pt x="3300847" y="2703892"/>
                </a:lnTo>
                <a:lnTo>
                  <a:pt x="3254594" y="2775820"/>
                </a:lnTo>
                <a:lnTo>
                  <a:pt x="3204872" y="2845898"/>
                </a:lnTo>
                <a:lnTo>
                  <a:pt x="3152375" y="2912969"/>
                </a:lnTo>
                <a:lnTo>
                  <a:pt x="3096177" y="2977727"/>
                </a:lnTo>
                <a:lnTo>
                  <a:pt x="3037436" y="3039479"/>
                </a:lnTo>
                <a:lnTo>
                  <a:pt x="2975688" y="3098455"/>
                </a:lnTo>
                <a:lnTo>
                  <a:pt x="2910934" y="3154656"/>
                </a:lnTo>
                <a:lnTo>
                  <a:pt x="2843867" y="3207388"/>
                </a:lnTo>
                <a:lnTo>
                  <a:pt x="2774025" y="3256882"/>
                </a:lnTo>
                <a:lnTo>
                  <a:pt x="2701870" y="3303369"/>
                </a:lnTo>
                <a:lnTo>
                  <a:pt x="2627172" y="3346156"/>
                </a:lnTo>
                <a:lnTo>
                  <a:pt x="2550623" y="3385705"/>
                </a:lnTo>
                <a:lnTo>
                  <a:pt x="2471761" y="3421091"/>
                </a:lnTo>
                <a:lnTo>
                  <a:pt x="2391050" y="3453007"/>
                </a:lnTo>
                <a:lnTo>
                  <a:pt x="2308257" y="3481223"/>
                </a:lnTo>
                <a:lnTo>
                  <a:pt x="2223845" y="3505045"/>
                </a:lnTo>
                <a:lnTo>
                  <a:pt x="2137815" y="3524935"/>
                </a:lnTo>
                <a:lnTo>
                  <a:pt x="2050397" y="3540662"/>
                </a:lnTo>
                <a:lnTo>
                  <a:pt x="1961128" y="3551995"/>
                </a:lnTo>
                <a:lnTo>
                  <a:pt x="1870704" y="3558702"/>
                </a:lnTo>
                <a:lnTo>
                  <a:pt x="1779122" y="3561246"/>
                </a:lnTo>
                <a:lnTo>
                  <a:pt x="1687772" y="3558702"/>
                </a:lnTo>
                <a:lnTo>
                  <a:pt x="1597579" y="3551995"/>
                </a:lnTo>
                <a:lnTo>
                  <a:pt x="1508311" y="3540662"/>
                </a:lnTo>
                <a:lnTo>
                  <a:pt x="1420893" y="3524935"/>
                </a:lnTo>
                <a:lnTo>
                  <a:pt x="1334631" y="3505045"/>
                </a:lnTo>
                <a:lnTo>
                  <a:pt x="1250219" y="3481223"/>
                </a:lnTo>
                <a:lnTo>
                  <a:pt x="1167657" y="3453007"/>
                </a:lnTo>
                <a:lnTo>
                  <a:pt x="1086946" y="3421091"/>
                </a:lnTo>
                <a:lnTo>
                  <a:pt x="1007853" y="3385705"/>
                </a:lnTo>
                <a:lnTo>
                  <a:pt x="931073" y="3346156"/>
                </a:lnTo>
                <a:lnTo>
                  <a:pt x="856837" y="3303369"/>
                </a:lnTo>
                <a:lnTo>
                  <a:pt x="784451" y="3256882"/>
                </a:lnTo>
                <a:lnTo>
                  <a:pt x="714840" y="3207388"/>
                </a:lnTo>
                <a:lnTo>
                  <a:pt x="647542" y="3154656"/>
                </a:lnTo>
                <a:lnTo>
                  <a:pt x="583019" y="3098455"/>
                </a:lnTo>
                <a:lnTo>
                  <a:pt x="521272" y="3039479"/>
                </a:lnTo>
                <a:lnTo>
                  <a:pt x="462299" y="2977727"/>
                </a:lnTo>
                <a:lnTo>
                  <a:pt x="406333" y="2912969"/>
                </a:lnTo>
                <a:lnTo>
                  <a:pt x="353373" y="2845898"/>
                </a:lnTo>
                <a:lnTo>
                  <a:pt x="304114" y="2775820"/>
                </a:lnTo>
                <a:lnTo>
                  <a:pt x="257398" y="2703892"/>
                </a:lnTo>
                <a:lnTo>
                  <a:pt x="214845" y="2629189"/>
                </a:lnTo>
                <a:lnTo>
                  <a:pt x="175530" y="2552635"/>
                </a:lnTo>
                <a:lnTo>
                  <a:pt x="139915" y="2473537"/>
                </a:lnTo>
                <a:lnTo>
                  <a:pt x="107769" y="2392821"/>
                </a:lnTo>
                <a:lnTo>
                  <a:pt x="80018" y="2310023"/>
                </a:lnTo>
                <a:lnTo>
                  <a:pt x="56197" y="2225374"/>
                </a:lnTo>
                <a:lnTo>
                  <a:pt x="36077" y="2139338"/>
                </a:lnTo>
                <a:lnTo>
                  <a:pt x="20583" y="2051683"/>
                </a:lnTo>
                <a:lnTo>
                  <a:pt x="9251" y="1962640"/>
                </a:lnTo>
                <a:lnTo>
                  <a:pt x="2544" y="1872210"/>
                </a:lnTo>
                <a:lnTo>
                  <a:pt x="0" y="1780392"/>
                </a:lnTo>
                <a:lnTo>
                  <a:pt x="2544" y="1688805"/>
                </a:lnTo>
                <a:lnTo>
                  <a:pt x="9251" y="1598606"/>
                </a:lnTo>
                <a:lnTo>
                  <a:pt x="20583" y="1509332"/>
                </a:lnTo>
                <a:lnTo>
                  <a:pt x="36077" y="1421908"/>
                </a:lnTo>
                <a:lnTo>
                  <a:pt x="56197" y="1335872"/>
                </a:lnTo>
                <a:lnTo>
                  <a:pt x="80018" y="1251224"/>
                </a:lnTo>
                <a:lnTo>
                  <a:pt x="107769" y="1168426"/>
                </a:lnTo>
                <a:lnTo>
                  <a:pt x="139915" y="1087709"/>
                </a:lnTo>
                <a:lnTo>
                  <a:pt x="175530" y="1008611"/>
                </a:lnTo>
                <a:lnTo>
                  <a:pt x="214845" y="931826"/>
                </a:lnTo>
                <a:lnTo>
                  <a:pt x="257398" y="857354"/>
                </a:lnTo>
                <a:lnTo>
                  <a:pt x="304114" y="784964"/>
                </a:lnTo>
                <a:lnTo>
                  <a:pt x="353373" y="715349"/>
                </a:lnTo>
                <a:lnTo>
                  <a:pt x="406333" y="648277"/>
                </a:lnTo>
                <a:lnTo>
                  <a:pt x="462299" y="583519"/>
                </a:lnTo>
                <a:lnTo>
                  <a:pt x="521272" y="521536"/>
                </a:lnTo>
                <a:lnTo>
                  <a:pt x="583019" y="462791"/>
                </a:lnTo>
                <a:lnTo>
                  <a:pt x="647542" y="406590"/>
                </a:lnTo>
                <a:lnTo>
                  <a:pt x="714840" y="353627"/>
                </a:lnTo>
                <a:lnTo>
                  <a:pt x="784451" y="304364"/>
                </a:lnTo>
                <a:lnTo>
                  <a:pt x="856837" y="257877"/>
                </a:lnTo>
                <a:lnTo>
                  <a:pt x="931073" y="215090"/>
                </a:lnTo>
                <a:lnTo>
                  <a:pt x="1007853" y="175541"/>
                </a:lnTo>
                <a:lnTo>
                  <a:pt x="1086946" y="140155"/>
                </a:lnTo>
                <a:lnTo>
                  <a:pt x="1167657" y="108239"/>
                </a:lnTo>
                <a:lnTo>
                  <a:pt x="1250219" y="80023"/>
                </a:lnTo>
                <a:lnTo>
                  <a:pt x="1334631" y="56201"/>
                </a:lnTo>
                <a:lnTo>
                  <a:pt x="1420893" y="36080"/>
                </a:lnTo>
                <a:lnTo>
                  <a:pt x="1508311" y="20584"/>
                </a:lnTo>
                <a:lnTo>
                  <a:pt x="1597579" y="9251"/>
                </a:lnTo>
                <a:lnTo>
                  <a:pt x="1687772" y="254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Рисунок 7"/>
          <p:cNvSpPr>
            <a:spLocks noGrp="1"/>
          </p:cNvSpPr>
          <p:nvPr>
            <p:ph type="pic" sz="quarter" idx="16"/>
          </p:nvPr>
        </p:nvSpPr>
        <p:spPr>
          <a:xfrm>
            <a:off x="2375525" y="3640801"/>
            <a:ext cx="3558476" cy="3561246"/>
          </a:xfrm>
          <a:custGeom>
            <a:avLst/>
            <a:gdLst>
              <a:gd name="connsiteX0" fmla="*/ 1779122 w 3558476"/>
              <a:gd name="connsiteY0" fmla="*/ 0 h 3561246"/>
              <a:gd name="connsiteX1" fmla="*/ 1870704 w 3558476"/>
              <a:gd name="connsiteY1" fmla="*/ 2544 h 3561246"/>
              <a:gd name="connsiteX2" fmla="*/ 1961128 w 3558476"/>
              <a:gd name="connsiteY2" fmla="*/ 9251 h 3561246"/>
              <a:gd name="connsiteX3" fmla="*/ 2050397 w 3558476"/>
              <a:gd name="connsiteY3" fmla="*/ 20584 h 3561246"/>
              <a:gd name="connsiteX4" fmla="*/ 2137815 w 3558476"/>
              <a:gd name="connsiteY4" fmla="*/ 36080 h 3561246"/>
              <a:gd name="connsiteX5" fmla="*/ 2223845 w 3558476"/>
              <a:gd name="connsiteY5" fmla="*/ 56201 h 3561246"/>
              <a:gd name="connsiteX6" fmla="*/ 2308257 w 3558476"/>
              <a:gd name="connsiteY6" fmla="*/ 80023 h 3561246"/>
              <a:gd name="connsiteX7" fmla="*/ 2391050 w 3558476"/>
              <a:gd name="connsiteY7" fmla="*/ 108239 h 3561246"/>
              <a:gd name="connsiteX8" fmla="*/ 2471761 w 3558476"/>
              <a:gd name="connsiteY8" fmla="*/ 140155 h 3561246"/>
              <a:gd name="connsiteX9" fmla="*/ 2550623 w 3558476"/>
              <a:gd name="connsiteY9" fmla="*/ 175541 h 3561246"/>
              <a:gd name="connsiteX10" fmla="*/ 2627172 w 3558476"/>
              <a:gd name="connsiteY10" fmla="*/ 215090 h 3561246"/>
              <a:gd name="connsiteX11" fmla="*/ 2701870 w 3558476"/>
              <a:gd name="connsiteY11" fmla="*/ 257877 h 3561246"/>
              <a:gd name="connsiteX12" fmla="*/ 2774025 w 3558476"/>
              <a:gd name="connsiteY12" fmla="*/ 304364 h 3561246"/>
              <a:gd name="connsiteX13" fmla="*/ 2843867 w 3558476"/>
              <a:gd name="connsiteY13" fmla="*/ 353627 h 3561246"/>
              <a:gd name="connsiteX14" fmla="*/ 2910934 w 3558476"/>
              <a:gd name="connsiteY14" fmla="*/ 406590 h 3561246"/>
              <a:gd name="connsiteX15" fmla="*/ 2975688 w 3558476"/>
              <a:gd name="connsiteY15" fmla="*/ 462791 h 3561246"/>
              <a:gd name="connsiteX16" fmla="*/ 3037436 w 3558476"/>
              <a:gd name="connsiteY16" fmla="*/ 521536 h 3561246"/>
              <a:gd name="connsiteX17" fmla="*/ 3096177 w 3558476"/>
              <a:gd name="connsiteY17" fmla="*/ 583519 h 3561246"/>
              <a:gd name="connsiteX18" fmla="*/ 3152375 w 3558476"/>
              <a:gd name="connsiteY18" fmla="*/ 648277 h 3561246"/>
              <a:gd name="connsiteX19" fmla="*/ 3204872 w 3558476"/>
              <a:gd name="connsiteY19" fmla="*/ 715349 h 3561246"/>
              <a:gd name="connsiteX20" fmla="*/ 3254594 w 3558476"/>
              <a:gd name="connsiteY20" fmla="*/ 784964 h 3561246"/>
              <a:gd name="connsiteX21" fmla="*/ 3300847 w 3558476"/>
              <a:gd name="connsiteY21" fmla="*/ 857354 h 3561246"/>
              <a:gd name="connsiteX22" fmla="*/ 3343631 w 3558476"/>
              <a:gd name="connsiteY22" fmla="*/ 931826 h 3561246"/>
              <a:gd name="connsiteX23" fmla="*/ 3382946 w 3558476"/>
              <a:gd name="connsiteY23" fmla="*/ 1008611 h 3561246"/>
              <a:gd name="connsiteX24" fmla="*/ 3418561 w 3558476"/>
              <a:gd name="connsiteY24" fmla="*/ 1087709 h 3561246"/>
              <a:gd name="connsiteX25" fmla="*/ 3450475 w 3558476"/>
              <a:gd name="connsiteY25" fmla="*/ 1168426 h 3561246"/>
              <a:gd name="connsiteX26" fmla="*/ 3478690 w 3558476"/>
              <a:gd name="connsiteY26" fmla="*/ 1251224 h 3561246"/>
              <a:gd name="connsiteX27" fmla="*/ 3502510 w 3558476"/>
              <a:gd name="connsiteY27" fmla="*/ 1335872 h 3561246"/>
              <a:gd name="connsiteX28" fmla="*/ 3522168 w 3558476"/>
              <a:gd name="connsiteY28" fmla="*/ 1421908 h 3561246"/>
              <a:gd name="connsiteX29" fmla="*/ 3538125 w 3558476"/>
              <a:gd name="connsiteY29" fmla="*/ 1509332 h 3561246"/>
              <a:gd name="connsiteX30" fmla="*/ 3549457 w 3558476"/>
              <a:gd name="connsiteY30" fmla="*/ 1598606 h 3561246"/>
              <a:gd name="connsiteX31" fmla="*/ 3556163 w 3558476"/>
              <a:gd name="connsiteY31" fmla="*/ 1688805 h 3561246"/>
              <a:gd name="connsiteX32" fmla="*/ 3558476 w 3558476"/>
              <a:gd name="connsiteY32" fmla="*/ 1780392 h 3561246"/>
              <a:gd name="connsiteX33" fmla="*/ 3556163 w 3558476"/>
              <a:gd name="connsiteY33" fmla="*/ 1872210 h 3561246"/>
              <a:gd name="connsiteX34" fmla="*/ 3549457 w 3558476"/>
              <a:gd name="connsiteY34" fmla="*/ 1962640 h 3561246"/>
              <a:gd name="connsiteX35" fmla="*/ 3538125 w 3558476"/>
              <a:gd name="connsiteY35" fmla="*/ 2051683 h 3561246"/>
              <a:gd name="connsiteX36" fmla="*/ 3522168 w 3558476"/>
              <a:gd name="connsiteY36" fmla="*/ 2139338 h 3561246"/>
              <a:gd name="connsiteX37" fmla="*/ 3502510 w 3558476"/>
              <a:gd name="connsiteY37" fmla="*/ 2225374 h 3561246"/>
              <a:gd name="connsiteX38" fmla="*/ 3478690 w 3558476"/>
              <a:gd name="connsiteY38" fmla="*/ 2310023 h 3561246"/>
              <a:gd name="connsiteX39" fmla="*/ 3450475 w 3558476"/>
              <a:gd name="connsiteY39" fmla="*/ 2392821 h 3561246"/>
              <a:gd name="connsiteX40" fmla="*/ 3418561 w 3558476"/>
              <a:gd name="connsiteY40" fmla="*/ 2473537 h 3561246"/>
              <a:gd name="connsiteX41" fmla="*/ 3382946 w 3558476"/>
              <a:gd name="connsiteY41" fmla="*/ 2552635 h 3561246"/>
              <a:gd name="connsiteX42" fmla="*/ 3343631 w 3558476"/>
              <a:gd name="connsiteY42" fmla="*/ 2629189 h 3561246"/>
              <a:gd name="connsiteX43" fmla="*/ 3300847 w 3558476"/>
              <a:gd name="connsiteY43" fmla="*/ 2703892 h 3561246"/>
              <a:gd name="connsiteX44" fmla="*/ 3254594 w 3558476"/>
              <a:gd name="connsiteY44" fmla="*/ 2775820 h 3561246"/>
              <a:gd name="connsiteX45" fmla="*/ 3204872 w 3558476"/>
              <a:gd name="connsiteY45" fmla="*/ 2845898 h 3561246"/>
              <a:gd name="connsiteX46" fmla="*/ 3152375 w 3558476"/>
              <a:gd name="connsiteY46" fmla="*/ 2912969 h 3561246"/>
              <a:gd name="connsiteX47" fmla="*/ 3096177 w 3558476"/>
              <a:gd name="connsiteY47" fmla="*/ 2977727 h 3561246"/>
              <a:gd name="connsiteX48" fmla="*/ 3037436 w 3558476"/>
              <a:gd name="connsiteY48" fmla="*/ 3039479 h 3561246"/>
              <a:gd name="connsiteX49" fmla="*/ 2975688 w 3558476"/>
              <a:gd name="connsiteY49" fmla="*/ 3098455 h 3561246"/>
              <a:gd name="connsiteX50" fmla="*/ 2910934 w 3558476"/>
              <a:gd name="connsiteY50" fmla="*/ 3154656 h 3561246"/>
              <a:gd name="connsiteX51" fmla="*/ 2843867 w 3558476"/>
              <a:gd name="connsiteY51" fmla="*/ 3207388 h 3561246"/>
              <a:gd name="connsiteX52" fmla="*/ 2774025 w 3558476"/>
              <a:gd name="connsiteY52" fmla="*/ 3256882 h 3561246"/>
              <a:gd name="connsiteX53" fmla="*/ 2701870 w 3558476"/>
              <a:gd name="connsiteY53" fmla="*/ 3303369 h 3561246"/>
              <a:gd name="connsiteX54" fmla="*/ 2627172 w 3558476"/>
              <a:gd name="connsiteY54" fmla="*/ 3346156 h 3561246"/>
              <a:gd name="connsiteX55" fmla="*/ 2550623 w 3558476"/>
              <a:gd name="connsiteY55" fmla="*/ 3385705 h 3561246"/>
              <a:gd name="connsiteX56" fmla="*/ 2471761 w 3558476"/>
              <a:gd name="connsiteY56" fmla="*/ 3421091 h 3561246"/>
              <a:gd name="connsiteX57" fmla="*/ 2391050 w 3558476"/>
              <a:gd name="connsiteY57" fmla="*/ 3453007 h 3561246"/>
              <a:gd name="connsiteX58" fmla="*/ 2308257 w 3558476"/>
              <a:gd name="connsiteY58" fmla="*/ 3481223 h 3561246"/>
              <a:gd name="connsiteX59" fmla="*/ 2223845 w 3558476"/>
              <a:gd name="connsiteY59" fmla="*/ 3505045 h 3561246"/>
              <a:gd name="connsiteX60" fmla="*/ 2137815 w 3558476"/>
              <a:gd name="connsiteY60" fmla="*/ 3524935 h 3561246"/>
              <a:gd name="connsiteX61" fmla="*/ 2050397 w 3558476"/>
              <a:gd name="connsiteY61" fmla="*/ 3540662 h 3561246"/>
              <a:gd name="connsiteX62" fmla="*/ 1961128 w 3558476"/>
              <a:gd name="connsiteY62" fmla="*/ 3551995 h 3561246"/>
              <a:gd name="connsiteX63" fmla="*/ 1870704 w 3558476"/>
              <a:gd name="connsiteY63" fmla="*/ 3558702 h 3561246"/>
              <a:gd name="connsiteX64" fmla="*/ 1779122 w 3558476"/>
              <a:gd name="connsiteY64" fmla="*/ 3561246 h 3561246"/>
              <a:gd name="connsiteX65" fmla="*/ 1687772 w 3558476"/>
              <a:gd name="connsiteY65" fmla="*/ 3558702 h 3561246"/>
              <a:gd name="connsiteX66" fmla="*/ 1597579 w 3558476"/>
              <a:gd name="connsiteY66" fmla="*/ 3551995 h 3561246"/>
              <a:gd name="connsiteX67" fmla="*/ 1508311 w 3558476"/>
              <a:gd name="connsiteY67" fmla="*/ 3540662 h 3561246"/>
              <a:gd name="connsiteX68" fmla="*/ 1420893 w 3558476"/>
              <a:gd name="connsiteY68" fmla="*/ 3524935 h 3561246"/>
              <a:gd name="connsiteX69" fmla="*/ 1334631 w 3558476"/>
              <a:gd name="connsiteY69" fmla="*/ 3505045 h 3561246"/>
              <a:gd name="connsiteX70" fmla="*/ 1250219 w 3558476"/>
              <a:gd name="connsiteY70" fmla="*/ 3481223 h 3561246"/>
              <a:gd name="connsiteX71" fmla="*/ 1167657 w 3558476"/>
              <a:gd name="connsiteY71" fmla="*/ 3453007 h 3561246"/>
              <a:gd name="connsiteX72" fmla="*/ 1086946 w 3558476"/>
              <a:gd name="connsiteY72" fmla="*/ 3421091 h 3561246"/>
              <a:gd name="connsiteX73" fmla="*/ 1007853 w 3558476"/>
              <a:gd name="connsiteY73" fmla="*/ 3385705 h 3561246"/>
              <a:gd name="connsiteX74" fmla="*/ 931073 w 3558476"/>
              <a:gd name="connsiteY74" fmla="*/ 3346156 h 3561246"/>
              <a:gd name="connsiteX75" fmla="*/ 856837 w 3558476"/>
              <a:gd name="connsiteY75" fmla="*/ 3303369 h 3561246"/>
              <a:gd name="connsiteX76" fmla="*/ 784451 w 3558476"/>
              <a:gd name="connsiteY76" fmla="*/ 3256882 h 3561246"/>
              <a:gd name="connsiteX77" fmla="*/ 714840 w 3558476"/>
              <a:gd name="connsiteY77" fmla="*/ 3207388 h 3561246"/>
              <a:gd name="connsiteX78" fmla="*/ 647542 w 3558476"/>
              <a:gd name="connsiteY78" fmla="*/ 3154656 h 3561246"/>
              <a:gd name="connsiteX79" fmla="*/ 583019 w 3558476"/>
              <a:gd name="connsiteY79" fmla="*/ 3098455 h 3561246"/>
              <a:gd name="connsiteX80" fmla="*/ 521272 w 3558476"/>
              <a:gd name="connsiteY80" fmla="*/ 3039479 h 3561246"/>
              <a:gd name="connsiteX81" fmla="*/ 462299 w 3558476"/>
              <a:gd name="connsiteY81" fmla="*/ 2977727 h 3561246"/>
              <a:gd name="connsiteX82" fmla="*/ 406333 w 3558476"/>
              <a:gd name="connsiteY82" fmla="*/ 2912969 h 3561246"/>
              <a:gd name="connsiteX83" fmla="*/ 353373 w 3558476"/>
              <a:gd name="connsiteY83" fmla="*/ 2845898 h 3561246"/>
              <a:gd name="connsiteX84" fmla="*/ 304114 w 3558476"/>
              <a:gd name="connsiteY84" fmla="*/ 2775820 h 3561246"/>
              <a:gd name="connsiteX85" fmla="*/ 257398 w 3558476"/>
              <a:gd name="connsiteY85" fmla="*/ 2703892 h 3561246"/>
              <a:gd name="connsiteX86" fmla="*/ 214845 w 3558476"/>
              <a:gd name="connsiteY86" fmla="*/ 2629189 h 3561246"/>
              <a:gd name="connsiteX87" fmla="*/ 175530 w 3558476"/>
              <a:gd name="connsiteY87" fmla="*/ 2552635 h 3561246"/>
              <a:gd name="connsiteX88" fmla="*/ 139915 w 3558476"/>
              <a:gd name="connsiteY88" fmla="*/ 2473537 h 3561246"/>
              <a:gd name="connsiteX89" fmla="*/ 107769 w 3558476"/>
              <a:gd name="connsiteY89" fmla="*/ 2392821 h 3561246"/>
              <a:gd name="connsiteX90" fmla="*/ 80018 w 3558476"/>
              <a:gd name="connsiteY90" fmla="*/ 2310023 h 3561246"/>
              <a:gd name="connsiteX91" fmla="*/ 56197 w 3558476"/>
              <a:gd name="connsiteY91" fmla="*/ 2225374 h 3561246"/>
              <a:gd name="connsiteX92" fmla="*/ 36077 w 3558476"/>
              <a:gd name="connsiteY92" fmla="*/ 2139338 h 3561246"/>
              <a:gd name="connsiteX93" fmla="*/ 20583 w 3558476"/>
              <a:gd name="connsiteY93" fmla="*/ 2051683 h 3561246"/>
              <a:gd name="connsiteX94" fmla="*/ 9251 w 3558476"/>
              <a:gd name="connsiteY94" fmla="*/ 1962640 h 3561246"/>
              <a:gd name="connsiteX95" fmla="*/ 2544 w 3558476"/>
              <a:gd name="connsiteY95" fmla="*/ 1872210 h 3561246"/>
              <a:gd name="connsiteX96" fmla="*/ 0 w 3558476"/>
              <a:gd name="connsiteY96" fmla="*/ 1780392 h 3561246"/>
              <a:gd name="connsiteX97" fmla="*/ 2544 w 3558476"/>
              <a:gd name="connsiteY97" fmla="*/ 1688805 h 3561246"/>
              <a:gd name="connsiteX98" fmla="*/ 9251 w 3558476"/>
              <a:gd name="connsiteY98" fmla="*/ 1598606 h 3561246"/>
              <a:gd name="connsiteX99" fmla="*/ 20583 w 3558476"/>
              <a:gd name="connsiteY99" fmla="*/ 1509332 h 3561246"/>
              <a:gd name="connsiteX100" fmla="*/ 36077 w 3558476"/>
              <a:gd name="connsiteY100" fmla="*/ 1421908 h 3561246"/>
              <a:gd name="connsiteX101" fmla="*/ 56197 w 3558476"/>
              <a:gd name="connsiteY101" fmla="*/ 1335872 h 3561246"/>
              <a:gd name="connsiteX102" fmla="*/ 80018 w 3558476"/>
              <a:gd name="connsiteY102" fmla="*/ 1251224 h 3561246"/>
              <a:gd name="connsiteX103" fmla="*/ 107769 w 3558476"/>
              <a:gd name="connsiteY103" fmla="*/ 1168426 h 3561246"/>
              <a:gd name="connsiteX104" fmla="*/ 139915 w 3558476"/>
              <a:gd name="connsiteY104" fmla="*/ 1087709 h 3561246"/>
              <a:gd name="connsiteX105" fmla="*/ 175530 w 3558476"/>
              <a:gd name="connsiteY105" fmla="*/ 1008611 h 3561246"/>
              <a:gd name="connsiteX106" fmla="*/ 214845 w 3558476"/>
              <a:gd name="connsiteY106" fmla="*/ 931826 h 3561246"/>
              <a:gd name="connsiteX107" fmla="*/ 257398 w 3558476"/>
              <a:gd name="connsiteY107" fmla="*/ 857354 h 3561246"/>
              <a:gd name="connsiteX108" fmla="*/ 304114 w 3558476"/>
              <a:gd name="connsiteY108" fmla="*/ 784964 h 3561246"/>
              <a:gd name="connsiteX109" fmla="*/ 353373 w 3558476"/>
              <a:gd name="connsiteY109" fmla="*/ 715349 h 3561246"/>
              <a:gd name="connsiteX110" fmla="*/ 406333 w 3558476"/>
              <a:gd name="connsiteY110" fmla="*/ 648277 h 3561246"/>
              <a:gd name="connsiteX111" fmla="*/ 462299 w 3558476"/>
              <a:gd name="connsiteY111" fmla="*/ 583519 h 3561246"/>
              <a:gd name="connsiteX112" fmla="*/ 521272 w 3558476"/>
              <a:gd name="connsiteY112" fmla="*/ 521536 h 3561246"/>
              <a:gd name="connsiteX113" fmla="*/ 583019 w 3558476"/>
              <a:gd name="connsiteY113" fmla="*/ 462791 h 3561246"/>
              <a:gd name="connsiteX114" fmla="*/ 647542 w 3558476"/>
              <a:gd name="connsiteY114" fmla="*/ 406590 h 3561246"/>
              <a:gd name="connsiteX115" fmla="*/ 714840 w 3558476"/>
              <a:gd name="connsiteY115" fmla="*/ 353627 h 3561246"/>
              <a:gd name="connsiteX116" fmla="*/ 784451 w 3558476"/>
              <a:gd name="connsiteY116" fmla="*/ 304364 h 3561246"/>
              <a:gd name="connsiteX117" fmla="*/ 856837 w 3558476"/>
              <a:gd name="connsiteY117" fmla="*/ 257877 h 3561246"/>
              <a:gd name="connsiteX118" fmla="*/ 931073 w 3558476"/>
              <a:gd name="connsiteY118" fmla="*/ 215090 h 3561246"/>
              <a:gd name="connsiteX119" fmla="*/ 1007853 w 3558476"/>
              <a:gd name="connsiteY119" fmla="*/ 175541 h 3561246"/>
              <a:gd name="connsiteX120" fmla="*/ 1086946 w 3558476"/>
              <a:gd name="connsiteY120" fmla="*/ 140155 h 3561246"/>
              <a:gd name="connsiteX121" fmla="*/ 1167657 w 3558476"/>
              <a:gd name="connsiteY121" fmla="*/ 108239 h 3561246"/>
              <a:gd name="connsiteX122" fmla="*/ 1250219 w 3558476"/>
              <a:gd name="connsiteY122" fmla="*/ 80023 h 3561246"/>
              <a:gd name="connsiteX123" fmla="*/ 1334631 w 3558476"/>
              <a:gd name="connsiteY123" fmla="*/ 56201 h 3561246"/>
              <a:gd name="connsiteX124" fmla="*/ 1420893 w 3558476"/>
              <a:gd name="connsiteY124" fmla="*/ 36080 h 3561246"/>
              <a:gd name="connsiteX125" fmla="*/ 1508311 w 3558476"/>
              <a:gd name="connsiteY125" fmla="*/ 20584 h 3561246"/>
              <a:gd name="connsiteX126" fmla="*/ 1597579 w 3558476"/>
              <a:gd name="connsiteY126" fmla="*/ 9251 h 3561246"/>
              <a:gd name="connsiteX127" fmla="*/ 1687772 w 3558476"/>
              <a:gd name="connsiteY127" fmla="*/ 2544 h 35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558476" h="3561246">
                <a:moveTo>
                  <a:pt x="1779122" y="0"/>
                </a:moveTo>
                <a:lnTo>
                  <a:pt x="1870704" y="2544"/>
                </a:lnTo>
                <a:lnTo>
                  <a:pt x="1961128" y="9251"/>
                </a:lnTo>
                <a:lnTo>
                  <a:pt x="2050397" y="20584"/>
                </a:lnTo>
                <a:lnTo>
                  <a:pt x="2137815" y="36080"/>
                </a:lnTo>
                <a:lnTo>
                  <a:pt x="2223845" y="56201"/>
                </a:lnTo>
                <a:lnTo>
                  <a:pt x="2308257" y="80023"/>
                </a:lnTo>
                <a:lnTo>
                  <a:pt x="2391050" y="108239"/>
                </a:lnTo>
                <a:lnTo>
                  <a:pt x="2471761" y="140155"/>
                </a:lnTo>
                <a:lnTo>
                  <a:pt x="2550623" y="175541"/>
                </a:lnTo>
                <a:lnTo>
                  <a:pt x="2627172" y="215090"/>
                </a:lnTo>
                <a:lnTo>
                  <a:pt x="2701870" y="257877"/>
                </a:lnTo>
                <a:lnTo>
                  <a:pt x="2774025" y="304364"/>
                </a:lnTo>
                <a:lnTo>
                  <a:pt x="2843867" y="353627"/>
                </a:lnTo>
                <a:lnTo>
                  <a:pt x="2910934" y="406590"/>
                </a:lnTo>
                <a:lnTo>
                  <a:pt x="2975688" y="462791"/>
                </a:lnTo>
                <a:lnTo>
                  <a:pt x="3037436" y="521536"/>
                </a:lnTo>
                <a:lnTo>
                  <a:pt x="3096177" y="583519"/>
                </a:lnTo>
                <a:lnTo>
                  <a:pt x="3152375" y="648277"/>
                </a:lnTo>
                <a:lnTo>
                  <a:pt x="3204872" y="715349"/>
                </a:lnTo>
                <a:lnTo>
                  <a:pt x="3254594" y="784964"/>
                </a:lnTo>
                <a:lnTo>
                  <a:pt x="3300847" y="857354"/>
                </a:lnTo>
                <a:lnTo>
                  <a:pt x="3343631" y="931826"/>
                </a:lnTo>
                <a:lnTo>
                  <a:pt x="3382946" y="1008611"/>
                </a:lnTo>
                <a:lnTo>
                  <a:pt x="3418561" y="1087709"/>
                </a:lnTo>
                <a:lnTo>
                  <a:pt x="3450475" y="1168426"/>
                </a:lnTo>
                <a:lnTo>
                  <a:pt x="3478690" y="1251224"/>
                </a:lnTo>
                <a:lnTo>
                  <a:pt x="3502510" y="1335872"/>
                </a:lnTo>
                <a:lnTo>
                  <a:pt x="3522168" y="1421908"/>
                </a:lnTo>
                <a:lnTo>
                  <a:pt x="3538125" y="1509332"/>
                </a:lnTo>
                <a:lnTo>
                  <a:pt x="3549457" y="1598606"/>
                </a:lnTo>
                <a:lnTo>
                  <a:pt x="3556163" y="1688805"/>
                </a:lnTo>
                <a:lnTo>
                  <a:pt x="3558476" y="1780392"/>
                </a:lnTo>
                <a:lnTo>
                  <a:pt x="3556163" y="1872210"/>
                </a:lnTo>
                <a:lnTo>
                  <a:pt x="3549457" y="1962640"/>
                </a:lnTo>
                <a:lnTo>
                  <a:pt x="3538125" y="2051683"/>
                </a:lnTo>
                <a:lnTo>
                  <a:pt x="3522168" y="2139338"/>
                </a:lnTo>
                <a:lnTo>
                  <a:pt x="3502510" y="2225374"/>
                </a:lnTo>
                <a:lnTo>
                  <a:pt x="3478690" y="2310023"/>
                </a:lnTo>
                <a:lnTo>
                  <a:pt x="3450475" y="2392821"/>
                </a:lnTo>
                <a:lnTo>
                  <a:pt x="3418561" y="2473537"/>
                </a:lnTo>
                <a:lnTo>
                  <a:pt x="3382946" y="2552635"/>
                </a:lnTo>
                <a:lnTo>
                  <a:pt x="3343631" y="2629189"/>
                </a:lnTo>
                <a:lnTo>
                  <a:pt x="3300847" y="2703892"/>
                </a:lnTo>
                <a:lnTo>
                  <a:pt x="3254594" y="2775820"/>
                </a:lnTo>
                <a:lnTo>
                  <a:pt x="3204872" y="2845898"/>
                </a:lnTo>
                <a:lnTo>
                  <a:pt x="3152375" y="2912969"/>
                </a:lnTo>
                <a:lnTo>
                  <a:pt x="3096177" y="2977727"/>
                </a:lnTo>
                <a:lnTo>
                  <a:pt x="3037436" y="3039479"/>
                </a:lnTo>
                <a:lnTo>
                  <a:pt x="2975688" y="3098455"/>
                </a:lnTo>
                <a:lnTo>
                  <a:pt x="2910934" y="3154656"/>
                </a:lnTo>
                <a:lnTo>
                  <a:pt x="2843867" y="3207388"/>
                </a:lnTo>
                <a:lnTo>
                  <a:pt x="2774025" y="3256882"/>
                </a:lnTo>
                <a:lnTo>
                  <a:pt x="2701870" y="3303369"/>
                </a:lnTo>
                <a:lnTo>
                  <a:pt x="2627172" y="3346156"/>
                </a:lnTo>
                <a:lnTo>
                  <a:pt x="2550623" y="3385705"/>
                </a:lnTo>
                <a:lnTo>
                  <a:pt x="2471761" y="3421091"/>
                </a:lnTo>
                <a:lnTo>
                  <a:pt x="2391050" y="3453007"/>
                </a:lnTo>
                <a:lnTo>
                  <a:pt x="2308257" y="3481223"/>
                </a:lnTo>
                <a:lnTo>
                  <a:pt x="2223845" y="3505045"/>
                </a:lnTo>
                <a:lnTo>
                  <a:pt x="2137815" y="3524935"/>
                </a:lnTo>
                <a:lnTo>
                  <a:pt x="2050397" y="3540662"/>
                </a:lnTo>
                <a:lnTo>
                  <a:pt x="1961128" y="3551995"/>
                </a:lnTo>
                <a:lnTo>
                  <a:pt x="1870704" y="3558702"/>
                </a:lnTo>
                <a:lnTo>
                  <a:pt x="1779122" y="3561246"/>
                </a:lnTo>
                <a:lnTo>
                  <a:pt x="1687772" y="3558702"/>
                </a:lnTo>
                <a:lnTo>
                  <a:pt x="1597579" y="3551995"/>
                </a:lnTo>
                <a:lnTo>
                  <a:pt x="1508311" y="3540662"/>
                </a:lnTo>
                <a:lnTo>
                  <a:pt x="1420893" y="3524935"/>
                </a:lnTo>
                <a:lnTo>
                  <a:pt x="1334631" y="3505045"/>
                </a:lnTo>
                <a:lnTo>
                  <a:pt x="1250219" y="3481223"/>
                </a:lnTo>
                <a:lnTo>
                  <a:pt x="1167657" y="3453007"/>
                </a:lnTo>
                <a:lnTo>
                  <a:pt x="1086946" y="3421091"/>
                </a:lnTo>
                <a:lnTo>
                  <a:pt x="1007853" y="3385705"/>
                </a:lnTo>
                <a:lnTo>
                  <a:pt x="931073" y="3346156"/>
                </a:lnTo>
                <a:lnTo>
                  <a:pt x="856837" y="3303369"/>
                </a:lnTo>
                <a:lnTo>
                  <a:pt x="784451" y="3256882"/>
                </a:lnTo>
                <a:lnTo>
                  <a:pt x="714840" y="3207388"/>
                </a:lnTo>
                <a:lnTo>
                  <a:pt x="647542" y="3154656"/>
                </a:lnTo>
                <a:lnTo>
                  <a:pt x="583019" y="3098455"/>
                </a:lnTo>
                <a:lnTo>
                  <a:pt x="521272" y="3039479"/>
                </a:lnTo>
                <a:lnTo>
                  <a:pt x="462299" y="2977727"/>
                </a:lnTo>
                <a:lnTo>
                  <a:pt x="406333" y="2912969"/>
                </a:lnTo>
                <a:lnTo>
                  <a:pt x="353373" y="2845898"/>
                </a:lnTo>
                <a:lnTo>
                  <a:pt x="304114" y="2775820"/>
                </a:lnTo>
                <a:lnTo>
                  <a:pt x="257398" y="2703892"/>
                </a:lnTo>
                <a:lnTo>
                  <a:pt x="214845" y="2629189"/>
                </a:lnTo>
                <a:lnTo>
                  <a:pt x="175530" y="2552635"/>
                </a:lnTo>
                <a:lnTo>
                  <a:pt x="139915" y="2473537"/>
                </a:lnTo>
                <a:lnTo>
                  <a:pt x="107769" y="2392821"/>
                </a:lnTo>
                <a:lnTo>
                  <a:pt x="80018" y="2310023"/>
                </a:lnTo>
                <a:lnTo>
                  <a:pt x="56197" y="2225374"/>
                </a:lnTo>
                <a:lnTo>
                  <a:pt x="36077" y="2139338"/>
                </a:lnTo>
                <a:lnTo>
                  <a:pt x="20583" y="2051683"/>
                </a:lnTo>
                <a:lnTo>
                  <a:pt x="9251" y="1962640"/>
                </a:lnTo>
                <a:lnTo>
                  <a:pt x="2544" y="1872210"/>
                </a:lnTo>
                <a:lnTo>
                  <a:pt x="0" y="1780392"/>
                </a:lnTo>
                <a:lnTo>
                  <a:pt x="2544" y="1688805"/>
                </a:lnTo>
                <a:lnTo>
                  <a:pt x="9251" y="1598606"/>
                </a:lnTo>
                <a:lnTo>
                  <a:pt x="20583" y="1509332"/>
                </a:lnTo>
                <a:lnTo>
                  <a:pt x="36077" y="1421908"/>
                </a:lnTo>
                <a:lnTo>
                  <a:pt x="56197" y="1335872"/>
                </a:lnTo>
                <a:lnTo>
                  <a:pt x="80018" y="1251224"/>
                </a:lnTo>
                <a:lnTo>
                  <a:pt x="107769" y="1168426"/>
                </a:lnTo>
                <a:lnTo>
                  <a:pt x="139915" y="1087709"/>
                </a:lnTo>
                <a:lnTo>
                  <a:pt x="175530" y="1008611"/>
                </a:lnTo>
                <a:lnTo>
                  <a:pt x="214845" y="931826"/>
                </a:lnTo>
                <a:lnTo>
                  <a:pt x="257398" y="857354"/>
                </a:lnTo>
                <a:lnTo>
                  <a:pt x="304114" y="784964"/>
                </a:lnTo>
                <a:lnTo>
                  <a:pt x="353373" y="715349"/>
                </a:lnTo>
                <a:lnTo>
                  <a:pt x="406333" y="648277"/>
                </a:lnTo>
                <a:lnTo>
                  <a:pt x="462299" y="583519"/>
                </a:lnTo>
                <a:lnTo>
                  <a:pt x="521272" y="521536"/>
                </a:lnTo>
                <a:lnTo>
                  <a:pt x="583019" y="462791"/>
                </a:lnTo>
                <a:lnTo>
                  <a:pt x="647542" y="406590"/>
                </a:lnTo>
                <a:lnTo>
                  <a:pt x="714840" y="353627"/>
                </a:lnTo>
                <a:lnTo>
                  <a:pt x="784451" y="304364"/>
                </a:lnTo>
                <a:lnTo>
                  <a:pt x="856837" y="257877"/>
                </a:lnTo>
                <a:lnTo>
                  <a:pt x="931073" y="215090"/>
                </a:lnTo>
                <a:lnTo>
                  <a:pt x="1007853" y="175541"/>
                </a:lnTo>
                <a:lnTo>
                  <a:pt x="1086946" y="140155"/>
                </a:lnTo>
                <a:lnTo>
                  <a:pt x="1167657" y="108239"/>
                </a:lnTo>
                <a:lnTo>
                  <a:pt x="1250219" y="80023"/>
                </a:lnTo>
                <a:lnTo>
                  <a:pt x="1334631" y="56201"/>
                </a:lnTo>
                <a:lnTo>
                  <a:pt x="1420893" y="36080"/>
                </a:lnTo>
                <a:lnTo>
                  <a:pt x="1508311" y="20584"/>
                </a:lnTo>
                <a:lnTo>
                  <a:pt x="1597579" y="9251"/>
                </a:lnTo>
                <a:lnTo>
                  <a:pt x="1687772" y="254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61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3"/>
          <p:cNvSpPr>
            <a:spLocks noGrp="1"/>
          </p:cNvSpPr>
          <p:nvPr>
            <p:ph type="pic" sz="quarter" idx="12"/>
          </p:nvPr>
        </p:nvSpPr>
        <p:spPr>
          <a:xfrm>
            <a:off x="6478083" y="3495289"/>
            <a:ext cx="5331836" cy="5330128"/>
          </a:xfrm>
          <a:custGeom>
            <a:avLst/>
            <a:gdLst>
              <a:gd name="connsiteX0" fmla="*/ 2665918 w 5331836"/>
              <a:gd name="connsiteY0" fmla="*/ 1990700 h 5330128"/>
              <a:gd name="connsiteX1" fmla="*/ 1992023 w 5331836"/>
              <a:gd name="connsiteY1" fmla="*/ 2664378 h 5330128"/>
              <a:gd name="connsiteX2" fmla="*/ 2665918 w 5331836"/>
              <a:gd name="connsiteY2" fmla="*/ 3338057 h 5330128"/>
              <a:gd name="connsiteX3" fmla="*/ 3339813 w 5331836"/>
              <a:gd name="connsiteY3" fmla="*/ 2664378 h 5330128"/>
              <a:gd name="connsiteX4" fmla="*/ 2665918 w 5331836"/>
              <a:gd name="connsiteY4" fmla="*/ 1990700 h 5330128"/>
              <a:gd name="connsiteX5" fmla="*/ 2665918 w 5331836"/>
              <a:gd name="connsiteY5" fmla="*/ 0 h 5330128"/>
              <a:gd name="connsiteX6" fmla="*/ 5331836 w 5331836"/>
              <a:gd name="connsiteY6" fmla="*/ 2665064 h 5330128"/>
              <a:gd name="connsiteX7" fmla="*/ 2665918 w 5331836"/>
              <a:gd name="connsiteY7" fmla="*/ 5330128 h 5330128"/>
              <a:gd name="connsiteX8" fmla="*/ 0 w 5331836"/>
              <a:gd name="connsiteY8" fmla="*/ 2665064 h 5330128"/>
              <a:gd name="connsiteX9" fmla="*/ 2665918 w 5331836"/>
              <a:gd name="connsiteY9" fmla="*/ 0 h 533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31836" h="5330128">
                <a:moveTo>
                  <a:pt x="2665918" y="1990700"/>
                </a:moveTo>
                <a:cubicBezTo>
                  <a:pt x="2293736" y="1990700"/>
                  <a:pt x="1992023" y="2292316"/>
                  <a:pt x="1992023" y="2664378"/>
                </a:cubicBezTo>
                <a:cubicBezTo>
                  <a:pt x="1992023" y="3036440"/>
                  <a:pt x="2293736" y="3338057"/>
                  <a:pt x="2665918" y="3338057"/>
                </a:cubicBezTo>
                <a:cubicBezTo>
                  <a:pt x="3038100" y="3338057"/>
                  <a:pt x="3339813" y="3036440"/>
                  <a:pt x="3339813" y="2664378"/>
                </a:cubicBezTo>
                <a:cubicBezTo>
                  <a:pt x="3339813" y="2292316"/>
                  <a:pt x="3038100" y="1990700"/>
                  <a:pt x="2665918" y="1990700"/>
                </a:cubicBezTo>
                <a:close/>
                <a:moveTo>
                  <a:pt x="2665918" y="0"/>
                </a:moveTo>
                <a:cubicBezTo>
                  <a:pt x="4138264" y="0"/>
                  <a:pt x="5331836" y="1193190"/>
                  <a:pt x="5331836" y="2665064"/>
                </a:cubicBezTo>
                <a:cubicBezTo>
                  <a:pt x="5331836" y="4136938"/>
                  <a:pt x="4138264" y="5330128"/>
                  <a:pt x="2665918" y="5330128"/>
                </a:cubicBezTo>
                <a:cubicBezTo>
                  <a:pt x="1193572" y="5330128"/>
                  <a:pt x="0" y="4136938"/>
                  <a:pt x="0" y="2665064"/>
                </a:cubicBezTo>
                <a:cubicBezTo>
                  <a:pt x="0" y="1193190"/>
                  <a:pt x="1193572" y="0"/>
                  <a:pt x="2665918" y="0"/>
                </a:cubicBez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84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1908689" y="1921891"/>
            <a:ext cx="3093186" cy="5482209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8288000" cy="102885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35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8588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6" presetClass="emph" presetSubtype="0" repeatCount="175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2786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371117" y="3415981"/>
            <a:ext cx="5425595" cy="2949099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 rot="10800000">
            <a:off x="0" y="0"/>
            <a:ext cx="18288000" cy="10288588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2"/>
          <p:cNvSpPr>
            <a:spLocks noGrp="1"/>
          </p:cNvSpPr>
          <p:nvPr>
            <p:ph type="pic" sz="quarter" idx="10"/>
          </p:nvPr>
        </p:nvSpPr>
        <p:spPr bwMode="auto">
          <a:xfrm>
            <a:off x="285810" y="0"/>
            <a:ext cx="18002190" cy="7361956"/>
          </a:xfrm>
          <a:custGeom>
            <a:avLst/>
            <a:gdLst>
              <a:gd name="T0" fmla="*/ 0 w 7936"/>
              <a:gd name="T1" fmla="*/ 0 h 3246"/>
              <a:gd name="T2" fmla="*/ 6371 w 7936"/>
              <a:gd name="T3" fmla="*/ 3246 h 3246"/>
              <a:gd name="T4" fmla="*/ 7936 w 7936"/>
              <a:gd name="T5" fmla="*/ 0 h 3246"/>
              <a:gd name="T6" fmla="*/ 0 w 7936"/>
              <a:gd name="T7" fmla="*/ 0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36" h="3246">
                <a:moveTo>
                  <a:pt x="0" y="0"/>
                </a:moveTo>
                <a:lnTo>
                  <a:pt x="6371" y="3246"/>
                </a:lnTo>
                <a:lnTo>
                  <a:pt x="793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1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 noGrp="1"/>
          </p:cNvSpPr>
          <p:nvPr>
            <p:ph type="pic" sz="quarter" idx="10"/>
          </p:nvPr>
        </p:nvSpPr>
        <p:spPr bwMode="auto">
          <a:xfrm>
            <a:off x="1735564" y="2404828"/>
            <a:ext cx="5365495" cy="5478931"/>
          </a:xfrm>
          <a:custGeom>
            <a:avLst/>
            <a:gdLst>
              <a:gd name="T0" fmla="*/ 1794 w 2363"/>
              <a:gd name="T1" fmla="*/ 2386 h 2413"/>
              <a:gd name="T2" fmla="*/ 1186 w 2363"/>
              <a:gd name="T3" fmla="*/ 772 h 2413"/>
              <a:gd name="T4" fmla="*/ 566 w 2363"/>
              <a:gd name="T5" fmla="*/ 2386 h 2413"/>
              <a:gd name="T6" fmla="*/ 557 w 2363"/>
              <a:gd name="T7" fmla="*/ 2413 h 2413"/>
              <a:gd name="T8" fmla="*/ 529 w 2363"/>
              <a:gd name="T9" fmla="*/ 2413 h 2413"/>
              <a:gd name="T10" fmla="*/ 58 w 2363"/>
              <a:gd name="T11" fmla="*/ 2413 h 2413"/>
              <a:gd name="T12" fmla="*/ 0 w 2363"/>
              <a:gd name="T13" fmla="*/ 2413 h 2413"/>
              <a:gd name="T14" fmla="*/ 21 w 2363"/>
              <a:gd name="T15" fmla="*/ 2359 h 2413"/>
              <a:gd name="T16" fmla="*/ 920 w 2363"/>
              <a:gd name="T17" fmla="*/ 25 h 2413"/>
              <a:gd name="T18" fmla="*/ 930 w 2363"/>
              <a:gd name="T19" fmla="*/ 0 h 2413"/>
              <a:gd name="T20" fmla="*/ 957 w 2363"/>
              <a:gd name="T21" fmla="*/ 0 h 2413"/>
              <a:gd name="T22" fmla="*/ 1407 w 2363"/>
              <a:gd name="T23" fmla="*/ 0 h 2413"/>
              <a:gd name="T24" fmla="*/ 1435 w 2363"/>
              <a:gd name="T25" fmla="*/ 0 h 2413"/>
              <a:gd name="T26" fmla="*/ 1444 w 2363"/>
              <a:gd name="T27" fmla="*/ 26 h 2413"/>
              <a:gd name="T28" fmla="*/ 2342 w 2363"/>
              <a:gd name="T29" fmla="*/ 2359 h 2413"/>
              <a:gd name="T30" fmla="*/ 2363 w 2363"/>
              <a:gd name="T31" fmla="*/ 2413 h 2413"/>
              <a:gd name="T32" fmla="*/ 2305 w 2363"/>
              <a:gd name="T33" fmla="*/ 2413 h 2413"/>
              <a:gd name="T34" fmla="*/ 1831 w 2363"/>
              <a:gd name="T35" fmla="*/ 2413 h 2413"/>
              <a:gd name="T36" fmla="*/ 1803 w 2363"/>
              <a:gd name="T37" fmla="*/ 2413 h 2413"/>
              <a:gd name="T38" fmla="*/ 1794 w 2363"/>
              <a:gd name="T39" fmla="*/ 2386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63" h="2413">
                <a:moveTo>
                  <a:pt x="1794" y="2386"/>
                </a:moveTo>
                <a:lnTo>
                  <a:pt x="1186" y="772"/>
                </a:lnTo>
                <a:lnTo>
                  <a:pt x="566" y="2386"/>
                </a:lnTo>
                <a:lnTo>
                  <a:pt x="557" y="2413"/>
                </a:lnTo>
                <a:lnTo>
                  <a:pt x="529" y="2413"/>
                </a:lnTo>
                <a:lnTo>
                  <a:pt x="58" y="2413"/>
                </a:lnTo>
                <a:lnTo>
                  <a:pt x="0" y="2413"/>
                </a:lnTo>
                <a:lnTo>
                  <a:pt x="21" y="2359"/>
                </a:lnTo>
                <a:lnTo>
                  <a:pt x="920" y="25"/>
                </a:lnTo>
                <a:lnTo>
                  <a:pt x="930" y="0"/>
                </a:lnTo>
                <a:lnTo>
                  <a:pt x="957" y="0"/>
                </a:lnTo>
                <a:lnTo>
                  <a:pt x="1407" y="0"/>
                </a:lnTo>
                <a:lnTo>
                  <a:pt x="1435" y="0"/>
                </a:lnTo>
                <a:lnTo>
                  <a:pt x="1444" y="26"/>
                </a:lnTo>
                <a:lnTo>
                  <a:pt x="2342" y="2359"/>
                </a:lnTo>
                <a:lnTo>
                  <a:pt x="2363" y="2413"/>
                </a:lnTo>
                <a:lnTo>
                  <a:pt x="2305" y="2413"/>
                </a:lnTo>
                <a:lnTo>
                  <a:pt x="1831" y="2413"/>
                </a:lnTo>
                <a:lnTo>
                  <a:pt x="1803" y="2413"/>
                </a:lnTo>
                <a:lnTo>
                  <a:pt x="1794" y="2386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Grp="1" noEditPoints="1"/>
          </p:cNvSpPr>
          <p:nvPr>
            <p:ph type="pic" sz="quarter" idx="10"/>
          </p:nvPr>
        </p:nvSpPr>
        <p:spPr bwMode="auto">
          <a:xfrm>
            <a:off x="1746904" y="2268707"/>
            <a:ext cx="5683113" cy="5739827"/>
          </a:xfrm>
          <a:custGeom>
            <a:avLst/>
            <a:gdLst>
              <a:gd name="T0" fmla="*/ 1382 w 2504"/>
              <a:gd name="T1" fmla="*/ 6 h 2529"/>
              <a:gd name="T2" fmla="*/ 1592 w 2504"/>
              <a:gd name="T3" fmla="*/ 44 h 2529"/>
              <a:gd name="T4" fmla="*/ 1769 w 2504"/>
              <a:gd name="T5" fmla="*/ 109 h 2529"/>
              <a:gd name="T6" fmla="*/ 1913 w 2504"/>
              <a:gd name="T7" fmla="*/ 188 h 2529"/>
              <a:gd name="T8" fmla="*/ 2058 w 2504"/>
              <a:gd name="T9" fmla="*/ 297 h 2529"/>
              <a:gd name="T10" fmla="*/ 2242 w 2504"/>
              <a:gd name="T11" fmla="*/ 489 h 2529"/>
              <a:gd name="T12" fmla="*/ 2360 w 2504"/>
              <a:gd name="T13" fmla="*/ 670 h 2529"/>
              <a:gd name="T14" fmla="*/ 2443 w 2504"/>
              <a:gd name="T15" fmla="*/ 866 h 2529"/>
              <a:gd name="T16" fmla="*/ 2490 w 2504"/>
              <a:gd name="T17" fmla="*/ 1078 h 2529"/>
              <a:gd name="T18" fmla="*/ 2504 w 2504"/>
              <a:gd name="T19" fmla="*/ 1272 h 2529"/>
              <a:gd name="T20" fmla="*/ 2490 w 2504"/>
              <a:gd name="T21" fmla="*/ 1463 h 2529"/>
              <a:gd name="T22" fmla="*/ 2443 w 2504"/>
              <a:gd name="T23" fmla="*/ 1673 h 2529"/>
              <a:gd name="T24" fmla="*/ 2381 w 2504"/>
              <a:gd name="T25" fmla="*/ 1830 h 2529"/>
              <a:gd name="T26" fmla="*/ 2291 w 2504"/>
              <a:gd name="T27" fmla="*/ 1983 h 2529"/>
              <a:gd name="T28" fmla="*/ 2178 w 2504"/>
              <a:gd name="T29" fmla="*/ 2125 h 2529"/>
              <a:gd name="T30" fmla="*/ 2023 w 2504"/>
              <a:gd name="T31" fmla="*/ 2268 h 2529"/>
              <a:gd name="T32" fmla="*/ 1846 w 2504"/>
              <a:gd name="T33" fmla="*/ 2386 h 2529"/>
              <a:gd name="T34" fmla="*/ 1655 w 2504"/>
              <a:gd name="T35" fmla="*/ 2469 h 2529"/>
              <a:gd name="T36" fmla="*/ 1449 w 2504"/>
              <a:gd name="T37" fmla="*/ 2516 h 2529"/>
              <a:gd name="T38" fmla="*/ 1260 w 2504"/>
              <a:gd name="T39" fmla="*/ 2529 h 2529"/>
              <a:gd name="T40" fmla="*/ 1033 w 2504"/>
              <a:gd name="T41" fmla="*/ 2511 h 2529"/>
              <a:gd name="T42" fmla="*/ 821 w 2504"/>
              <a:gd name="T43" fmla="*/ 2458 h 2529"/>
              <a:gd name="T44" fmla="*/ 628 w 2504"/>
              <a:gd name="T45" fmla="*/ 2368 h 2529"/>
              <a:gd name="T46" fmla="*/ 452 w 2504"/>
              <a:gd name="T47" fmla="*/ 2242 h 2529"/>
              <a:gd name="T48" fmla="*/ 359 w 2504"/>
              <a:gd name="T49" fmla="*/ 2153 h 2529"/>
              <a:gd name="T50" fmla="*/ 205 w 2504"/>
              <a:gd name="T51" fmla="*/ 1962 h 2529"/>
              <a:gd name="T52" fmla="*/ 73 w 2504"/>
              <a:gd name="T53" fmla="*/ 1699 h 2529"/>
              <a:gd name="T54" fmla="*/ 8 w 2504"/>
              <a:gd name="T55" fmla="*/ 1401 h 2529"/>
              <a:gd name="T56" fmla="*/ 3 w 2504"/>
              <a:gd name="T57" fmla="*/ 1178 h 2529"/>
              <a:gd name="T58" fmla="*/ 46 w 2504"/>
              <a:gd name="T59" fmla="*/ 919 h 2529"/>
              <a:gd name="T60" fmla="*/ 106 w 2504"/>
              <a:gd name="T61" fmla="*/ 753 h 2529"/>
              <a:gd name="T62" fmla="*/ 168 w 2504"/>
              <a:gd name="T63" fmla="*/ 628 h 2529"/>
              <a:gd name="T64" fmla="*/ 257 w 2504"/>
              <a:gd name="T65" fmla="*/ 494 h 2529"/>
              <a:gd name="T66" fmla="*/ 368 w 2504"/>
              <a:gd name="T67" fmla="*/ 367 h 2529"/>
              <a:gd name="T68" fmla="*/ 526 w 2504"/>
              <a:gd name="T69" fmla="*/ 234 h 2529"/>
              <a:gd name="T70" fmla="*/ 628 w 2504"/>
              <a:gd name="T71" fmla="*/ 169 h 2529"/>
              <a:gd name="T72" fmla="*/ 773 w 2504"/>
              <a:gd name="T73" fmla="*/ 97 h 2529"/>
              <a:gd name="T74" fmla="*/ 962 w 2504"/>
              <a:gd name="T75" fmla="*/ 34 h 2529"/>
              <a:gd name="T76" fmla="*/ 1167 w 2504"/>
              <a:gd name="T77" fmla="*/ 3 h 2529"/>
              <a:gd name="T78" fmla="*/ 1140 w 2504"/>
              <a:gd name="T79" fmla="*/ 522 h 2529"/>
              <a:gd name="T80" fmla="*/ 907 w 2504"/>
              <a:gd name="T81" fmla="*/ 598 h 2529"/>
              <a:gd name="T82" fmla="*/ 736 w 2504"/>
              <a:gd name="T83" fmla="*/ 727 h 2529"/>
              <a:gd name="T84" fmla="*/ 670 w 2504"/>
              <a:gd name="T85" fmla="*/ 806 h 2529"/>
              <a:gd name="T86" fmla="*/ 589 w 2504"/>
              <a:gd name="T87" fmla="*/ 948 h 2529"/>
              <a:gd name="T88" fmla="*/ 538 w 2504"/>
              <a:gd name="T89" fmla="*/ 1129 h 2529"/>
              <a:gd name="T90" fmla="*/ 528 w 2504"/>
              <a:gd name="T91" fmla="*/ 1272 h 2529"/>
              <a:gd name="T92" fmla="*/ 537 w 2504"/>
              <a:gd name="T93" fmla="*/ 1405 h 2529"/>
              <a:gd name="T94" fmla="*/ 571 w 2504"/>
              <a:gd name="T95" fmla="*/ 1546 h 2529"/>
              <a:gd name="T96" fmla="*/ 617 w 2504"/>
              <a:gd name="T97" fmla="*/ 1647 h 2529"/>
              <a:gd name="T98" fmla="*/ 764 w 2504"/>
              <a:gd name="T99" fmla="*/ 1830 h 2529"/>
              <a:gd name="T100" fmla="*/ 952 w 2504"/>
              <a:gd name="T101" fmla="*/ 1955 h 2529"/>
              <a:gd name="T102" fmla="*/ 1163 w 2504"/>
              <a:gd name="T103" fmla="*/ 2014 h 2529"/>
              <a:gd name="T104" fmla="*/ 1405 w 2504"/>
              <a:gd name="T105" fmla="*/ 2006 h 2529"/>
              <a:gd name="T106" fmla="*/ 1629 w 2504"/>
              <a:gd name="T107" fmla="*/ 1918 h 2529"/>
              <a:gd name="T108" fmla="*/ 1819 w 2504"/>
              <a:gd name="T109" fmla="*/ 1748 h 2529"/>
              <a:gd name="T110" fmla="*/ 1939 w 2504"/>
              <a:gd name="T111" fmla="*/ 1528 h 2529"/>
              <a:gd name="T112" fmla="*/ 1980 w 2504"/>
              <a:gd name="T113" fmla="*/ 1269 h 2529"/>
              <a:gd name="T114" fmla="*/ 1939 w 2504"/>
              <a:gd name="T115" fmla="*/ 1010 h 2529"/>
              <a:gd name="T116" fmla="*/ 1818 w 2504"/>
              <a:gd name="T117" fmla="*/ 790 h 2529"/>
              <a:gd name="T118" fmla="*/ 1737 w 2504"/>
              <a:gd name="T119" fmla="*/ 703 h 2529"/>
              <a:gd name="T120" fmla="*/ 1619 w 2504"/>
              <a:gd name="T121" fmla="*/ 613 h 2529"/>
              <a:gd name="T122" fmla="*/ 1459 w 2504"/>
              <a:gd name="T123" fmla="*/ 542 h 2529"/>
              <a:gd name="T124" fmla="*/ 1279 w 2504"/>
              <a:gd name="T125" fmla="*/ 515 h 2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4" h="2529">
                <a:moveTo>
                  <a:pt x="1257" y="0"/>
                </a:moveTo>
                <a:lnTo>
                  <a:pt x="1257" y="0"/>
                </a:lnTo>
                <a:lnTo>
                  <a:pt x="1257" y="0"/>
                </a:lnTo>
                <a:lnTo>
                  <a:pt x="1288" y="1"/>
                </a:lnTo>
                <a:lnTo>
                  <a:pt x="1320" y="2"/>
                </a:lnTo>
                <a:lnTo>
                  <a:pt x="1352" y="3"/>
                </a:lnTo>
                <a:lnTo>
                  <a:pt x="1382" y="6"/>
                </a:lnTo>
                <a:lnTo>
                  <a:pt x="1413" y="9"/>
                </a:lnTo>
                <a:lnTo>
                  <a:pt x="1444" y="13"/>
                </a:lnTo>
                <a:lnTo>
                  <a:pt x="1473" y="18"/>
                </a:lnTo>
                <a:lnTo>
                  <a:pt x="1504" y="23"/>
                </a:lnTo>
                <a:lnTo>
                  <a:pt x="1534" y="29"/>
                </a:lnTo>
                <a:lnTo>
                  <a:pt x="1562" y="36"/>
                </a:lnTo>
                <a:lnTo>
                  <a:pt x="1592" y="44"/>
                </a:lnTo>
                <a:lnTo>
                  <a:pt x="1621" y="52"/>
                </a:lnTo>
                <a:lnTo>
                  <a:pt x="1649" y="61"/>
                </a:lnTo>
                <a:lnTo>
                  <a:pt x="1677" y="71"/>
                </a:lnTo>
                <a:lnTo>
                  <a:pt x="1705" y="81"/>
                </a:lnTo>
                <a:lnTo>
                  <a:pt x="1733" y="93"/>
                </a:lnTo>
                <a:lnTo>
                  <a:pt x="1751" y="101"/>
                </a:lnTo>
                <a:lnTo>
                  <a:pt x="1769" y="109"/>
                </a:lnTo>
                <a:lnTo>
                  <a:pt x="1786" y="117"/>
                </a:lnTo>
                <a:lnTo>
                  <a:pt x="1803" y="125"/>
                </a:lnTo>
                <a:lnTo>
                  <a:pt x="1826" y="137"/>
                </a:lnTo>
                <a:lnTo>
                  <a:pt x="1847" y="149"/>
                </a:lnTo>
                <a:lnTo>
                  <a:pt x="1870" y="161"/>
                </a:lnTo>
                <a:lnTo>
                  <a:pt x="1891" y="174"/>
                </a:lnTo>
                <a:lnTo>
                  <a:pt x="1913" y="188"/>
                </a:lnTo>
                <a:lnTo>
                  <a:pt x="1934" y="202"/>
                </a:lnTo>
                <a:lnTo>
                  <a:pt x="1955" y="216"/>
                </a:lnTo>
                <a:lnTo>
                  <a:pt x="1976" y="232"/>
                </a:lnTo>
                <a:lnTo>
                  <a:pt x="1997" y="247"/>
                </a:lnTo>
                <a:lnTo>
                  <a:pt x="2017" y="263"/>
                </a:lnTo>
                <a:lnTo>
                  <a:pt x="2038" y="280"/>
                </a:lnTo>
                <a:lnTo>
                  <a:pt x="2058" y="297"/>
                </a:lnTo>
                <a:lnTo>
                  <a:pt x="2097" y="332"/>
                </a:lnTo>
                <a:lnTo>
                  <a:pt x="2136" y="370"/>
                </a:lnTo>
                <a:lnTo>
                  <a:pt x="2158" y="393"/>
                </a:lnTo>
                <a:lnTo>
                  <a:pt x="2181" y="417"/>
                </a:lnTo>
                <a:lnTo>
                  <a:pt x="2201" y="441"/>
                </a:lnTo>
                <a:lnTo>
                  <a:pt x="2223" y="465"/>
                </a:lnTo>
                <a:lnTo>
                  <a:pt x="2242" y="489"/>
                </a:lnTo>
                <a:lnTo>
                  <a:pt x="2260" y="515"/>
                </a:lnTo>
                <a:lnTo>
                  <a:pt x="2279" y="539"/>
                </a:lnTo>
                <a:lnTo>
                  <a:pt x="2297" y="565"/>
                </a:lnTo>
                <a:lnTo>
                  <a:pt x="2314" y="591"/>
                </a:lnTo>
                <a:lnTo>
                  <a:pt x="2330" y="617"/>
                </a:lnTo>
                <a:lnTo>
                  <a:pt x="2345" y="644"/>
                </a:lnTo>
                <a:lnTo>
                  <a:pt x="2360" y="670"/>
                </a:lnTo>
                <a:lnTo>
                  <a:pt x="2374" y="698"/>
                </a:lnTo>
                <a:lnTo>
                  <a:pt x="2387" y="725"/>
                </a:lnTo>
                <a:lnTo>
                  <a:pt x="2400" y="753"/>
                </a:lnTo>
                <a:lnTo>
                  <a:pt x="2412" y="780"/>
                </a:lnTo>
                <a:lnTo>
                  <a:pt x="2423" y="809"/>
                </a:lnTo>
                <a:lnTo>
                  <a:pt x="2433" y="838"/>
                </a:lnTo>
                <a:lnTo>
                  <a:pt x="2443" y="866"/>
                </a:lnTo>
                <a:lnTo>
                  <a:pt x="2452" y="896"/>
                </a:lnTo>
                <a:lnTo>
                  <a:pt x="2461" y="926"/>
                </a:lnTo>
                <a:lnTo>
                  <a:pt x="2468" y="955"/>
                </a:lnTo>
                <a:lnTo>
                  <a:pt x="2475" y="986"/>
                </a:lnTo>
                <a:lnTo>
                  <a:pt x="2481" y="1017"/>
                </a:lnTo>
                <a:lnTo>
                  <a:pt x="2486" y="1047"/>
                </a:lnTo>
                <a:lnTo>
                  <a:pt x="2490" y="1078"/>
                </a:lnTo>
                <a:lnTo>
                  <a:pt x="2494" y="1110"/>
                </a:lnTo>
                <a:lnTo>
                  <a:pt x="2498" y="1141"/>
                </a:lnTo>
                <a:lnTo>
                  <a:pt x="2501" y="1174"/>
                </a:lnTo>
                <a:lnTo>
                  <a:pt x="2503" y="1206"/>
                </a:lnTo>
                <a:lnTo>
                  <a:pt x="2504" y="1238"/>
                </a:lnTo>
                <a:lnTo>
                  <a:pt x="2504" y="1271"/>
                </a:lnTo>
                <a:lnTo>
                  <a:pt x="2504" y="1272"/>
                </a:lnTo>
                <a:lnTo>
                  <a:pt x="2504" y="1272"/>
                </a:lnTo>
                <a:lnTo>
                  <a:pt x="2504" y="1305"/>
                </a:lnTo>
                <a:lnTo>
                  <a:pt x="2502" y="1336"/>
                </a:lnTo>
                <a:lnTo>
                  <a:pt x="2501" y="1369"/>
                </a:lnTo>
                <a:lnTo>
                  <a:pt x="2498" y="1401"/>
                </a:lnTo>
                <a:lnTo>
                  <a:pt x="2494" y="1432"/>
                </a:lnTo>
                <a:lnTo>
                  <a:pt x="2490" y="1463"/>
                </a:lnTo>
                <a:lnTo>
                  <a:pt x="2486" y="1494"/>
                </a:lnTo>
                <a:lnTo>
                  <a:pt x="2481" y="1524"/>
                </a:lnTo>
                <a:lnTo>
                  <a:pt x="2475" y="1555"/>
                </a:lnTo>
                <a:lnTo>
                  <a:pt x="2468" y="1585"/>
                </a:lnTo>
                <a:lnTo>
                  <a:pt x="2461" y="1614"/>
                </a:lnTo>
                <a:lnTo>
                  <a:pt x="2453" y="1644"/>
                </a:lnTo>
                <a:lnTo>
                  <a:pt x="2443" y="1673"/>
                </a:lnTo>
                <a:lnTo>
                  <a:pt x="2434" y="1701"/>
                </a:lnTo>
                <a:lnTo>
                  <a:pt x="2424" y="1730"/>
                </a:lnTo>
                <a:lnTo>
                  <a:pt x="2413" y="1757"/>
                </a:lnTo>
                <a:lnTo>
                  <a:pt x="2406" y="1776"/>
                </a:lnTo>
                <a:lnTo>
                  <a:pt x="2397" y="1794"/>
                </a:lnTo>
                <a:lnTo>
                  <a:pt x="2389" y="1812"/>
                </a:lnTo>
                <a:lnTo>
                  <a:pt x="2381" y="1830"/>
                </a:lnTo>
                <a:lnTo>
                  <a:pt x="2370" y="1853"/>
                </a:lnTo>
                <a:lnTo>
                  <a:pt x="2358" y="1875"/>
                </a:lnTo>
                <a:lnTo>
                  <a:pt x="2345" y="1896"/>
                </a:lnTo>
                <a:lnTo>
                  <a:pt x="2333" y="1919"/>
                </a:lnTo>
                <a:lnTo>
                  <a:pt x="2320" y="1940"/>
                </a:lnTo>
                <a:lnTo>
                  <a:pt x="2305" y="1962"/>
                </a:lnTo>
                <a:lnTo>
                  <a:pt x="2291" y="1983"/>
                </a:lnTo>
                <a:lnTo>
                  <a:pt x="2277" y="2004"/>
                </a:lnTo>
                <a:lnTo>
                  <a:pt x="2261" y="2024"/>
                </a:lnTo>
                <a:lnTo>
                  <a:pt x="2246" y="2046"/>
                </a:lnTo>
                <a:lnTo>
                  <a:pt x="2230" y="2065"/>
                </a:lnTo>
                <a:lnTo>
                  <a:pt x="2212" y="2086"/>
                </a:lnTo>
                <a:lnTo>
                  <a:pt x="2195" y="2106"/>
                </a:lnTo>
                <a:lnTo>
                  <a:pt x="2178" y="2125"/>
                </a:lnTo>
                <a:lnTo>
                  <a:pt x="2159" y="2145"/>
                </a:lnTo>
                <a:lnTo>
                  <a:pt x="2141" y="2163"/>
                </a:lnTo>
                <a:lnTo>
                  <a:pt x="2118" y="2187"/>
                </a:lnTo>
                <a:lnTo>
                  <a:pt x="2095" y="2208"/>
                </a:lnTo>
                <a:lnTo>
                  <a:pt x="2071" y="2229"/>
                </a:lnTo>
                <a:lnTo>
                  <a:pt x="2048" y="2249"/>
                </a:lnTo>
                <a:lnTo>
                  <a:pt x="2023" y="2268"/>
                </a:lnTo>
                <a:lnTo>
                  <a:pt x="1999" y="2288"/>
                </a:lnTo>
                <a:lnTo>
                  <a:pt x="1974" y="2306"/>
                </a:lnTo>
                <a:lnTo>
                  <a:pt x="1950" y="2324"/>
                </a:lnTo>
                <a:lnTo>
                  <a:pt x="1924" y="2340"/>
                </a:lnTo>
                <a:lnTo>
                  <a:pt x="1899" y="2356"/>
                </a:lnTo>
                <a:lnTo>
                  <a:pt x="1873" y="2372"/>
                </a:lnTo>
                <a:lnTo>
                  <a:pt x="1846" y="2386"/>
                </a:lnTo>
                <a:lnTo>
                  <a:pt x="1820" y="2400"/>
                </a:lnTo>
                <a:lnTo>
                  <a:pt x="1793" y="2414"/>
                </a:lnTo>
                <a:lnTo>
                  <a:pt x="1767" y="2426"/>
                </a:lnTo>
                <a:lnTo>
                  <a:pt x="1739" y="2438"/>
                </a:lnTo>
                <a:lnTo>
                  <a:pt x="1711" y="2448"/>
                </a:lnTo>
                <a:lnTo>
                  <a:pt x="1683" y="2459"/>
                </a:lnTo>
                <a:lnTo>
                  <a:pt x="1655" y="2469"/>
                </a:lnTo>
                <a:lnTo>
                  <a:pt x="1627" y="2478"/>
                </a:lnTo>
                <a:lnTo>
                  <a:pt x="1597" y="2486"/>
                </a:lnTo>
                <a:lnTo>
                  <a:pt x="1568" y="2493"/>
                </a:lnTo>
                <a:lnTo>
                  <a:pt x="1539" y="2500"/>
                </a:lnTo>
                <a:lnTo>
                  <a:pt x="1509" y="2506"/>
                </a:lnTo>
                <a:lnTo>
                  <a:pt x="1478" y="2512"/>
                </a:lnTo>
                <a:lnTo>
                  <a:pt x="1449" y="2516"/>
                </a:lnTo>
                <a:lnTo>
                  <a:pt x="1418" y="2520"/>
                </a:lnTo>
                <a:lnTo>
                  <a:pt x="1386" y="2523"/>
                </a:lnTo>
                <a:lnTo>
                  <a:pt x="1356" y="2526"/>
                </a:lnTo>
                <a:lnTo>
                  <a:pt x="1324" y="2527"/>
                </a:lnTo>
                <a:lnTo>
                  <a:pt x="1292" y="2528"/>
                </a:lnTo>
                <a:lnTo>
                  <a:pt x="1260" y="2529"/>
                </a:lnTo>
                <a:lnTo>
                  <a:pt x="1260" y="2529"/>
                </a:lnTo>
                <a:lnTo>
                  <a:pt x="1227" y="2529"/>
                </a:lnTo>
                <a:lnTo>
                  <a:pt x="1193" y="2527"/>
                </a:lnTo>
                <a:lnTo>
                  <a:pt x="1161" y="2526"/>
                </a:lnTo>
                <a:lnTo>
                  <a:pt x="1128" y="2523"/>
                </a:lnTo>
                <a:lnTo>
                  <a:pt x="1096" y="2520"/>
                </a:lnTo>
                <a:lnTo>
                  <a:pt x="1063" y="2516"/>
                </a:lnTo>
                <a:lnTo>
                  <a:pt x="1033" y="2511"/>
                </a:lnTo>
                <a:lnTo>
                  <a:pt x="1001" y="2506"/>
                </a:lnTo>
                <a:lnTo>
                  <a:pt x="970" y="2499"/>
                </a:lnTo>
                <a:lnTo>
                  <a:pt x="940" y="2492"/>
                </a:lnTo>
                <a:lnTo>
                  <a:pt x="910" y="2485"/>
                </a:lnTo>
                <a:lnTo>
                  <a:pt x="880" y="2476"/>
                </a:lnTo>
                <a:lnTo>
                  <a:pt x="851" y="2467"/>
                </a:lnTo>
                <a:lnTo>
                  <a:pt x="821" y="2458"/>
                </a:lnTo>
                <a:lnTo>
                  <a:pt x="793" y="2446"/>
                </a:lnTo>
                <a:lnTo>
                  <a:pt x="765" y="2435"/>
                </a:lnTo>
                <a:lnTo>
                  <a:pt x="736" y="2423"/>
                </a:lnTo>
                <a:lnTo>
                  <a:pt x="709" y="2411"/>
                </a:lnTo>
                <a:lnTo>
                  <a:pt x="681" y="2396"/>
                </a:lnTo>
                <a:lnTo>
                  <a:pt x="655" y="2382"/>
                </a:lnTo>
                <a:lnTo>
                  <a:pt x="628" y="2368"/>
                </a:lnTo>
                <a:lnTo>
                  <a:pt x="601" y="2351"/>
                </a:lnTo>
                <a:lnTo>
                  <a:pt x="576" y="2335"/>
                </a:lnTo>
                <a:lnTo>
                  <a:pt x="550" y="2318"/>
                </a:lnTo>
                <a:lnTo>
                  <a:pt x="525" y="2300"/>
                </a:lnTo>
                <a:lnTo>
                  <a:pt x="500" y="2281"/>
                </a:lnTo>
                <a:lnTo>
                  <a:pt x="476" y="2261"/>
                </a:lnTo>
                <a:lnTo>
                  <a:pt x="452" y="2242"/>
                </a:lnTo>
                <a:lnTo>
                  <a:pt x="429" y="2220"/>
                </a:lnTo>
                <a:lnTo>
                  <a:pt x="405" y="2199"/>
                </a:lnTo>
                <a:lnTo>
                  <a:pt x="382" y="2177"/>
                </a:lnTo>
                <a:lnTo>
                  <a:pt x="359" y="2153"/>
                </a:lnTo>
                <a:lnTo>
                  <a:pt x="359" y="2153"/>
                </a:lnTo>
                <a:lnTo>
                  <a:pt x="359" y="2153"/>
                </a:lnTo>
                <a:lnTo>
                  <a:pt x="359" y="2153"/>
                </a:lnTo>
                <a:lnTo>
                  <a:pt x="335" y="2126"/>
                </a:lnTo>
                <a:lnTo>
                  <a:pt x="311" y="2100"/>
                </a:lnTo>
                <a:lnTo>
                  <a:pt x="288" y="2073"/>
                </a:lnTo>
                <a:lnTo>
                  <a:pt x="266" y="2046"/>
                </a:lnTo>
                <a:lnTo>
                  <a:pt x="245" y="2018"/>
                </a:lnTo>
                <a:lnTo>
                  <a:pt x="224" y="1989"/>
                </a:lnTo>
                <a:lnTo>
                  <a:pt x="205" y="1962"/>
                </a:lnTo>
                <a:lnTo>
                  <a:pt x="186" y="1933"/>
                </a:lnTo>
                <a:lnTo>
                  <a:pt x="164" y="1895"/>
                </a:lnTo>
                <a:lnTo>
                  <a:pt x="143" y="1858"/>
                </a:lnTo>
                <a:lnTo>
                  <a:pt x="124" y="1819"/>
                </a:lnTo>
                <a:lnTo>
                  <a:pt x="106" y="1779"/>
                </a:lnTo>
                <a:lnTo>
                  <a:pt x="88" y="1739"/>
                </a:lnTo>
                <a:lnTo>
                  <a:pt x="73" y="1699"/>
                </a:lnTo>
                <a:lnTo>
                  <a:pt x="60" y="1658"/>
                </a:lnTo>
                <a:lnTo>
                  <a:pt x="47" y="1616"/>
                </a:lnTo>
                <a:lnTo>
                  <a:pt x="36" y="1575"/>
                </a:lnTo>
                <a:lnTo>
                  <a:pt x="27" y="1532"/>
                </a:lnTo>
                <a:lnTo>
                  <a:pt x="19" y="1489"/>
                </a:lnTo>
                <a:lnTo>
                  <a:pt x="13" y="1445"/>
                </a:lnTo>
                <a:lnTo>
                  <a:pt x="8" y="1401"/>
                </a:lnTo>
                <a:lnTo>
                  <a:pt x="3" y="1356"/>
                </a:lnTo>
                <a:lnTo>
                  <a:pt x="1" y="1310"/>
                </a:lnTo>
                <a:lnTo>
                  <a:pt x="0" y="1264"/>
                </a:lnTo>
                <a:lnTo>
                  <a:pt x="0" y="1264"/>
                </a:lnTo>
                <a:lnTo>
                  <a:pt x="0" y="1264"/>
                </a:lnTo>
                <a:lnTo>
                  <a:pt x="1" y="1221"/>
                </a:lnTo>
                <a:lnTo>
                  <a:pt x="3" y="1178"/>
                </a:lnTo>
                <a:lnTo>
                  <a:pt x="6" y="1136"/>
                </a:lnTo>
                <a:lnTo>
                  <a:pt x="12" y="1094"/>
                </a:lnTo>
                <a:lnTo>
                  <a:pt x="18" y="1053"/>
                </a:lnTo>
                <a:lnTo>
                  <a:pt x="25" y="1012"/>
                </a:lnTo>
                <a:lnTo>
                  <a:pt x="33" y="973"/>
                </a:lnTo>
                <a:lnTo>
                  <a:pt x="42" y="933"/>
                </a:lnTo>
                <a:lnTo>
                  <a:pt x="46" y="919"/>
                </a:lnTo>
                <a:lnTo>
                  <a:pt x="49" y="907"/>
                </a:lnTo>
                <a:lnTo>
                  <a:pt x="54" y="894"/>
                </a:lnTo>
                <a:lnTo>
                  <a:pt x="58" y="882"/>
                </a:lnTo>
                <a:lnTo>
                  <a:pt x="68" y="849"/>
                </a:lnTo>
                <a:lnTo>
                  <a:pt x="79" y="816"/>
                </a:lnTo>
                <a:lnTo>
                  <a:pt x="92" y="785"/>
                </a:lnTo>
                <a:lnTo>
                  <a:pt x="106" y="753"/>
                </a:lnTo>
                <a:lnTo>
                  <a:pt x="120" y="721"/>
                </a:lnTo>
                <a:lnTo>
                  <a:pt x="135" y="691"/>
                </a:lnTo>
                <a:lnTo>
                  <a:pt x="151" y="659"/>
                </a:lnTo>
                <a:lnTo>
                  <a:pt x="168" y="629"/>
                </a:lnTo>
                <a:lnTo>
                  <a:pt x="168" y="628"/>
                </a:lnTo>
                <a:lnTo>
                  <a:pt x="168" y="628"/>
                </a:lnTo>
                <a:lnTo>
                  <a:pt x="168" y="628"/>
                </a:lnTo>
                <a:lnTo>
                  <a:pt x="180" y="608"/>
                </a:lnTo>
                <a:lnTo>
                  <a:pt x="193" y="587"/>
                </a:lnTo>
                <a:lnTo>
                  <a:pt x="205" y="568"/>
                </a:lnTo>
                <a:lnTo>
                  <a:pt x="217" y="549"/>
                </a:lnTo>
                <a:lnTo>
                  <a:pt x="229" y="531"/>
                </a:lnTo>
                <a:lnTo>
                  <a:pt x="243" y="513"/>
                </a:lnTo>
                <a:lnTo>
                  <a:pt x="257" y="494"/>
                </a:lnTo>
                <a:lnTo>
                  <a:pt x="271" y="476"/>
                </a:lnTo>
                <a:lnTo>
                  <a:pt x="271" y="476"/>
                </a:lnTo>
                <a:lnTo>
                  <a:pt x="290" y="452"/>
                </a:lnTo>
                <a:lnTo>
                  <a:pt x="309" y="431"/>
                </a:lnTo>
                <a:lnTo>
                  <a:pt x="328" y="408"/>
                </a:lnTo>
                <a:lnTo>
                  <a:pt x="348" y="387"/>
                </a:lnTo>
                <a:lnTo>
                  <a:pt x="368" y="367"/>
                </a:lnTo>
                <a:lnTo>
                  <a:pt x="390" y="346"/>
                </a:lnTo>
                <a:lnTo>
                  <a:pt x="411" y="327"/>
                </a:lnTo>
                <a:lnTo>
                  <a:pt x="433" y="307"/>
                </a:lnTo>
                <a:lnTo>
                  <a:pt x="455" y="288"/>
                </a:lnTo>
                <a:lnTo>
                  <a:pt x="479" y="269"/>
                </a:lnTo>
                <a:lnTo>
                  <a:pt x="502" y="251"/>
                </a:lnTo>
                <a:lnTo>
                  <a:pt x="526" y="234"/>
                </a:lnTo>
                <a:lnTo>
                  <a:pt x="550" y="217"/>
                </a:lnTo>
                <a:lnTo>
                  <a:pt x="576" y="201"/>
                </a:lnTo>
                <a:lnTo>
                  <a:pt x="601" y="185"/>
                </a:lnTo>
                <a:lnTo>
                  <a:pt x="627" y="169"/>
                </a:lnTo>
                <a:lnTo>
                  <a:pt x="628" y="169"/>
                </a:lnTo>
                <a:lnTo>
                  <a:pt x="628" y="169"/>
                </a:lnTo>
                <a:lnTo>
                  <a:pt x="628" y="169"/>
                </a:lnTo>
                <a:lnTo>
                  <a:pt x="648" y="157"/>
                </a:lnTo>
                <a:lnTo>
                  <a:pt x="669" y="146"/>
                </a:lnTo>
                <a:lnTo>
                  <a:pt x="689" y="136"/>
                </a:lnTo>
                <a:lnTo>
                  <a:pt x="710" y="125"/>
                </a:lnTo>
                <a:lnTo>
                  <a:pt x="731" y="115"/>
                </a:lnTo>
                <a:lnTo>
                  <a:pt x="752" y="106"/>
                </a:lnTo>
                <a:lnTo>
                  <a:pt x="773" y="97"/>
                </a:lnTo>
                <a:lnTo>
                  <a:pt x="795" y="88"/>
                </a:lnTo>
                <a:lnTo>
                  <a:pt x="822" y="77"/>
                </a:lnTo>
                <a:lnTo>
                  <a:pt x="850" y="67"/>
                </a:lnTo>
                <a:lnTo>
                  <a:pt x="877" y="58"/>
                </a:lnTo>
                <a:lnTo>
                  <a:pt x="906" y="49"/>
                </a:lnTo>
                <a:lnTo>
                  <a:pt x="935" y="42"/>
                </a:lnTo>
                <a:lnTo>
                  <a:pt x="962" y="34"/>
                </a:lnTo>
                <a:lnTo>
                  <a:pt x="991" y="27"/>
                </a:lnTo>
                <a:lnTo>
                  <a:pt x="1020" y="22"/>
                </a:lnTo>
                <a:lnTo>
                  <a:pt x="1049" y="17"/>
                </a:lnTo>
                <a:lnTo>
                  <a:pt x="1078" y="12"/>
                </a:lnTo>
                <a:lnTo>
                  <a:pt x="1107" y="9"/>
                </a:lnTo>
                <a:lnTo>
                  <a:pt x="1137" y="6"/>
                </a:lnTo>
                <a:lnTo>
                  <a:pt x="1167" y="3"/>
                </a:lnTo>
                <a:lnTo>
                  <a:pt x="1196" y="1"/>
                </a:lnTo>
                <a:lnTo>
                  <a:pt x="1227" y="0"/>
                </a:lnTo>
                <a:lnTo>
                  <a:pt x="1257" y="0"/>
                </a:lnTo>
                <a:close/>
                <a:moveTo>
                  <a:pt x="1253" y="515"/>
                </a:moveTo>
                <a:lnTo>
                  <a:pt x="1215" y="515"/>
                </a:lnTo>
                <a:lnTo>
                  <a:pt x="1177" y="518"/>
                </a:lnTo>
                <a:lnTo>
                  <a:pt x="1140" y="522"/>
                </a:lnTo>
                <a:lnTo>
                  <a:pt x="1104" y="528"/>
                </a:lnTo>
                <a:lnTo>
                  <a:pt x="1070" y="535"/>
                </a:lnTo>
                <a:lnTo>
                  <a:pt x="1036" y="544"/>
                </a:lnTo>
                <a:lnTo>
                  <a:pt x="1002" y="555"/>
                </a:lnTo>
                <a:lnTo>
                  <a:pt x="969" y="567"/>
                </a:lnTo>
                <a:lnTo>
                  <a:pt x="938" y="581"/>
                </a:lnTo>
                <a:lnTo>
                  <a:pt x="907" y="598"/>
                </a:lnTo>
                <a:lnTo>
                  <a:pt x="876" y="615"/>
                </a:lnTo>
                <a:lnTo>
                  <a:pt x="848" y="633"/>
                </a:lnTo>
                <a:lnTo>
                  <a:pt x="819" y="655"/>
                </a:lnTo>
                <a:lnTo>
                  <a:pt x="791" y="677"/>
                </a:lnTo>
                <a:lnTo>
                  <a:pt x="764" y="702"/>
                </a:lnTo>
                <a:lnTo>
                  <a:pt x="737" y="727"/>
                </a:lnTo>
                <a:lnTo>
                  <a:pt x="736" y="727"/>
                </a:lnTo>
                <a:lnTo>
                  <a:pt x="736" y="727"/>
                </a:lnTo>
                <a:lnTo>
                  <a:pt x="736" y="727"/>
                </a:lnTo>
                <a:lnTo>
                  <a:pt x="722" y="743"/>
                </a:lnTo>
                <a:lnTo>
                  <a:pt x="709" y="758"/>
                </a:lnTo>
                <a:lnTo>
                  <a:pt x="695" y="773"/>
                </a:lnTo>
                <a:lnTo>
                  <a:pt x="682" y="790"/>
                </a:lnTo>
                <a:lnTo>
                  <a:pt x="670" y="806"/>
                </a:lnTo>
                <a:lnTo>
                  <a:pt x="659" y="822"/>
                </a:lnTo>
                <a:lnTo>
                  <a:pt x="647" y="839"/>
                </a:lnTo>
                <a:lnTo>
                  <a:pt x="636" y="856"/>
                </a:lnTo>
                <a:lnTo>
                  <a:pt x="623" y="879"/>
                </a:lnTo>
                <a:lnTo>
                  <a:pt x="611" y="901"/>
                </a:lnTo>
                <a:lnTo>
                  <a:pt x="599" y="925"/>
                </a:lnTo>
                <a:lnTo>
                  <a:pt x="589" y="948"/>
                </a:lnTo>
                <a:lnTo>
                  <a:pt x="579" y="973"/>
                </a:lnTo>
                <a:lnTo>
                  <a:pt x="570" y="997"/>
                </a:lnTo>
                <a:lnTo>
                  <a:pt x="562" y="1023"/>
                </a:lnTo>
                <a:lnTo>
                  <a:pt x="554" y="1048"/>
                </a:lnTo>
                <a:lnTo>
                  <a:pt x="548" y="1075"/>
                </a:lnTo>
                <a:lnTo>
                  <a:pt x="543" y="1101"/>
                </a:lnTo>
                <a:lnTo>
                  <a:pt x="538" y="1129"/>
                </a:lnTo>
                <a:lnTo>
                  <a:pt x="534" y="1157"/>
                </a:lnTo>
                <a:lnTo>
                  <a:pt x="532" y="1184"/>
                </a:lnTo>
                <a:lnTo>
                  <a:pt x="529" y="1213"/>
                </a:lnTo>
                <a:lnTo>
                  <a:pt x="528" y="1241"/>
                </a:lnTo>
                <a:lnTo>
                  <a:pt x="528" y="1271"/>
                </a:lnTo>
                <a:lnTo>
                  <a:pt x="528" y="1271"/>
                </a:lnTo>
                <a:lnTo>
                  <a:pt x="528" y="1272"/>
                </a:lnTo>
                <a:lnTo>
                  <a:pt x="528" y="1272"/>
                </a:lnTo>
                <a:lnTo>
                  <a:pt x="528" y="1295"/>
                </a:lnTo>
                <a:lnTo>
                  <a:pt x="529" y="1317"/>
                </a:lnTo>
                <a:lnTo>
                  <a:pt x="530" y="1339"/>
                </a:lnTo>
                <a:lnTo>
                  <a:pt x="532" y="1362"/>
                </a:lnTo>
                <a:lnTo>
                  <a:pt x="534" y="1383"/>
                </a:lnTo>
                <a:lnTo>
                  <a:pt x="537" y="1405"/>
                </a:lnTo>
                <a:lnTo>
                  <a:pt x="540" y="1425"/>
                </a:lnTo>
                <a:lnTo>
                  <a:pt x="544" y="1447"/>
                </a:lnTo>
                <a:lnTo>
                  <a:pt x="548" y="1467"/>
                </a:lnTo>
                <a:lnTo>
                  <a:pt x="553" y="1487"/>
                </a:lnTo>
                <a:lnTo>
                  <a:pt x="558" y="1507"/>
                </a:lnTo>
                <a:lnTo>
                  <a:pt x="565" y="1527"/>
                </a:lnTo>
                <a:lnTo>
                  <a:pt x="571" y="1546"/>
                </a:lnTo>
                <a:lnTo>
                  <a:pt x="578" y="1564"/>
                </a:lnTo>
                <a:lnTo>
                  <a:pt x="586" y="1584"/>
                </a:lnTo>
                <a:lnTo>
                  <a:pt x="593" y="1602"/>
                </a:lnTo>
                <a:lnTo>
                  <a:pt x="599" y="1613"/>
                </a:lnTo>
                <a:lnTo>
                  <a:pt x="604" y="1625"/>
                </a:lnTo>
                <a:lnTo>
                  <a:pt x="611" y="1636"/>
                </a:lnTo>
                <a:lnTo>
                  <a:pt x="617" y="1647"/>
                </a:lnTo>
                <a:lnTo>
                  <a:pt x="633" y="1676"/>
                </a:lnTo>
                <a:lnTo>
                  <a:pt x="651" y="1704"/>
                </a:lnTo>
                <a:lnTo>
                  <a:pt x="671" y="1731"/>
                </a:lnTo>
                <a:lnTo>
                  <a:pt x="692" y="1756"/>
                </a:lnTo>
                <a:lnTo>
                  <a:pt x="715" y="1782"/>
                </a:lnTo>
                <a:lnTo>
                  <a:pt x="738" y="1807"/>
                </a:lnTo>
                <a:lnTo>
                  <a:pt x="764" y="1830"/>
                </a:lnTo>
                <a:lnTo>
                  <a:pt x="791" y="1853"/>
                </a:lnTo>
                <a:lnTo>
                  <a:pt x="816" y="1873"/>
                </a:lnTo>
                <a:lnTo>
                  <a:pt x="843" y="1891"/>
                </a:lnTo>
                <a:lnTo>
                  <a:pt x="869" y="1910"/>
                </a:lnTo>
                <a:lnTo>
                  <a:pt x="897" y="1926"/>
                </a:lnTo>
                <a:lnTo>
                  <a:pt x="924" y="1940"/>
                </a:lnTo>
                <a:lnTo>
                  <a:pt x="952" y="1955"/>
                </a:lnTo>
                <a:lnTo>
                  <a:pt x="981" y="1967"/>
                </a:lnTo>
                <a:lnTo>
                  <a:pt x="1010" y="1978"/>
                </a:lnTo>
                <a:lnTo>
                  <a:pt x="1040" y="1987"/>
                </a:lnTo>
                <a:lnTo>
                  <a:pt x="1070" y="1996"/>
                </a:lnTo>
                <a:lnTo>
                  <a:pt x="1100" y="2003"/>
                </a:lnTo>
                <a:lnTo>
                  <a:pt x="1131" y="2009"/>
                </a:lnTo>
                <a:lnTo>
                  <a:pt x="1163" y="2014"/>
                </a:lnTo>
                <a:lnTo>
                  <a:pt x="1194" y="2017"/>
                </a:lnTo>
                <a:lnTo>
                  <a:pt x="1227" y="2019"/>
                </a:lnTo>
                <a:lnTo>
                  <a:pt x="1260" y="2019"/>
                </a:lnTo>
                <a:lnTo>
                  <a:pt x="1298" y="2018"/>
                </a:lnTo>
                <a:lnTo>
                  <a:pt x="1333" y="2016"/>
                </a:lnTo>
                <a:lnTo>
                  <a:pt x="1369" y="2012"/>
                </a:lnTo>
                <a:lnTo>
                  <a:pt x="1405" y="2006"/>
                </a:lnTo>
                <a:lnTo>
                  <a:pt x="1439" y="1999"/>
                </a:lnTo>
                <a:lnTo>
                  <a:pt x="1472" y="1989"/>
                </a:lnTo>
                <a:lnTo>
                  <a:pt x="1505" y="1978"/>
                </a:lnTo>
                <a:lnTo>
                  <a:pt x="1537" y="1966"/>
                </a:lnTo>
                <a:lnTo>
                  <a:pt x="1568" y="1952"/>
                </a:lnTo>
                <a:lnTo>
                  <a:pt x="1599" y="1935"/>
                </a:lnTo>
                <a:lnTo>
                  <a:pt x="1629" y="1918"/>
                </a:lnTo>
                <a:lnTo>
                  <a:pt x="1658" y="1899"/>
                </a:lnTo>
                <a:lnTo>
                  <a:pt x="1687" y="1877"/>
                </a:lnTo>
                <a:lnTo>
                  <a:pt x="1715" y="1855"/>
                </a:lnTo>
                <a:lnTo>
                  <a:pt x="1742" y="1830"/>
                </a:lnTo>
                <a:lnTo>
                  <a:pt x="1769" y="1803"/>
                </a:lnTo>
                <a:lnTo>
                  <a:pt x="1794" y="1776"/>
                </a:lnTo>
                <a:lnTo>
                  <a:pt x="1819" y="1748"/>
                </a:lnTo>
                <a:lnTo>
                  <a:pt x="1840" y="1719"/>
                </a:lnTo>
                <a:lnTo>
                  <a:pt x="1861" y="1689"/>
                </a:lnTo>
                <a:lnTo>
                  <a:pt x="1880" y="1658"/>
                </a:lnTo>
                <a:lnTo>
                  <a:pt x="1898" y="1627"/>
                </a:lnTo>
                <a:lnTo>
                  <a:pt x="1913" y="1595"/>
                </a:lnTo>
                <a:lnTo>
                  <a:pt x="1927" y="1562"/>
                </a:lnTo>
                <a:lnTo>
                  <a:pt x="1939" y="1528"/>
                </a:lnTo>
                <a:lnTo>
                  <a:pt x="1951" y="1494"/>
                </a:lnTo>
                <a:lnTo>
                  <a:pt x="1959" y="1458"/>
                </a:lnTo>
                <a:lnTo>
                  <a:pt x="1967" y="1422"/>
                </a:lnTo>
                <a:lnTo>
                  <a:pt x="1972" y="1384"/>
                </a:lnTo>
                <a:lnTo>
                  <a:pt x="1976" y="1347"/>
                </a:lnTo>
                <a:lnTo>
                  <a:pt x="1979" y="1308"/>
                </a:lnTo>
                <a:lnTo>
                  <a:pt x="1980" y="1269"/>
                </a:lnTo>
                <a:lnTo>
                  <a:pt x="1979" y="1229"/>
                </a:lnTo>
                <a:lnTo>
                  <a:pt x="1976" y="1191"/>
                </a:lnTo>
                <a:lnTo>
                  <a:pt x="1972" y="1153"/>
                </a:lnTo>
                <a:lnTo>
                  <a:pt x="1967" y="1117"/>
                </a:lnTo>
                <a:lnTo>
                  <a:pt x="1959" y="1080"/>
                </a:lnTo>
                <a:lnTo>
                  <a:pt x="1950" y="1045"/>
                </a:lnTo>
                <a:lnTo>
                  <a:pt x="1939" y="1010"/>
                </a:lnTo>
                <a:lnTo>
                  <a:pt x="1927" y="977"/>
                </a:lnTo>
                <a:lnTo>
                  <a:pt x="1913" y="943"/>
                </a:lnTo>
                <a:lnTo>
                  <a:pt x="1897" y="911"/>
                </a:lnTo>
                <a:lnTo>
                  <a:pt x="1879" y="880"/>
                </a:lnTo>
                <a:lnTo>
                  <a:pt x="1861" y="849"/>
                </a:lnTo>
                <a:lnTo>
                  <a:pt x="1840" y="818"/>
                </a:lnTo>
                <a:lnTo>
                  <a:pt x="1818" y="790"/>
                </a:lnTo>
                <a:lnTo>
                  <a:pt x="1793" y="761"/>
                </a:lnTo>
                <a:lnTo>
                  <a:pt x="1768" y="733"/>
                </a:lnTo>
                <a:lnTo>
                  <a:pt x="1768" y="733"/>
                </a:lnTo>
                <a:lnTo>
                  <a:pt x="1768" y="733"/>
                </a:lnTo>
                <a:lnTo>
                  <a:pt x="1767" y="732"/>
                </a:lnTo>
                <a:lnTo>
                  <a:pt x="1752" y="717"/>
                </a:lnTo>
                <a:lnTo>
                  <a:pt x="1737" y="703"/>
                </a:lnTo>
                <a:lnTo>
                  <a:pt x="1722" y="688"/>
                </a:lnTo>
                <a:lnTo>
                  <a:pt x="1705" y="675"/>
                </a:lnTo>
                <a:lnTo>
                  <a:pt x="1690" y="662"/>
                </a:lnTo>
                <a:lnTo>
                  <a:pt x="1674" y="650"/>
                </a:lnTo>
                <a:lnTo>
                  <a:pt x="1657" y="638"/>
                </a:lnTo>
                <a:lnTo>
                  <a:pt x="1641" y="627"/>
                </a:lnTo>
                <a:lnTo>
                  <a:pt x="1619" y="613"/>
                </a:lnTo>
                <a:lnTo>
                  <a:pt x="1598" y="601"/>
                </a:lnTo>
                <a:lnTo>
                  <a:pt x="1576" y="588"/>
                </a:lnTo>
                <a:lnTo>
                  <a:pt x="1553" y="578"/>
                </a:lnTo>
                <a:lnTo>
                  <a:pt x="1530" y="568"/>
                </a:lnTo>
                <a:lnTo>
                  <a:pt x="1506" y="559"/>
                </a:lnTo>
                <a:lnTo>
                  <a:pt x="1483" y="549"/>
                </a:lnTo>
                <a:lnTo>
                  <a:pt x="1459" y="542"/>
                </a:lnTo>
                <a:lnTo>
                  <a:pt x="1434" y="536"/>
                </a:lnTo>
                <a:lnTo>
                  <a:pt x="1409" y="530"/>
                </a:lnTo>
                <a:lnTo>
                  <a:pt x="1384" y="525"/>
                </a:lnTo>
                <a:lnTo>
                  <a:pt x="1359" y="521"/>
                </a:lnTo>
                <a:lnTo>
                  <a:pt x="1332" y="518"/>
                </a:lnTo>
                <a:lnTo>
                  <a:pt x="1307" y="516"/>
                </a:lnTo>
                <a:lnTo>
                  <a:pt x="1279" y="515"/>
                </a:lnTo>
                <a:lnTo>
                  <a:pt x="1253" y="514"/>
                </a:lnTo>
                <a:lnTo>
                  <a:pt x="1253" y="515"/>
                </a:lnTo>
                <a:close/>
              </a:path>
            </a:pathLst>
          </a:cu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98908" y="1120878"/>
            <a:ext cx="8289233" cy="8046832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43524" y="1120878"/>
            <a:ext cx="4144616" cy="8046832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98909" y="1120878"/>
            <a:ext cx="4144616" cy="8046832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6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857186" y="5144294"/>
            <a:ext cx="8289234" cy="414461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857186" y="999677"/>
            <a:ext cx="8289234" cy="4144617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1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16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7" r:id="rId2"/>
    <p:sldLayoutId id="2147484470" r:id="rId3"/>
    <p:sldLayoutId id="2147484471" r:id="rId4"/>
    <p:sldLayoutId id="2147484468" r:id="rId5"/>
    <p:sldLayoutId id="2147484469" r:id="rId6"/>
    <p:sldLayoutId id="2147484472" r:id="rId7"/>
    <p:sldLayoutId id="2147484473" r:id="rId8"/>
    <p:sldLayoutId id="2147484474" r:id="rId9"/>
    <p:sldLayoutId id="2147484475" r:id="rId10"/>
    <p:sldLayoutId id="2147484476" r:id="rId11"/>
    <p:sldLayoutId id="2147484477" r:id="rId12"/>
    <p:sldLayoutId id="2147484478" r:id="rId13"/>
    <p:sldLayoutId id="2147484479" r:id="rId14"/>
    <p:sldLayoutId id="2147484480" r:id="rId15"/>
    <p:sldLayoutId id="2147484481" r:id="rId16"/>
    <p:sldLayoutId id="2147484482" r:id="rId17"/>
    <p:sldLayoutId id="2147484483" r:id="rId18"/>
    <p:sldLayoutId id="2147484484" r:id="rId19"/>
    <p:sldLayoutId id="2147484485" r:id="rId20"/>
    <p:sldLayoutId id="2147484486" r:id="rId21"/>
    <p:sldLayoutId id="2147484487" r:id="rId22"/>
    <p:sldLayoutId id="2147484488" r:id="rId23"/>
    <p:sldLayoutId id="2147484489" r:id="rId24"/>
    <p:sldLayoutId id="2147484490" r:id="rId25"/>
    <p:sldLayoutId id="2147484491" r:id="rId26"/>
    <p:sldLayoutId id="2147484492" r:id="rId27"/>
    <p:sldLayoutId id="2147484493" r:id="rId28"/>
    <p:sldLayoutId id="2147484494" r:id="rId29"/>
    <p:sldLayoutId id="2147484495" r:id="rId30"/>
    <p:sldLayoutId id="2147484583" r:id="rId31"/>
    <p:sldLayoutId id="2147484584" r:id="rId32"/>
    <p:sldLayoutId id="2147484585" r:id="rId33"/>
    <p:sldLayoutId id="2147484586" r:id="rId34"/>
    <p:sldLayoutId id="2147484587" r:id="rId35"/>
    <p:sldLayoutId id="2147484590" r:id="rId36"/>
    <p:sldLayoutId id="2147484591" r:id="rId37"/>
    <p:sldLayoutId id="2147484592" r:id="rId38"/>
  </p:sldLayoutIdLst>
  <p:hf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46.png"/><Relationship Id="rId10" Type="http://schemas.openxmlformats.org/officeDocument/2006/relationships/diagramData" Target="../diagrams/data2.xml"/><Relationship Id="rId4" Type="http://schemas.openxmlformats.org/officeDocument/2006/relationships/image" Target="../media/image45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svg"/><Relationship Id="rId7" Type="http://schemas.openxmlformats.org/officeDocument/2006/relationships/slide" Target="slide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emf"/><Relationship Id="rId3" Type="http://schemas.openxmlformats.org/officeDocument/2006/relationships/image" Target="../media/image56.emf"/><Relationship Id="rId7" Type="http://schemas.openxmlformats.org/officeDocument/2006/relationships/image" Target="../media/image60.png"/><Relationship Id="rId12" Type="http://schemas.openxmlformats.org/officeDocument/2006/relationships/image" Target="../media/image65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Relationship Id="rId14" Type="http://schemas.openxmlformats.org/officeDocument/2006/relationships/image" Target="../media/image6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microsoft.com/office/2007/relationships/hdphoto" Target="../media/hdphoto2.wdp"/><Relationship Id="rId18" Type="http://schemas.openxmlformats.org/officeDocument/2006/relationships/image" Target="../media/image83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image" Target="../media/image68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svg"/><Relationship Id="rId7" Type="http://schemas.openxmlformats.org/officeDocument/2006/relationships/slide" Target="slide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emf"/><Relationship Id="rId7" Type="http://schemas.openxmlformats.org/officeDocument/2006/relationships/image" Target="../media/image93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01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slide" Target="slide31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5.png"/><Relationship Id="rId7" Type="http://schemas.openxmlformats.org/officeDocument/2006/relationships/slide" Target="slide4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05.png"/><Relationship Id="rId4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svg"/><Relationship Id="rId7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66.emf"/><Relationship Id="rId5" Type="http://schemas.openxmlformats.org/officeDocument/2006/relationships/image" Target="../media/image60.png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24.png"/><Relationship Id="rId4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" Target="slide31.xml"/><Relationship Id="rId7" Type="http://schemas.openxmlformats.org/officeDocument/2006/relationships/image" Target="../media/image12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5" Type="http://schemas.openxmlformats.org/officeDocument/2006/relationships/image" Target="../media/image122.png"/><Relationship Id="rId10" Type="http://schemas.openxmlformats.org/officeDocument/2006/relationships/image" Target="../media/image130.png"/><Relationship Id="rId4" Type="http://schemas.openxmlformats.org/officeDocument/2006/relationships/image" Target="../media/image105.png"/><Relationship Id="rId9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13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27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-194586" y="4675"/>
            <a:ext cx="4524323" cy="10288588"/>
          </a:xfrm>
          <a:custGeom>
            <a:avLst/>
            <a:gdLst>
              <a:gd name="connsiteX0" fmla="*/ 0 w 6786683"/>
              <a:gd name="connsiteY0" fmla="*/ 0 h 10288588"/>
              <a:gd name="connsiteX1" fmla="*/ 3999707 w 6786683"/>
              <a:gd name="connsiteY1" fmla="*/ 0 h 10288588"/>
              <a:gd name="connsiteX2" fmla="*/ 6786683 w 6786683"/>
              <a:gd name="connsiteY2" fmla="*/ 2786977 h 10288588"/>
              <a:gd name="connsiteX3" fmla="*/ 6571517 w 6786683"/>
              <a:gd name="connsiteY3" fmla="*/ 3023719 h 10288588"/>
              <a:gd name="connsiteX4" fmla="*/ 5810250 w 6786683"/>
              <a:gd name="connsiteY4" fmla="*/ 5144294 h 10288588"/>
              <a:gd name="connsiteX5" fmla="*/ 6571517 w 6786683"/>
              <a:gd name="connsiteY5" fmla="*/ 7264870 h 10288588"/>
              <a:gd name="connsiteX6" fmla="*/ 6786683 w 6786683"/>
              <a:gd name="connsiteY6" fmla="*/ 7501611 h 10288588"/>
              <a:gd name="connsiteX7" fmla="*/ 3999706 w 6786683"/>
              <a:gd name="connsiteY7" fmla="*/ 10288587 h 10288588"/>
              <a:gd name="connsiteX8" fmla="*/ 0 w 6786683"/>
              <a:gd name="connsiteY8" fmla="*/ 10288588 h 10288588"/>
              <a:gd name="connsiteX9" fmla="*/ 0 w 6786683"/>
              <a:gd name="connsiteY9" fmla="*/ 10098932 h 10288588"/>
              <a:gd name="connsiteX10" fmla="*/ 4954638 w 6786683"/>
              <a:gd name="connsiteY10" fmla="*/ 5144294 h 10288588"/>
              <a:gd name="connsiteX11" fmla="*/ 0 w 6786683"/>
              <a:gd name="connsiteY11" fmla="*/ 189655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86683" h="10288588">
                <a:moveTo>
                  <a:pt x="0" y="0"/>
                </a:moveTo>
                <a:lnTo>
                  <a:pt x="3999707" y="0"/>
                </a:lnTo>
                <a:lnTo>
                  <a:pt x="6786683" y="2786977"/>
                </a:lnTo>
                <a:lnTo>
                  <a:pt x="6571517" y="3023719"/>
                </a:lnTo>
                <a:cubicBezTo>
                  <a:pt x="6095938" y="3599988"/>
                  <a:pt x="5810250" y="4338778"/>
                  <a:pt x="5810250" y="5144294"/>
                </a:cubicBezTo>
                <a:cubicBezTo>
                  <a:pt x="5810250" y="5949811"/>
                  <a:pt x="6095938" y="6688601"/>
                  <a:pt x="6571517" y="7264870"/>
                </a:cubicBezTo>
                <a:lnTo>
                  <a:pt x="6786683" y="7501611"/>
                </a:lnTo>
                <a:lnTo>
                  <a:pt x="3999706" y="10288587"/>
                </a:lnTo>
                <a:lnTo>
                  <a:pt x="0" y="10288588"/>
                </a:lnTo>
                <a:lnTo>
                  <a:pt x="0" y="10098932"/>
                </a:lnTo>
                <a:lnTo>
                  <a:pt x="4954638" y="5144294"/>
                </a:lnTo>
                <a:lnTo>
                  <a:pt x="0" y="18965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олилиния 14"/>
          <p:cNvSpPr/>
          <p:nvPr/>
        </p:nvSpPr>
        <p:spPr>
          <a:xfrm rot="10800000">
            <a:off x="14029646" y="-3119"/>
            <a:ext cx="4205482" cy="10288588"/>
          </a:xfrm>
          <a:custGeom>
            <a:avLst/>
            <a:gdLst>
              <a:gd name="connsiteX0" fmla="*/ 0 w 6786682"/>
              <a:gd name="connsiteY0" fmla="*/ 10288588 h 10288588"/>
              <a:gd name="connsiteX1" fmla="*/ 0 w 6786682"/>
              <a:gd name="connsiteY1" fmla="*/ 10098932 h 10288588"/>
              <a:gd name="connsiteX2" fmla="*/ 4954638 w 6786682"/>
              <a:gd name="connsiteY2" fmla="*/ 5144294 h 10288588"/>
              <a:gd name="connsiteX3" fmla="*/ 0 w 6786682"/>
              <a:gd name="connsiteY3" fmla="*/ 189655 h 10288588"/>
              <a:gd name="connsiteX4" fmla="*/ 0 w 6786682"/>
              <a:gd name="connsiteY4" fmla="*/ 0 h 10288588"/>
              <a:gd name="connsiteX5" fmla="*/ 3999707 w 6786682"/>
              <a:gd name="connsiteY5" fmla="*/ 0 h 10288588"/>
              <a:gd name="connsiteX6" fmla="*/ 6786682 w 6786682"/>
              <a:gd name="connsiteY6" fmla="*/ 2786976 h 10288588"/>
              <a:gd name="connsiteX7" fmla="*/ 6786681 w 6786682"/>
              <a:gd name="connsiteY7" fmla="*/ 2786976 h 10288588"/>
              <a:gd name="connsiteX8" fmla="*/ 5810248 w 6786682"/>
              <a:gd name="connsiteY8" fmla="*/ 5144294 h 10288588"/>
              <a:gd name="connsiteX9" fmla="*/ 6786681 w 6786682"/>
              <a:gd name="connsiteY9" fmla="*/ 7501612 h 10288588"/>
              <a:gd name="connsiteX10" fmla="*/ 6786681 w 6786682"/>
              <a:gd name="connsiteY10" fmla="*/ 7501612 h 10288588"/>
              <a:gd name="connsiteX11" fmla="*/ 3999706 w 6786682"/>
              <a:gd name="connsiteY11" fmla="*/ 10288587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86682" h="10288588">
                <a:moveTo>
                  <a:pt x="0" y="10288588"/>
                </a:moveTo>
                <a:lnTo>
                  <a:pt x="0" y="10098932"/>
                </a:lnTo>
                <a:lnTo>
                  <a:pt x="4954638" y="5144294"/>
                </a:lnTo>
                <a:lnTo>
                  <a:pt x="0" y="189655"/>
                </a:lnTo>
                <a:lnTo>
                  <a:pt x="0" y="0"/>
                </a:lnTo>
                <a:lnTo>
                  <a:pt x="3999707" y="0"/>
                </a:lnTo>
                <a:lnTo>
                  <a:pt x="6786682" y="2786976"/>
                </a:lnTo>
                <a:lnTo>
                  <a:pt x="6786681" y="2786976"/>
                </a:lnTo>
                <a:cubicBezTo>
                  <a:pt x="6183391" y="3390267"/>
                  <a:pt x="5810248" y="4223704"/>
                  <a:pt x="5810248" y="5144294"/>
                </a:cubicBezTo>
                <a:cubicBezTo>
                  <a:pt x="5810248" y="6064884"/>
                  <a:pt x="6183391" y="6898322"/>
                  <a:pt x="6786681" y="7501612"/>
                </a:cubicBezTo>
                <a:lnTo>
                  <a:pt x="6786681" y="7501612"/>
                </a:lnTo>
                <a:lnTo>
                  <a:pt x="3999706" y="10288587"/>
                </a:lnTo>
                <a:close/>
              </a:path>
            </a:pathLst>
          </a:custGeom>
          <a:solidFill>
            <a:schemeClr val="bg2">
              <a:lumMod val="95000"/>
              <a:alpha val="8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олилиния 17"/>
          <p:cNvSpPr/>
          <p:nvPr/>
        </p:nvSpPr>
        <p:spPr>
          <a:xfrm>
            <a:off x="-8007" y="192427"/>
            <a:ext cx="3257056" cy="9903737"/>
          </a:xfrm>
          <a:custGeom>
            <a:avLst/>
            <a:gdLst>
              <a:gd name="connsiteX0" fmla="*/ 0 w 4951868"/>
              <a:gd name="connsiteY0" fmla="*/ 0 h 9903737"/>
              <a:gd name="connsiteX1" fmla="*/ 4951868 w 4951868"/>
              <a:gd name="connsiteY1" fmla="*/ 4951869 h 9903737"/>
              <a:gd name="connsiteX2" fmla="*/ 0 w 4951868"/>
              <a:gd name="connsiteY2" fmla="*/ 9903737 h 9903737"/>
              <a:gd name="connsiteX3" fmla="*/ 0 w 4951868"/>
              <a:gd name="connsiteY3" fmla="*/ 7654048 h 9903737"/>
              <a:gd name="connsiteX4" fmla="*/ 2702179 w 4951868"/>
              <a:gd name="connsiteY4" fmla="*/ 4951869 h 9903737"/>
              <a:gd name="connsiteX5" fmla="*/ 0 w 4951868"/>
              <a:gd name="connsiteY5" fmla="*/ 2249690 h 99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1868" h="9903737">
                <a:moveTo>
                  <a:pt x="0" y="0"/>
                </a:moveTo>
                <a:lnTo>
                  <a:pt x="4951868" y="4951869"/>
                </a:lnTo>
                <a:lnTo>
                  <a:pt x="0" y="9903737"/>
                </a:lnTo>
                <a:lnTo>
                  <a:pt x="0" y="7654048"/>
                </a:lnTo>
                <a:lnTo>
                  <a:pt x="2702179" y="4951869"/>
                </a:lnTo>
                <a:lnTo>
                  <a:pt x="0" y="2249690"/>
                </a:lnTo>
                <a:close/>
              </a:path>
            </a:pathLst>
          </a:custGeom>
          <a:solidFill>
            <a:srgbClr val="AADD1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Полилиния 20"/>
          <p:cNvSpPr/>
          <p:nvPr/>
        </p:nvSpPr>
        <p:spPr>
          <a:xfrm rot="10800000">
            <a:off x="15038951" y="192426"/>
            <a:ext cx="3257056" cy="9903737"/>
          </a:xfrm>
          <a:custGeom>
            <a:avLst/>
            <a:gdLst>
              <a:gd name="connsiteX0" fmla="*/ 0 w 4951868"/>
              <a:gd name="connsiteY0" fmla="*/ 9903737 h 9903737"/>
              <a:gd name="connsiteX1" fmla="*/ 0 w 4951868"/>
              <a:gd name="connsiteY1" fmla="*/ 7654047 h 9903737"/>
              <a:gd name="connsiteX2" fmla="*/ 2702180 w 4951868"/>
              <a:gd name="connsiteY2" fmla="*/ 4951868 h 9903737"/>
              <a:gd name="connsiteX3" fmla="*/ 0 w 4951868"/>
              <a:gd name="connsiteY3" fmla="*/ 2249689 h 9903737"/>
              <a:gd name="connsiteX4" fmla="*/ 0 w 4951868"/>
              <a:gd name="connsiteY4" fmla="*/ 0 h 9903737"/>
              <a:gd name="connsiteX5" fmla="*/ 4951868 w 4951868"/>
              <a:gd name="connsiteY5" fmla="*/ 4951869 h 99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1868" h="9903737">
                <a:moveTo>
                  <a:pt x="0" y="9903737"/>
                </a:moveTo>
                <a:lnTo>
                  <a:pt x="0" y="7654047"/>
                </a:lnTo>
                <a:lnTo>
                  <a:pt x="2702180" y="4951868"/>
                </a:lnTo>
                <a:lnTo>
                  <a:pt x="0" y="2249689"/>
                </a:lnTo>
                <a:lnTo>
                  <a:pt x="0" y="0"/>
                </a:lnTo>
                <a:lnTo>
                  <a:pt x="4951868" y="4951869"/>
                </a:lnTo>
                <a:close/>
              </a:path>
            </a:pathLst>
          </a:custGeom>
          <a:solidFill>
            <a:srgbClr val="AADD1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Полилиния 28"/>
          <p:cNvSpPr/>
          <p:nvPr/>
        </p:nvSpPr>
        <p:spPr>
          <a:xfrm rot="10800000">
            <a:off x="14621017" y="0"/>
            <a:ext cx="3696479" cy="10288587"/>
          </a:xfrm>
          <a:custGeom>
            <a:avLst/>
            <a:gdLst>
              <a:gd name="connsiteX0" fmla="*/ 311794 w 5456088"/>
              <a:gd name="connsiteY0" fmla="*/ 10288587 h 10288587"/>
              <a:gd name="connsiteX1" fmla="*/ 0 w 5456088"/>
              <a:gd name="connsiteY1" fmla="*/ 10288587 h 10288587"/>
              <a:gd name="connsiteX2" fmla="*/ 0 w 5456088"/>
              <a:gd name="connsiteY2" fmla="*/ 9609781 h 10288587"/>
              <a:gd name="connsiteX3" fmla="*/ 4465488 w 5456088"/>
              <a:gd name="connsiteY3" fmla="*/ 5144294 h 10288587"/>
              <a:gd name="connsiteX4" fmla="*/ 0 w 5456088"/>
              <a:gd name="connsiteY4" fmla="*/ 678805 h 10288587"/>
              <a:gd name="connsiteX5" fmla="*/ 0 w 5456088"/>
              <a:gd name="connsiteY5" fmla="*/ 0 h 10288587"/>
              <a:gd name="connsiteX6" fmla="*/ 311796 w 5456088"/>
              <a:gd name="connsiteY6" fmla="*/ 0 h 10288587"/>
              <a:gd name="connsiteX7" fmla="*/ 5456088 w 5456088"/>
              <a:gd name="connsiteY7" fmla="*/ 5144294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6088" h="10288587">
                <a:moveTo>
                  <a:pt x="311794" y="10288587"/>
                </a:moveTo>
                <a:lnTo>
                  <a:pt x="0" y="10288587"/>
                </a:lnTo>
                <a:lnTo>
                  <a:pt x="0" y="9609781"/>
                </a:lnTo>
                <a:lnTo>
                  <a:pt x="4465488" y="5144294"/>
                </a:lnTo>
                <a:lnTo>
                  <a:pt x="0" y="678805"/>
                </a:lnTo>
                <a:lnTo>
                  <a:pt x="0" y="0"/>
                </a:lnTo>
                <a:lnTo>
                  <a:pt x="311796" y="0"/>
                </a:lnTo>
                <a:lnTo>
                  <a:pt x="5456088" y="514429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Полилиния 29"/>
          <p:cNvSpPr/>
          <p:nvPr/>
        </p:nvSpPr>
        <p:spPr>
          <a:xfrm>
            <a:off x="-49279" y="2"/>
            <a:ext cx="3716261" cy="10288587"/>
          </a:xfrm>
          <a:custGeom>
            <a:avLst/>
            <a:gdLst>
              <a:gd name="connsiteX0" fmla="*/ 311794 w 5456088"/>
              <a:gd name="connsiteY0" fmla="*/ 10288587 h 10288587"/>
              <a:gd name="connsiteX1" fmla="*/ 0 w 5456088"/>
              <a:gd name="connsiteY1" fmla="*/ 10288587 h 10288587"/>
              <a:gd name="connsiteX2" fmla="*/ 0 w 5456088"/>
              <a:gd name="connsiteY2" fmla="*/ 9609781 h 10288587"/>
              <a:gd name="connsiteX3" fmla="*/ 4465488 w 5456088"/>
              <a:gd name="connsiteY3" fmla="*/ 5144294 h 10288587"/>
              <a:gd name="connsiteX4" fmla="*/ 0 w 5456088"/>
              <a:gd name="connsiteY4" fmla="*/ 678805 h 10288587"/>
              <a:gd name="connsiteX5" fmla="*/ 0 w 5456088"/>
              <a:gd name="connsiteY5" fmla="*/ 0 h 10288587"/>
              <a:gd name="connsiteX6" fmla="*/ 311796 w 5456088"/>
              <a:gd name="connsiteY6" fmla="*/ 0 h 10288587"/>
              <a:gd name="connsiteX7" fmla="*/ 5456088 w 5456088"/>
              <a:gd name="connsiteY7" fmla="*/ 5144294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6088" h="10288587">
                <a:moveTo>
                  <a:pt x="311794" y="10288587"/>
                </a:moveTo>
                <a:lnTo>
                  <a:pt x="0" y="10288587"/>
                </a:lnTo>
                <a:lnTo>
                  <a:pt x="0" y="9609781"/>
                </a:lnTo>
                <a:lnTo>
                  <a:pt x="4465488" y="5144294"/>
                </a:lnTo>
                <a:lnTo>
                  <a:pt x="0" y="678805"/>
                </a:lnTo>
                <a:lnTo>
                  <a:pt x="0" y="0"/>
                </a:lnTo>
                <a:lnTo>
                  <a:pt x="311796" y="0"/>
                </a:lnTo>
                <a:lnTo>
                  <a:pt x="5456088" y="514429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40575" y="3620800"/>
            <a:ext cx="104068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Application web pour la reconnaissance émotionnelle des clients pour les conseillers financiers, basée sur les techniques ML</a:t>
            </a:r>
            <a:endParaRPr lang="ru-RU" sz="48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-2523691" y="38930"/>
            <a:ext cx="25357092" cy="10288588"/>
          </a:xfrm>
        </p:spPr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B7A189D-FBB5-4856-9790-01A5FA38A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915" y="338696"/>
            <a:ext cx="1964681" cy="828000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4F54FB05-B235-41BE-96AE-10C53BA9D0C3}"/>
              </a:ext>
            </a:extLst>
          </p:cNvPr>
          <p:cNvSpPr txBox="1"/>
          <p:nvPr/>
        </p:nvSpPr>
        <p:spPr>
          <a:xfrm>
            <a:off x="2801892" y="0"/>
            <a:ext cx="126842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0000"/>
            <a:r>
              <a:rPr lang="fr-FR" sz="3400" dirty="0">
                <a:solidFill>
                  <a:srgbClr val="232B36"/>
                </a:solidFill>
                <a:latin typeface="Merriweather Light" panose="02060503050406030704" pitchFamily="18" charset="-52"/>
                <a:ea typeface="Roboto Light" panose="02000000000000000000" pitchFamily="2" charset="0"/>
                <a:cs typeface="Open Sans Light" panose="020B0306030504020204" pitchFamily="34" charset="0"/>
              </a:rPr>
              <a:t>République tunisienne </a:t>
            </a:r>
          </a:p>
          <a:p>
            <a:pPr algn="ctr" defTabSz="360000"/>
            <a:r>
              <a:rPr lang="fr-FR" sz="3300" dirty="0">
                <a:solidFill>
                  <a:srgbClr val="232B36"/>
                </a:solidFill>
                <a:latin typeface="Merriweather Light" panose="02060503050406030704" pitchFamily="18" charset="-52"/>
                <a:ea typeface="Roboto Light" panose="02000000000000000000" pitchFamily="2" charset="0"/>
                <a:cs typeface="Open Sans Light" panose="020B0306030504020204" pitchFamily="34" charset="0"/>
              </a:rPr>
              <a:t>Ministère de l’enseignement supérieur et de la recherche scientifique </a:t>
            </a:r>
          </a:p>
          <a:p>
            <a:pPr algn="ctr" defTabSz="360000"/>
            <a:r>
              <a:rPr lang="fr-FR" sz="3400" dirty="0">
                <a:solidFill>
                  <a:srgbClr val="232B36"/>
                </a:solidFill>
                <a:latin typeface="Merriweather Light" panose="02060503050406030704" pitchFamily="18" charset="-52"/>
                <a:ea typeface="Roboto Light" panose="02000000000000000000" pitchFamily="2" charset="0"/>
                <a:cs typeface="Open Sans Light" panose="020B0306030504020204" pitchFamily="34" charset="0"/>
              </a:rPr>
              <a:t>Université de Tunis</a:t>
            </a:r>
            <a:endParaRPr lang="ru-RU" sz="3400" spc="-150" dirty="0">
              <a:solidFill>
                <a:srgbClr val="232B36"/>
              </a:solidFill>
              <a:latin typeface="Merriweather Light" panose="02060503050406030704" pitchFamily="18" charset="-52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5D62F64B-161A-447F-AF7F-47C19EE64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84" y="320696"/>
            <a:ext cx="1674334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FD625B94-5F73-4F34-96EE-6B9BE125AC3C}"/>
              </a:ext>
            </a:extLst>
          </p:cNvPr>
          <p:cNvSpPr txBox="1"/>
          <p:nvPr/>
        </p:nvSpPr>
        <p:spPr>
          <a:xfrm>
            <a:off x="3290321" y="8156500"/>
            <a:ext cx="3888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Réalisé par</a:t>
            </a:r>
          </a:p>
          <a:p>
            <a:pPr algn="r"/>
            <a:r>
              <a:rPr lang="fr-FR" sz="36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Mustafa BEN AMAR</a:t>
            </a:r>
            <a:endParaRPr lang="ru-RU" sz="36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257C6619-0CBB-42AF-9359-416D431C41F3}"/>
              </a:ext>
            </a:extLst>
          </p:cNvPr>
          <p:cNvSpPr txBox="1"/>
          <p:nvPr/>
        </p:nvSpPr>
        <p:spPr>
          <a:xfrm>
            <a:off x="10850166" y="7879500"/>
            <a:ext cx="49526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Encadré par  </a:t>
            </a:r>
          </a:p>
          <a:p>
            <a:r>
              <a:rPr lang="fr-FR" sz="36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Mme Meriem RIAHI</a:t>
            </a:r>
          </a:p>
          <a:p>
            <a:r>
              <a:rPr lang="fr-FR" sz="36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Mme Rania CHOURA</a:t>
            </a:r>
            <a:endParaRPr lang="ru-RU" sz="36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21362A7-6FA9-44F2-B6CE-1C0AF264F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118" y="9883084"/>
            <a:ext cx="2111774" cy="4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>
            <a:extLst>
              <a:ext uri="{FF2B5EF4-FFF2-40B4-BE49-F238E27FC236}">
                <a16:creationId xmlns:a16="http://schemas.microsoft.com/office/drawing/2014/main" id="{3913F587-1201-4DE8-946F-30230CB9E660}"/>
              </a:ext>
            </a:extLst>
          </p:cNvPr>
          <p:cNvSpPr txBox="1"/>
          <p:nvPr/>
        </p:nvSpPr>
        <p:spPr>
          <a:xfrm>
            <a:off x="13004320" y="177158"/>
            <a:ext cx="5107482" cy="1170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Introduction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9B1F929C-25CD-4C47-9CE2-2C5E696E8C74}"/>
              </a:ext>
            </a:extLst>
          </p:cNvPr>
          <p:cNvSpPr txBox="1"/>
          <p:nvPr/>
        </p:nvSpPr>
        <p:spPr>
          <a:xfrm>
            <a:off x="14571407" y="1201437"/>
            <a:ext cx="354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555555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- Méthodologie de travail</a:t>
            </a:r>
            <a:endParaRPr lang="fr-FR" sz="2400" b="1" dirty="0">
              <a:solidFill>
                <a:srgbClr val="555555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B1AAF8E7-6379-492C-B97E-8CD5E185AAE0}"/>
              </a:ext>
            </a:extLst>
          </p:cNvPr>
          <p:cNvSpPr txBox="1"/>
          <p:nvPr/>
        </p:nvSpPr>
        <p:spPr>
          <a:xfrm>
            <a:off x="5452139" y="1205842"/>
            <a:ext cx="624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555555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Présentation de la société - Contexte du projet -</a:t>
            </a:r>
            <a:endParaRPr lang="fr-FR" sz="2400" b="1" dirty="0">
              <a:solidFill>
                <a:srgbClr val="555555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8E9E5B5F-4AD6-431E-97B6-F5D82AD6E475}"/>
              </a:ext>
            </a:extLst>
          </p:cNvPr>
          <p:cNvSpPr txBox="1"/>
          <p:nvPr/>
        </p:nvSpPr>
        <p:spPr>
          <a:xfrm>
            <a:off x="11611881" y="1112948"/>
            <a:ext cx="325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Problématique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38FD5EA-BA30-4129-AE8B-992243E3425E}"/>
              </a:ext>
            </a:extLst>
          </p:cNvPr>
          <p:cNvGrpSpPr/>
          <p:nvPr/>
        </p:nvGrpSpPr>
        <p:grpSpPr>
          <a:xfrm>
            <a:off x="939679" y="3805201"/>
            <a:ext cx="1845855" cy="2565109"/>
            <a:chOff x="3438672" y="3198792"/>
            <a:chExt cx="1047704" cy="1455952"/>
          </a:xfrm>
        </p:grpSpPr>
        <p:pic>
          <p:nvPicPr>
            <p:cNvPr id="17" name="Graphique 16" descr="Centre d’appels avec un remplissage uni">
              <a:extLst>
                <a:ext uri="{FF2B5EF4-FFF2-40B4-BE49-F238E27FC236}">
                  <a16:creationId xmlns:a16="http://schemas.microsoft.com/office/drawing/2014/main" id="{193948FB-FBA1-4E79-B986-86265F22D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4699" y="3198792"/>
              <a:ext cx="1021677" cy="102167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26ACB1-51DD-4720-81A6-D4C81745B661}"/>
                </a:ext>
              </a:extLst>
            </p:cNvPr>
            <p:cNvSpPr/>
            <p:nvPr/>
          </p:nvSpPr>
          <p:spPr>
            <a:xfrm>
              <a:off x="3438672" y="4113194"/>
              <a:ext cx="966456" cy="541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800" b="0" cap="none" spc="0" dirty="0">
                  <a:ln w="0"/>
                  <a:solidFill>
                    <a:schemeClr val="tx1"/>
                  </a:solidFill>
                </a:rPr>
                <a:t>Conseiller </a:t>
              </a:r>
            </a:p>
            <a:p>
              <a:pPr algn="ctr"/>
              <a:r>
                <a:rPr lang="fr-FR" sz="2800" b="0" cap="none" spc="0" dirty="0">
                  <a:ln w="0"/>
                  <a:solidFill>
                    <a:schemeClr val="tx1"/>
                  </a:solidFill>
                </a:rPr>
                <a:t>financier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5FF8279-0867-4391-81F3-5F2E4083BC6B}"/>
              </a:ext>
            </a:extLst>
          </p:cNvPr>
          <p:cNvGrpSpPr/>
          <p:nvPr/>
        </p:nvGrpSpPr>
        <p:grpSpPr>
          <a:xfrm>
            <a:off x="3256180" y="3809512"/>
            <a:ext cx="1907190" cy="2318718"/>
            <a:chOff x="5710247" y="3198793"/>
            <a:chExt cx="971283" cy="1180864"/>
          </a:xfrm>
        </p:grpSpPr>
        <p:pic>
          <p:nvPicPr>
            <p:cNvPr id="15" name="Graphique 14" descr="Employé de bureau avec un remplissage uni">
              <a:extLst>
                <a:ext uri="{FF2B5EF4-FFF2-40B4-BE49-F238E27FC236}">
                  <a16:creationId xmlns:a16="http://schemas.microsoft.com/office/drawing/2014/main" id="{4B76351E-E92C-4CF2-89D6-185765820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38688" y="3198793"/>
              <a:ext cx="916694" cy="91669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7643CE-122F-4CF5-8B2A-4E0FABA49524}"/>
                </a:ext>
              </a:extLst>
            </p:cNvPr>
            <p:cNvSpPr/>
            <p:nvPr/>
          </p:nvSpPr>
          <p:spPr>
            <a:xfrm>
              <a:off x="5710247" y="4113194"/>
              <a:ext cx="971283" cy="2664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800" b="0" cap="none" spc="0" dirty="0">
                  <a:ln w="0"/>
                  <a:solidFill>
                    <a:schemeClr val="tx1"/>
                  </a:solidFill>
                </a:rPr>
                <a:t>Investisseur</a:t>
              </a:r>
            </a:p>
          </p:txBody>
        </p:sp>
      </p:grpSp>
      <p:sp>
        <p:nvSpPr>
          <p:cNvPr id="22" name="Flèche : double flèche horizontale 21">
            <a:extLst>
              <a:ext uri="{FF2B5EF4-FFF2-40B4-BE49-F238E27FC236}">
                <a16:creationId xmlns:a16="http://schemas.microsoft.com/office/drawing/2014/main" id="{33876DC4-620A-4612-9CA6-2DEA8897E17D}"/>
              </a:ext>
            </a:extLst>
          </p:cNvPr>
          <p:cNvSpPr/>
          <p:nvPr/>
        </p:nvSpPr>
        <p:spPr>
          <a:xfrm>
            <a:off x="2822318" y="4430982"/>
            <a:ext cx="747747" cy="400110"/>
          </a:xfrm>
          <a:prstGeom prst="leftRightArrow">
            <a:avLst/>
          </a:prstGeom>
          <a:solidFill>
            <a:srgbClr val="9FD900"/>
          </a:solidFill>
          <a:ln>
            <a:solidFill>
              <a:srgbClr val="2F33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Graphique 24" descr="Ajouter avec un remplissage uni">
            <a:extLst>
              <a:ext uri="{FF2B5EF4-FFF2-40B4-BE49-F238E27FC236}">
                <a16:creationId xmlns:a16="http://schemas.microsoft.com/office/drawing/2014/main" id="{94C461B0-EAFB-4B01-BB11-9E3704719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9253" y="4749957"/>
            <a:ext cx="914400" cy="914400"/>
          </a:xfrm>
          <a:prstGeom prst="rect">
            <a:avLst/>
          </a:prstGeom>
        </p:spPr>
      </p:pic>
      <p:pic>
        <p:nvPicPr>
          <p:cNvPr id="4098" name="Picture 2" descr="les personnes âgées  Icône gratuit">
            <a:extLst>
              <a:ext uri="{FF2B5EF4-FFF2-40B4-BE49-F238E27FC236}">
                <a16:creationId xmlns:a16="http://schemas.microsoft.com/office/drawing/2014/main" id="{F3C276E1-6DA0-4436-B9D0-26FB8232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706" y="3595838"/>
            <a:ext cx="180000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que 30" descr="Employé de bureau avec un remplissage uni">
            <a:extLst>
              <a:ext uri="{FF2B5EF4-FFF2-40B4-BE49-F238E27FC236}">
                <a16:creationId xmlns:a16="http://schemas.microsoft.com/office/drawing/2014/main" id="{600A2CC6-7606-4B6F-A3AF-703787762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44999" y="2831037"/>
            <a:ext cx="1800000" cy="1800000"/>
          </a:xfrm>
          <a:prstGeom prst="rect">
            <a:avLst/>
          </a:prstGeom>
        </p:spPr>
      </p:pic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E7C4EC8A-9080-4E74-97D2-02C5AFD721AA}"/>
              </a:ext>
            </a:extLst>
          </p:cNvPr>
          <p:cNvSpPr/>
          <p:nvPr/>
        </p:nvSpPr>
        <p:spPr>
          <a:xfrm>
            <a:off x="13191708" y="5348003"/>
            <a:ext cx="1765977" cy="1560455"/>
          </a:xfrm>
          <a:prstGeom prst="triangle">
            <a:avLst/>
          </a:prstGeom>
          <a:solidFill>
            <a:srgbClr val="232B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95CC935-E7E3-4B03-B4D3-081BEA599109}"/>
              </a:ext>
            </a:extLst>
          </p:cNvPr>
          <p:cNvCxnSpPr>
            <a:cxnSpLocks/>
          </p:cNvCxnSpPr>
          <p:nvPr/>
        </p:nvCxnSpPr>
        <p:spPr>
          <a:xfrm>
            <a:off x="11022159" y="5170916"/>
            <a:ext cx="612284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0BE383F-2263-496D-8C3B-68A1AB4EBEB5}"/>
              </a:ext>
            </a:extLst>
          </p:cNvPr>
          <p:cNvCxnSpPr>
            <a:cxnSpLocks/>
          </p:cNvCxnSpPr>
          <p:nvPr/>
        </p:nvCxnSpPr>
        <p:spPr>
          <a:xfrm flipV="1">
            <a:off x="11014696" y="4523157"/>
            <a:ext cx="6120000" cy="136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OVID Liens utiles Archives - Corevih-sud.org">
            <a:extLst>
              <a:ext uri="{FF2B5EF4-FFF2-40B4-BE49-F238E27FC236}">
                <a16:creationId xmlns:a16="http://schemas.microsoft.com/office/drawing/2014/main" id="{8AFE7822-CECE-41F3-A0B3-992563C0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78" y="3990039"/>
            <a:ext cx="334883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Полилиния 16">
            <a:extLst>
              <a:ext uri="{FF2B5EF4-FFF2-40B4-BE49-F238E27FC236}">
                <a16:creationId xmlns:a16="http://schemas.microsoft.com/office/drawing/2014/main" id="{B00DAFDD-B8A6-4D2A-8841-3482B18B734B}"/>
              </a:ext>
            </a:extLst>
          </p:cNvPr>
          <p:cNvSpPr/>
          <p:nvPr/>
        </p:nvSpPr>
        <p:spPr>
          <a:xfrm flipH="1" flipV="1">
            <a:off x="-2247900" y="5790419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0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216 L 0.17456 -0.00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7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e 71">
            <a:extLst>
              <a:ext uri="{FF2B5EF4-FFF2-40B4-BE49-F238E27FC236}">
                <a16:creationId xmlns:a16="http://schemas.microsoft.com/office/drawing/2014/main" id="{9206E456-05CA-4070-A0D2-3D9D48954D08}"/>
              </a:ext>
            </a:extLst>
          </p:cNvPr>
          <p:cNvGrpSpPr/>
          <p:nvPr/>
        </p:nvGrpSpPr>
        <p:grpSpPr>
          <a:xfrm>
            <a:off x="3147590" y="1807410"/>
            <a:ext cx="5716716" cy="1960148"/>
            <a:chOff x="3098577" y="2030095"/>
            <a:chExt cx="2858358" cy="980074"/>
          </a:xfrm>
        </p:grpSpPr>
        <p:pic>
          <p:nvPicPr>
            <p:cNvPr id="73" name="Image 72" descr="Image associÃ©e">
              <a:extLst>
                <a:ext uri="{FF2B5EF4-FFF2-40B4-BE49-F238E27FC236}">
                  <a16:creationId xmlns:a16="http://schemas.microsoft.com/office/drawing/2014/main" id="{81E2A13B-F4FA-4DD6-A3E0-2D6E3AC6BFC7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9762" y="2504074"/>
              <a:ext cx="510540" cy="506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Image 73" descr="RÃ©sultat de recherche d'images pour &quot;user png&quot;">
              <a:extLst>
                <a:ext uri="{FF2B5EF4-FFF2-40B4-BE49-F238E27FC236}">
                  <a16:creationId xmlns:a16="http://schemas.microsoft.com/office/drawing/2014/main" id="{A1A82127-4DB1-4945-89D7-E9A7002C4C6E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6230" y="2030095"/>
              <a:ext cx="560705" cy="53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Zone de texte 104">
              <a:extLst>
                <a:ext uri="{FF2B5EF4-FFF2-40B4-BE49-F238E27FC236}">
                  <a16:creationId xmlns:a16="http://schemas.microsoft.com/office/drawing/2014/main" id="{7B873E2F-6399-44D0-9949-B9F57BB7865D}"/>
                </a:ext>
              </a:extLst>
            </p:cNvPr>
            <p:cNvSpPr txBox="1"/>
            <p:nvPr/>
          </p:nvSpPr>
          <p:spPr>
            <a:xfrm>
              <a:off x="3391535" y="2121535"/>
              <a:ext cx="1739900" cy="4648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182880" tIns="9144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1600"/>
                </a:spcAft>
              </a:pPr>
              <a:r>
                <a:rPr lang="fr-FR" sz="3200" dirty="0">
                  <a:effectLst>
                    <a:outerShdw blurRad="38100" dist="25400" dir="5400000" algn="ctr">
                      <a:srgbClr val="6E747A">
                        <a:alpha val="43000"/>
                      </a:srgbClr>
                    </a:outerShdw>
                  </a:effectLst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Scrum Master</a:t>
              </a:r>
              <a:endParaRPr lang="fr-FR" sz="2400" dirty="0">
                <a:latin typeface="+mn-l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Zone de texte 105">
              <a:extLst>
                <a:ext uri="{FF2B5EF4-FFF2-40B4-BE49-F238E27FC236}">
                  <a16:creationId xmlns:a16="http://schemas.microsoft.com/office/drawing/2014/main" id="{0ACA9CE3-BBC4-4B5B-AD66-ED61376A0AF4}"/>
                </a:ext>
              </a:extLst>
            </p:cNvPr>
            <p:cNvSpPr txBox="1"/>
            <p:nvPr/>
          </p:nvSpPr>
          <p:spPr>
            <a:xfrm>
              <a:off x="3098577" y="2528204"/>
              <a:ext cx="1861185" cy="4648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182880" tIns="9144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1600"/>
                </a:spcAft>
              </a:pPr>
              <a:r>
                <a:rPr lang="fr-FR" sz="3200" dirty="0">
                  <a:effectLst>
                    <a:outerShdw blurRad="38100" dist="25400" dir="5400000" algn="ctr">
                      <a:srgbClr val="6E747A">
                        <a:alpha val="43000"/>
                      </a:srgbClr>
                    </a:outerShdw>
                  </a:effectLst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Product </a:t>
              </a:r>
              <a:r>
                <a:rPr lang="fr-FR" sz="3200" dirty="0" err="1">
                  <a:effectLst>
                    <a:outerShdw blurRad="38100" dist="25400" dir="5400000" algn="ctr">
                      <a:srgbClr val="6E747A">
                        <a:alpha val="43000"/>
                      </a:srgbClr>
                    </a:outerShdw>
                  </a:effectLst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Owner</a:t>
              </a:r>
              <a:endParaRPr lang="fr-FR" sz="2400" dirty="0">
                <a:latin typeface="+mn-l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4852DFC8-7350-406F-B4D3-B1AF3F6F35DE}"/>
              </a:ext>
            </a:extLst>
          </p:cNvPr>
          <p:cNvGrpSpPr/>
          <p:nvPr/>
        </p:nvGrpSpPr>
        <p:grpSpPr>
          <a:xfrm>
            <a:off x="3517630" y="3600023"/>
            <a:ext cx="11461744" cy="2570480"/>
            <a:chOff x="1758815" y="1312914"/>
            <a:chExt cx="5730872" cy="1285240"/>
          </a:xfrm>
          <a:solidFill>
            <a:srgbClr val="77A300"/>
          </a:solidFill>
        </p:grpSpPr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100A3D2-7577-49CC-8602-59067C08615A}"/>
                </a:ext>
              </a:extLst>
            </p:cNvPr>
            <p:cNvSpPr/>
            <p:nvPr/>
          </p:nvSpPr>
          <p:spPr>
            <a:xfrm>
              <a:off x="1758815" y="1312914"/>
              <a:ext cx="5730872" cy="1285240"/>
            </a:xfrm>
            <a:prstGeom prst="rightArrow">
              <a:avLst/>
            </a:prstGeom>
            <a:grpFill/>
          </p:spPr>
          <p:style>
            <a:lnRef idx="0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Zone de texte 96">
              <a:extLst>
                <a:ext uri="{FF2B5EF4-FFF2-40B4-BE49-F238E27FC236}">
                  <a16:creationId xmlns:a16="http://schemas.microsoft.com/office/drawing/2014/main" id="{B110895A-9E18-4F56-A0BF-8505F6C2CA28}"/>
                </a:ext>
              </a:extLst>
            </p:cNvPr>
            <p:cNvSpPr txBox="1"/>
            <p:nvPr/>
          </p:nvSpPr>
          <p:spPr>
            <a:xfrm>
              <a:off x="2400164" y="1509764"/>
              <a:ext cx="4004945" cy="44640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182880" tIns="9144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1600"/>
                </a:spcAft>
              </a:pPr>
              <a:endParaRPr lang="fr-FR" sz="2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80" name="Diagramme 79">
            <a:extLst>
              <a:ext uri="{FF2B5EF4-FFF2-40B4-BE49-F238E27FC236}">
                <a16:creationId xmlns:a16="http://schemas.microsoft.com/office/drawing/2014/main" id="{608AEC24-C44F-42A5-8D6C-9119086529F0}"/>
              </a:ext>
            </a:extLst>
          </p:cNvPr>
          <p:cNvGraphicFramePr/>
          <p:nvPr/>
        </p:nvGraphicFramePr>
        <p:xfrm>
          <a:off x="9586959" y="1854145"/>
          <a:ext cx="5167630" cy="148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53D959C8-A482-49A3-9EA7-701F4B38A6A5}"/>
              </a:ext>
            </a:extLst>
          </p:cNvPr>
          <p:cNvSpPr/>
          <p:nvPr/>
        </p:nvSpPr>
        <p:spPr>
          <a:xfrm>
            <a:off x="3811638" y="4596696"/>
            <a:ext cx="2287960" cy="577134"/>
          </a:xfrm>
          <a:custGeom>
            <a:avLst/>
            <a:gdLst>
              <a:gd name="connsiteX0" fmla="*/ 0 w 1143980"/>
              <a:gd name="connsiteY0" fmla="*/ 48095 h 288567"/>
              <a:gd name="connsiteX1" fmla="*/ 48095 w 1143980"/>
              <a:gd name="connsiteY1" fmla="*/ 0 h 288567"/>
              <a:gd name="connsiteX2" fmla="*/ 1095885 w 1143980"/>
              <a:gd name="connsiteY2" fmla="*/ 0 h 288567"/>
              <a:gd name="connsiteX3" fmla="*/ 1143980 w 1143980"/>
              <a:gd name="connsiteY3" fmla="*/ 48095 h 288567"/>
              <a:gd name="connsiteX4" fmla="*/ 1143980 w 1143980"/>
              <a:gd name="connsiteY4" fmla="*/ 240472 h 288567"/>
              <a:gd name="connsiteX5" fmla="*/ 1095885 w 1143980"/>
              <a:gd name="connsiteY5" fmla="*/ 288567 h 288567"/>
              <a:gd name="connsiteX6" fmla="*/ 48095 w 1143980"/>
              <a:gd name="connsiteY6" fmla="*/ 288567 h 288567"/>
              <a:gd name="connsiteX7" fmla="*/ 0 w 1143980"/>
              <a:gd name="connsiteY7" fmla="*/ 240472 h 288567"/>
              <a:gd name="connsiteX8" fmla="*/ 0 w 1143980"/>
              <a:gd name="connsiteY8" fmla="*/ 48095 h 28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980" h="288567">
                <a:moveTo>
                  <a:pt x="0" y="48095"/>
                </a:moveTo>
                <a:cubicBezTo>
                  <a:pt x="0" y="21533"/>
                  <a:pt x="21533" y="0"/>
                  <a:pt x="48095" y="0"/>
                </a:cubicBezTo>
                <a:lnTo>
                  <a:pt x="1095885" y="0"/>
                </a:lnTo>
                <a:cubicBezTo>
                  <a:pt x="1122447" y="0"/>
                  <a:pt x="1143980" y="21533"/>
                  <a:pt x="1143980" y="48095"/>
                </a:cubicBezTo>
                <a:lnTo>
                  <a:pt x="1143980" y="240472"/>
                </a:lnTo>
                <a:cubicBezTo>
                  <a:pt x="1143980" y="267034"/>
                  <a:pt x="1122447" y="288567"/>
                  <a:pt x="1095885" y="288567"/>
                </a:cubicBezTo>
                <a:lnTo>
                  <a:pt x="48095" y="288567"/>
                </a:lnTo>
                <a:cubicBezTo>
                  <a:pt x="21533" y="288567"/>
                  <a:pt x="0" y="267034"/>
                  <a:pt x="0" y="240472"/>
                </a:cubicBezTo>
                <a:lnTo>
                  <a:pt x="0" y="48095"/>
                </a:lnTo>
                <a:close/>
              </a:path>
            </a:pathLst>
          </a:custGeom>
          <a:solidFill>
            <a:srgbClr val="5C626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094" tIns="150094" rIns="150094" bIns="150094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Aft>
                <a:spcPct val="35000"/>
              </a:spcAft>
            </a:pPr>
            <a:r>
              <a:rPr lang="fr-FR" sz="3200" dirty="0">
                <a:solidFill>
                  <a:schemeClr val="bg2"/>
                </a:solidFill>
              </a:rPr>
              <a:t>Sprint 1</a:t>
            </a:r>
          </a:p>
        </p:txBody>
      </p: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FC8040F0-6552-436A-8A56-DD07C035239E}"/>
              </a:ext>
            </a:extLst>
          </p:cNvPr>
          <p:cNvSpPr/>
          <p:nvPr/>
        </p:nvSpPr>
        <p:spPr>
          <a:xfrm>
            <a:off x="6324890" y="4596696"/>
            <a:ext cx="2287960" cy="577134"/>
          </a:xfrm>
          <a:custGeom>
            <a:avLst/>
            <a:gdLst>
              <a:gd name="connsiteX0" fmla="*/ 0 w 1143980"/>
              <a:gd name="connsiteY0" fmla="*/ 48095 h 288567"/>
              <a:gd name="connsiteX1" fmla="*/ 48095 w 1143980"/>
              <a:gd name="connsiteY1" fmla="*/ 0 h 288567"/>
              <a:gd name="connsiteX2" fmla="*/ 1095885 w 1143980"/>
              <a:gd name="connsiteY2" fmla="*/ 0 h 288567"/>
              <a:gd name="connsiteX3" fmla="*/ 1143980 w 1143980"/>
              <a:gd name="connsiteY3" fmla="*/ 48095 h 288567"/>
              <a:gd name="connsiteX4" fmla="*/ 1143980 w 1143980"/>
              <a:gd name="connsiteY4" fmla="*/ 240472 h 288567"/>
              <a:gd name="connsiteX5" fmla="*/ 1095885 w 1143980"/>
              <a:gd name="connsiteY5" fmla="*/ 288567 h 288567"/>
              <a:gd name="connsiteX6" fmla="*/ 48095 w 1143980"/>
              <a:gd name="connsiteY6" fmla="*/ 288567 h 288567"/>
              <a:gd name="connsiteX7" fmla="*/ 0 w 1143980"/>
              <a:gd name="connsiteY7" fmla="*/ 240472 h 288567"/>
              <a:gd name="connsiteX8" fmla="*/ 0 w 1143980"/>
              <a:gd name="connsiteY8" fmla="*/ 48095 h 28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980" h="288567">
                <a:moveTo>
                  <a:pt x="0" y="48095"/>
                </a:moveTo>
                <a:cubicBezTo>
                  <a:pt x="0" y="21533"/>
                  <a:pt x="21533" y="0"/>
                  <a:pt x="48095" y="0"/>
                </a:cubicBezTo>
                <a:lnTo>
                  <a:pt x="1095885" y="0"/>
                </a:lnTo>
                <a:cubicBezTo>
                  <a:pt x="1122447" y="0"/>
                  <a:pt x="1143980" y="21533"/>
                  <a:pt x="1143980" y="48095"/>
                </a:cubicBezTo>
                <a:lnTo>
                  <a:pt x="1143980" y="240472"/>
                </a:lnTo>
                <a:cubicBezTo>
                  <a:pt x="1143980" y="267034"/>
                  <a:pt x="1122447" y="288567"/>
                  <a:pt x="1095885" y="288567"/>
                </a:cubicBezTo>
                <a:lnTo>
                  <a:pt x="48095" y="288567"/>
                </a:lnTo>
                <a:cubicBezTo>
                  <a:pt x="21533" y="288567"/>
                  <a:pt x="0" y="267034"/>
                  <a:pt x="0" y="240472"/>
                </a:cubicBezTo>
                <a:lnTo>
                  <a:pt x="0" y="48095"/>
                </a:lnTo>
                <a:close/>
              </a:path>
            </a:pathLst>
          </a:custGeom>
          <a:solidFill>
            <a:srgbClr val="5C626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094" tIns="150094" rIns="150094" bIns="150094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Aft>
                <a:spcPct val="35000"/>
              </a:spcAft>
            </a:pPr>
            <a:r>
              <a:rPr lang="fr-FR" sz="3200" dirty="0">
                <a:solidFill>
                  <a:schemeClr val="bg2"/>
                </a:solidFill>
              </a:rPr>
              <a:t>Sprint 2</a:t>
            </a:r>
          </a:p>
        </p:txBody>
      </p:sp>
      <p:sp>
        <p:nvSpPr>
          <p:cNvPr id="83" name="Forme libre : forme 82">
            <a:extLst>
              <a:ext uri="{FF2B5EF4-FFF2-40B4-BE49-F238E27FC236}">
                <a16:creationId xmlns:a16="http://schemas.microsoft.com/office/drawing/2014/main" id="{B3B83C12-583E-4D86-B242-BD6CF160C7DC}"/>
              </a:ext>
            </a:extLst>
          </p:cNvPr>
          <p:cNvSpPr/>
          <p:nvPr/>
        </p:nvSpPr>
        <p:spPr>
          <a:xfrm>
            <a:off x="8795464" y="4596696"/>
            <a:ext cx="2287960" cy="577134"/>
          </a:xfrm>
          <a:custGeom>
            <a:avLst/>
            <a:gdLst>
              <a:gd name="connsiteX0" fmla="*/ 0 w 1143980"/>
              <a:gd name="connsiteY0" fmla="*/ 48095 h 288567"/>
              <a:gd name="connsiteX1" fmla="*/ 48095 w 1143980"/>
              <a:gd name="connsiteY1" fmla="*/ 0 h 288567"/>
              <a:gd name="connsiteX2" fmla="*/ 1095885 w 1143980"/>
              <a:gd name="connsiteY2" fmla="*/ 0 h 288567"/>
              <a:gd name="connsiteX3" fmla="*/ 1143980 w 1143980"/>
              <a:gd name="connsiteY3" fmla="*/ 48095 h 288567"/>
              <a:gd name="connsiteX4" fmla="*/ 1143980 w 1143980"/>
              <a:gd name="connsiteY4" fmla="*/ 240472 h 288567"/>
              <a:gd name="connsiteX5" fmla="*/ 1095885 w 1143980"/>
              <a:gd name="connsiteY5" fmla="*/ 288567 h 288567"/>
              <a:gd name="connsiteX6" fmla="*/ 48095 w 1143980"/>
              <a:gd name="connsiteY6" fmla="*/ 288567 h 288567"/>
              <a:gd name="connsiteX7" fmla="*/ 0 w 1143980"/>
              <a:gd name="connsiteY7" fmla="*/ 240472 h 288567"/>
              <a:gd name="connsiteX8" fmla="*/ 0 w 1143980"/>
              <a:gd name="connsiteY8" fmla="*/ 48095 h 28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980" h="288567">
                <a:moveTo>
                  <a:pt x="0" y="48095"/>
                </a:moveTo>
                <a:cubicBezTo>
                  <a:pt x="0" y="21533"/>
                  <a:pt x="21533" y="0"/>
                  <a:pt x="48095" y="0"/>
                </a:cubicBezTo>
                <a:lnTo>
                  <a:pt x="1095885" y="0"/>
                </a:lnTo>
                <a:cubicBezTo>
                  <a:pt x="1122447" y="0"/>
                  <a:pt x="1143980" y="21533"/>
                  <a:pt x="1143980" y="48095"/>
                </a:cubicBezTo>
                <a:lnTo>
                  <a:pt x="1143980" y="240472"/>
                </a:lnTo>
                <a:cubicBezTo>
                  <a:pt x="1143980" y="267034"/>
                  <a:pt x="1122447" y="288567"/>
                  <a:pt x="1095885" y="288567"/>
                </a:cubicBezTo>
                <a:lnTo>
                  <a:pt x="48095" y="288567"/>
                </a:lnTo>
                <a:cubicBezTo>
                  <a:pt x="21533" y="288567"/>
                  <a:pt x="0" y="267034"/>
                  <a:pt x="0" y="240472"/>
                </a:cubicBezTo>
                <a:lnTo>
                  <a:pt x="0" y="48095"/>
                </a:lnTo>
                <a:close/>
              </a:path>
            </a:pathLst>
          </a:custGeom>
          <a:solidFill>
            <a:srgbClr val="5C626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094" tIns="150094" rIns="150094" bIns="150094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Aft>
                <a:spcPct val="35000"/>
              </a:spcAft>
            </a:pPr>
            <a:r>
              <a:rPr lang="fr-FR" sz="3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1F715F4-6910-4326-8C9A-45F7F191F7ED}"/>
              </a:ext>
            </a:extLst>
          </p:cNvPr>
          <p:cNvSpPr/>
          <p:nvPr/>
        </p:nvSpPr>
        <p:spPr>
          <a:xfrm>
            <a:off x="11331366" y="4596696"/>
            <a:ext cx="2287960" cy="577134"/>
          </a:xfrm>
          <a:custGeom>
            <a:avLst/>
            <a:gdLst>
              <a:gd name="connsiteX0" fmla="*/ 0 w 1143980"/>
              <a:gd name="connsiteY0" fmla="*/ 48095 h 288567"/>
              <a:gd name="connsiteX1" fmla="*/ 48095 w 1143980"/>
              <a:gd name="connsiteY1" fmla="*/ 0 h 288567"/>
              <a:gd name="connsiteX2" fmla="*/ 1095885 w 1143980"/>
              <a:gd name="connsiteY2" fmla="*/ 0 h 288567"/>
              <a:gd name="connsiteX3" fmla="*/ 1143980 w 1143980"/>
              <a:gd name="connsiteY3" fmla="*/ 48095 h 288567"/>
              <a:gd name="connsiteX4" fmla="*/ 1143980 w 1143980"/>
              <a:gd name="connsiteY4" fmla="*/ 240472 h 288567"/>
              <a:gd name="connsiteX5" fmla="*/ 1095885 w 1143980"/>
              <a:gd name="connsiteY5" fmla="*/ 288567 h 288567"/>
              <a:gd name="connsiteX6" fmla="*/ 48095 w 1143980"/>
              <a:gd name="connsiteY6" fmla="*/ 288567 h 288567"/>
              <a:gd name="connsiteX7" fmla="*/ 0 w 1143980"/>
              <a:gd name="connsiteY7" fmla="*/ 240472 h 288567"/>
              <a:gd name="connsiteX8" fmla="*/ 0 w 1143980"/>
              <a:gd name="connsiteY8" fmla="*/ 48095 h 28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980" h="288567">
                <a:moveTo>
                  <a:pt x="0" y="48095"/>
                </a:moveTo>
                <a:cubicBezTo>
                  <a:pt x="0" y="21533"/>
                  <a:pt x="21533" y="0"/>
                  <a:pt x="48095" y="0"/>
                </a:cubicBezTo>
                <a:lnTo>
                  <a:pt x="1095885" y="0"/>
                </a:lnTo>
                <a:cubicBezTo>
                  <a:pt x="1122447" y="0"/>
                  <a:pt x="1143980" y="21533"/>
                  <a:pt x="1143980" y="48095"/>
                </a:cubicBezTo>
                <a:lnTo>
                  <a:pt x="1143980" y="240472"/>
                </a:lnTo>
                <a:cubicBezTo>
                  <a:pt x="1143980" y="267034"/>
                  <a:pt x="1122447" y="288567"/>
                  <a:pt x="1095885" y="288567"/>
                </a:cubicBezTo>
                <a:lnTo>
                  <a:pt x="48095" y="288567"/>
                </a:lnTo>
                <a:cubicBezTo>
                  <a:pt x="21533" y="288567"/>
                  <a:pt x="0" y="267034"/>
                  <a:pt x="0" y="240472"/>
                </a:cubicBezTo>
                <a:lnTo>
                  <a:pt x="0" y="48095"/>
                </a:lnTo>
                <a:close/>
              </a:path>
            </a:pathLst>
          </a:custGeom>
          <a:solidFill>
            <a:srgbClr val="5C626A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094" tIns="150094" rIns="150094" bIns="150094" numCol="1" spcCol="1270" anchor="ctr" anchorCtr="0">
            <a:noAutofit/>
          </a:bodyPr>
          <a:lstStyle/>
          <a:p>
            <a:pPr algn="ctr" defTabSz="1422400">
              <a:lnSpc>
                <a:spcPct val="90000"/>
              </a:lnSpc>
              <a:spcAft>
                <a:spcPct val="35000"/>
              </a:spcAft>
            </a:pPr>
            <a:r>
              <a:rPr lang="fr-FR" sz="3200" dirty="0">
                <a:solidFill>
                  <a:schemeClr val="bg2"/>
                </a:solidFill>
              </a:rPr>
              <a:t>Sprint 4</a:t>
            </a:r>
          </a:p>
        </p:txBody>
      </p:sp>
      <p:graphicFrame>
        <p:nvGraphicFramePr>
          <p:cNvPr id="85" name="Diagramme 84">
            <a:extLst>
              <a:ext uri="{FF2B5EF4-FFF2-40B4-BE49-F238E27FC236}">
                <a16:creationId xmlns:a16="http://schemas.microsoft.com/office/drawing/2014/main" id="{5FA764E0-8B34-4A49-94F8-5FB608985D0F}"/>
              </a:ext>
            </a:extLst>
          </p:cNvPr>
          <p:cNvGraphicFramePr/>
          <p:nvPr/>
        </p:nvGraphicFramePr>
        <p:xfrm>
          <a:off x="1320692" y="7759182"/>
          <a:ext cx="2360380" cy="1568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86" name="Groupe 85">
            <a:extLst>
              <a:ext uri="{FF2B5EF4-FFF2-40B4-BE49-F238E27FC236}">
                <a16:creationId xmlns:a16="http://schemas.microsoft.com/office/drawing/2014/main" id="{78255584-378D-467B-BF82-24D213F142AA}"/>
              </a:ext>
            </a:extLst>
          </p:cNvPr>
          <p:cNvGrpSpPr/>
          <p:nvPr/>
        </p:nvGrpSpPr>
        <p:grpSpPr>
          <a:xfrm>
            <a:off x="4606810" y="8904103"/>
            <a:ext cx="3507616" cy="884620"/>
            <a:chOff x="1403631" y="616657"/>
            <a:chExt cx="1143980" cy="288567"/>
          </a:xfrm>
          <a:solidFill>
            <a:srgbClr val="5C626A"/>
          </a:solidFill>
        </p:grpSpPr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09EA4BFA-02F3-4EBF-B268-D5FB363CB2D6}"/>
                </a:ext>
              </a:extLst>
            </p:cNvPr>
            <p:cNvSpPr/>
            <p:nvPr/>
          </p:nvSpPr>
          <p:spPr>
            <a:xfrm>
              <a:off x="1403631" y="616657"/>
              <a:ext cx="1143980" cy="288567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8" name="Rectangle : coins arrondis 4">
              <a:extLst>
                <a:ext uri="{FF2B5EF4-FFF2-40B4-BE49-F238E27FC236}">
                  <a16:creationId xmlns:a16="http://schemas.microsoft.com/office/drawing/2014/main" id="{0652EAD7-C0EC-450F-A008-A240686E0D5F}"/>
                </a:ext>
              </a:extLst>
            </p:cNvPr>
            <p:cNvSpPr txBox="1"/>
            <p:nvPr/>
          </p:nvSpPr>
          <p:spPr>
            <a:xfrm>
              <a:off x="1441804" y="630744"/>
              <a:ext cx="1055671" cy="2603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fr-FR" sz="3200" dirty="0">
                  <a:solidFill>
                    <a:schemeClr val="bg2"/>
                  </a:solidFill>
                </a:rPr>
                <a:t>Mêlée Quotidienne</a:t>
              </a: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6D126AA2-D504-46D1-A6C3-4BE53C09AD1C}"/>
              </a:ext>
            </a:extLst>
          </p:cNvPr>
          <p:cNvGrpSpPr/>
          <p:nvPr/>
        </p:nvGrpSpPr>
        <p:grpSpPr>
          <a:xfrm>
            <a:off x="983907" y="4844370"/>
            <a:ext cx="8771451" cy="5042138"/>
            <a:chOff x="486162" y="1373726"/>
            <a:chExt cx="4911536" cy="2519975"/>
          </a:xfrm>
        </p:grpSpPr>
        <p:pic>
          <p:nvPicPr>
            <p:cNvPr id="90" name="Picture 2" descr="https://www.hitechies.be/blog/wp-content/uploads/2017/11/scrum-a5c44d8364.png">
              <a:extLst>
                <a:ext uri="{FF2B5EF4-FFF2-40B4-BE49-F238E27FC236}">
                  <a16:creationId xmlns:a16="http://schemas.microsoft.com/office/drawing/2014/main" id="{3B137013-6D85-4C60-AB2A-D2044A6CA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556" y="1585930"/>
              <a:ext cx="3893142" cy="2307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8A8A7C-AC33-4F58-9629-497E370CB97B}"/>
                </a:ext>
              </a:extLst>
            </p:cNvPr>
            <p:cNvSpPr/>
            <p:nvPr/>
          </p:nvSpPr>
          <p:spPr>
            <a:xfrm>
              <a:off x="486162" y="1373726"/>
              <a:ext cx="863845" cy="461465"/>
            </a:xfrm>
            <a:prstGeom prst="rect">
              <a:avLst/>
            </a:prstGeom>
            <a:noFill/>
          </p:spPr>
          <p:txBody>
            <a:bodyPr wrap="none" lIns="182880" tIns="91440" rIns="182880" bIns="91440">
              <a:spAutoFit/>
            </a:bodyPr>
            <a:lstStyle/>
            <a:p>
              <a:pPr algn="ctr"/>
              <a:r>
                <a:rPr lang="fr-FR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2 à 4</a:t>
              </a:r>
              <a:br>
                <a:rPr lang="fr-FR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</a:br>
              <a:r>
                <a:rPr lang="fr-FR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semaines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7BDE563F-2F82-437D-8DED-E0360F1C8C1B}"/>
              </a:ext>
            </a:extLst>
          </p:cNvPr>
          <p:cNvGrpSpPr/>
          <p:nvPr/>
        </p:nvGrpSpPr>
        <p:grpSpPr>
          <a:xfrm>
            <a:off x="9404671" y="8195151"/>
            <a:ext cx="3301218" cy="884620"/>
            <a:chOff x="1403631" y="603289"/>
            <a:chExt cx="1143980" cy="288567"/>
          </a:xfrm>
          <a:solidFill>
            <a:srgbClr val="C7D3E6"/>
          </a:solidFill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968CF415-E4A8-441C-B8AF-93CE6996974F}"/>
                </a:ext>
              </a:extLst>
            </p:cNvPr>
            <p:cNvSpPr/>
            <p:nvPr/>
          </p:nvSpPr>
          <p:spPr>
            <a:xfrm>
              <a:off x="1403631" y="603289"/>
              <a:ext cx="1143980" cy="288567"/>
            </a:xfrm>
            <a:prstGeom prst="roundRect">
              <a:avLst/>
            </a:prstGeom>
            <a:solidFill>
              <a:srgbClr val="5C62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Rectangle : coins arrondis 4">
              <a:extLst>
                <a:ext uri="{FF2B5EF4-FFF2-40B4-BE49-F238E27FC236}">
                  <a16:creationId xmlns:a16="http://schemas.microsoft.com/office/drawing/2014/main" id="{4B0EE469-F23B-4609-964B-21A0151866A2}"/>
                </a:ext>
              </a:extLst>
            </p:cNvPr>
            <p:cNvSpPr txBox="1"/>
            <p:nvPr/>
          </p:nvSpPr>
          <p:spPr>
            <a:xfrm>
              <a:off x="1434780" y="617376"/>
              <a:ext cx="1044582" cy="260393"/>
            </a:xfrm>
            <a:prstGeom prst="rect">
              <a:avLst/>
            </a:prstGeom>
            <a:solidFill>
              <a:srgbClr val="5C626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fr-FR" sz="3200" dirty="0">
                  <a:solidFill>
                    <a:schemeClr val="bg2"/>
                  </a:solidFill>
                </a:rPr>
                <a:t>Revue du Sprint</a:t>
              </a:r>
            </a:p>
          </p:txBody>
        </p:sp>
      </p:grpSp>
      <p:sp>
        <p:nvSpPr>
          <p:cNvPr id="95" name="Flèche : droite 94">
            <a:extLst>
              <a:ext uri="{FF2B5EF4-FFF2-40B4-BE49-F238E27FC236}">
                <a16:creationId xmlns:a16="http://schemas.microsoft.com/office/drawing/2014/main" id="{9DC12F39-46D0-4C50-B731-BF3EF301D0B3}"/>
              </a:ext>
            </a:extLst>
          </p:cNvPr>
          <p:cNvSpPr/>
          <p:nvPr/>
        </p:nvSpPr>
        <p:spPr>
          <a:xfrm>
            <a:off x="13369924" y="8414174"/>
            <a:ext cx="1206304" cy="495074"/>
          </a:xfrm>
          <a:prstGeom prst="rightArrow">
            <a:avLst/>
          </a:prstGeom>
          <a:solidFill>
            <a:srgbClr val="26324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E6E6D0F9-3E9C-401A-9610-2C2BA425AD77}"/>
              </a:ext>
            </a:extLst>
          </p:cNvPr>
          <p:cNvGrpSpPr/>
          <p:nvPr/>
        </p:nvGrpSpPr>
        <p:grpSpPr>
          <a:xfrm>
            <a:off x="13557238" y="6853540"/>
            <a:ext cx="4337396" cy="2723406"/>
            <a:chOff x="6737885" y="2708130"/>
            <a:chExt cx="2301476" cy="1736117"/>
          </a:xfrm>
        </p:grpSpPr>
        <p:pic>
          <p:nvPicPr>
            <p:cNvPr id="97" name="Picture 4" descr="Image associÃ©e">
              <a:extLst>
                <a:ext uri="{FF2B5EF4-FFF2-40B4-BE49-F238E27FC236}">
                  <a16:creationId xmlns:a16="http://schemas.microsoft.com/office/drawing/2014/main" id="{7445AB88-415C-45C5-9F62-1EE52EF71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885" y="3159007"/>
              <a:ext cx="2301476" cy="128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8" name="Groupe 97">
              <a:extLst>
                <a:ext uri="{FF2B5EF4-FFF2-40B4-BE49-F238E27FC236}">
                  <a16:creationId xmlns:a16="http://schemas.microsoft.com/office/drawing/2014/main" id="{99C0D14C-DCDE-49AE-A21F-C94CE9164517}"/>
                </a:ext>
              </a:extLst>
            </p:cNvPr>
            <p:cNvGrpSpPr/>
            <p:nvPr/>
          </p:nvGrpSpPr>
          <p:grpSpPr>
            <a:xfrm>
              <a:off x="7229941" y="2708130"/>
              <a:ext cx="1252447" cy="508869"/>
              <a:chOff x="1403631" y="603289"/>
              <a:chExt cx="1143980" cy="288567"/>
            </a:xfrm>
            <a:solidFill>
              <a:srgbClr val="263248"/>
            </a:solidFill>
          </p:grpSpPr>
          <p:sp>
            <p:nvSpPr>
              <p:cNvPr id="99" name="Rectangle : coins arrondis 98">
                <a:extLst>
                  <a:ext uri="{FF2B5EF4-FFF2-40B4-BE49-F238E27FC236}">
                    <a16:creationId xmlns:a16="http://schemas.microsoft.com/office/drawing/2014/main" id="{2DE73CFF-83A5-4718-917C-AEFFC549205E}"/>
                  </a:ext>
                </a:extLst>
              </p:cNvPr>
              <p:cNvSpPr/>
              <p:nvPr/>
            </p:nvSpPr>
            <p:spPr>
              <a:xfrm>
                <a:off x="1403631" y="603289"/>
                <a:ext cx="1143980" cy="288567"/>
              </a:xfrm>
              <a:prstGeom prst="roundRect">
                <a:avLst/>
              </a:prstGeom>
              <a:solidFill>
                <a:srgbClr val="5C626A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0" name="Rectangle : coins arrondis 4">
                <a:extLst>
                  <a:ext uri="{FF2B5EF4-FFF2-40B4-BE49-F238E27FC236}">
                    <a16:creationId xmlns:a16="http://schemas.microsoft.com/office/drawing/2014/main" id="{599764BA-0DA2-4297-896D-C5F14414FBE4}"/>
                  </a:ext>
                </a:extLst>
              </p:cNvPr>
              <p:cNvSpPr txBox="1"/>
              <p:nvPr/>
            </p:nvSpPr>
            <p:spPr>
              <a:xfrm>
                <a:off x="1434780" y="617376"/>
                <a:ext cx="1044582" cy="260393"/>
              </a:xfrm>
              <a:prstGeom prst="rect">
                <a:avLst/>
              </a:prstGeom>
              <a:solidFill>
                <a:srgbClr val="5C626A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fr-FR" sz="3200" dirty="0">
                    <a:solidFill>
                      <a:schemeClr val="bg2"/>
                    </a:solidFill>
                  </a:rPr>
                  <a:t>Livrable</a:t>
                </a:r>
              </a:p>
            </p:txBody>
          </p:sp>
        </p:grpSp>
      </p:grpSp>
      <p:sp>
        <p:nvSpPr>
          <p:cNvPr id="101" name="Espace réservé du numéro de diapositive 1">
            <a:extLst>
              <a:ext uri="{FF2B5EF4-FFF2-40B4-BE49-F238E27FC236}">
                <a16:creationId xmlns:a16="http://schemas.microsoft.com/office/drawing/2014/main" id="{E3F25DA7-6872-48E2-BCC3-67E8D73A45A7}"/>
              </a:ext>
            </a:extLst>
          </p:cNvPr>
          <p:cNvSpPr txBox="1">
            <a:spLocks/>
          </p:cNvSpPr>
          <p:nvPr/>
        </p:nvSpPr>
        <p:spPr>
          <a:xfrm>
            <a:off x="7618000" y="5609901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687617" marR="0" lvl="1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5235" marR="0" lvl="2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062852" marR="0" lvl="3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750470" marR="0" lvl="4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438086" marR="0" lvl="5" algn="r" defTabSz="1375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125703" marR="0" lvl="6" algn="r" defTabSz="1375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13320" marR="0" lvl="7" algn="r" defTabSz="1375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500937" marR="0" lvl="8" algn="r" defTabSz="1375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>
                <a:latin typeface="+mn-lt"/>
              </a:rPr>
              <a:pPr/>
              <a:t>11</a:t>
            </a:fld>
            <a:endParaRPr lang="fr-FR" dirty="0">
              <a:latin typeface="+mn-lt"/>
            </a:endParaRPr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13DF7240-6F82-4469-A6EC-EC33BA8B8C53}"/>
              </a:ext>
            </a:extLst>
          </p:cNvPr>
          <p:cNvGrpSpPr/>
          <p:nvPr/>
        </p:nvGrpSpPr>
        <p:grpSpPr>
          <a:xfrm>
            <a:off x="238626" y="5801482"/>
            <a:ext cx="17291728" cy="4120694"/>
            <a:chOff x="119313" y="2388317"/>
            <a:chExt cx="8509799" cy="2584372"/>
          </a:xfrm>
        </p:grpSpPr>
        <p:sp>
          <p:nvSpPr>
            <p:cNvPr id="103" name="Rectangle : coins arrondis 102">
              <a:extLst>
                <a:ext uri="{FF2B5EF4-FFF2-40B4-BE49-F238E27FC236}">
                  <a16:creationId xmlns:a16="http://schemas.microsoft.com/office/drawing/2014/main" id="{90B37B8E-144D-49AB-9865-5E02A29018EB}"/>
                </a:ext>
              </a:extLst>
            </p:cNvPr>
            <p:cNvSpPr/>
            <p:nvPr/>
          </p:nvSpPr>
          <p:spPr>
            <a:xfrm>
              <a:off x="514888" y="2633025"/>
              <a:ext cx="8114224" cy="2339664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2ABA1CEE-EEFA-4322-AB5F-D0E4776B1450}"/>
                </a:ext>
              </a:extLst>
            </p:cNvPr>
            <p:cNvGrpSpPr/>
            <p:nvPr/>
          </p:nvGrpSpPr>
          <p:grpSpPr>
            <a:xfrm>
              <a:off x="119313" y="2388317"/>
              <a:ext cx="1492778" cy="604675"/>
              <a:chOff x="1403631" y="603289"/>
              <a:chExt cx="1143980" cy="288567"/>
            </a:xfrm>
            <a:solidFill>
              <a:srgbClr val="263248"/>
            </a:solidFill>
          </p:grpSpPr>
          <p:sp>
            <p:nvSpPr>
              <p:cNvPr id="105" name="Rectangle : coins arrondis 104">
                <a:extLst>
                  <a:ext uri="{FF2B5EF4-FFF2-40B4-BE49-F238E27FC236}">
                    <a16:creationId xmlns:a16="http://schemas.microsoft.com/office/drawing/2014/main" id="{09C12948-B16D-40EA-8233-22DB4053ABF5}"/>
                  </a:ext>
                </a:extLst>
              </p:cNvPr>
              <p:cNvSpPr/>
              <p:nvPr/>
            </p:nvSpPr>
            <p:spPr>
              <a:xfrm>
                <a:off x="1403631" y="603289"/>
                <a:ext cx="1143980" cy="288567"/>
              </a:xfrm>
              <a:prstGeom prst="roundRect">
                <a:avLst/>
              </a:prstGeom>
              <a:solidFill>
                <a:srgbClr val="5C626A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6" name="Rectangle : coins arrondis 4">
                <a:extLst>
                  <a:ext uri="{FF2B5EF4-FFF2-40B4-BE49-F238E27FC236}">
                    <a16:creationId xmlns:a16="http://schemas.microsoft.com/office/drawing/2014/main" id="{C3599E95-B9D4-483F-AC24-2FD420B9E306}"/>
                  </a:ext>
                </a:extLst>
              </p:cNvPr>
              <p:cNvSpPr txBox="1"/>
              <p:nvPr/>
            </p:nvSpPr>
            <p:spPr>
              <a:xfrm>
                <a:off x="1434780" y="617376"/>
                <a:ext cx="1044582" cy="260393"/>
              </a:xfrm>
              <a:prstGeom prst="rect">
                <a:avLst/>
              </a:prstGeom>
              <a:solidFill>
                <a:srgbClr val="5C626A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algn="ctr" defTabSz="14224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fr-FR" sz="3200" dirty="0">
                    <a:solidFill>
                      <a:srgbClr val="FFFFFF"/>
                    </a:solidFill>
                  </a:rPr>
                  <a:t>Sprint</a:t>
                </a:r>
              </a:p>
            </p:txBody>
          </p:sp>
        </p:grpSp>
      </p:grpSp>
      <p:pic>
        <p:nvPicPr>
          <p:cNvPr id="114" name="Picture 4" descr="RÃ©sultat de recherche d'images pour &quot;scrum logo&quot;">
            <a:extLst>
              <a:ext uri="{FF2B5EF4-FFF2-40B4-BE49-F238E27FC236}">
                <a16:creationId xmlns:a16="http://schemas.microsoft.com/office/drawing/2014/main" id="{CE8A1583-391A-4CAC-8D11-849D4B05D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86" y="2624294"/>
            <a:ext cx="1466182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Полилиния 16">
            <a:extLst>
              <a:ext uri="{FF2B5EF4-FFF2-40B4-BE49-F238E27FC236}">
                <a16:creationId xmlns:a16="http://schemas.microsoft.com/office/drawing/2014/main" id="{8D6C0DC9-1082-44BD-AEE9-B629DCB3B1F0}"/>
              </a:ext>
            </a:extLst>
          </p:cNvPr>
          <p:cNvSpPr/>
          <p:nvPr/>
        </p:nvSpPr>
        <p:spPr>
          <a:xfrm flipH="1">
            <a:off x="-2740308" y="-5374814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17">
            <a:extLst>
              <a:ext uri="{FF2B5EF4-FFF2-40B4-BE49-F238E27FC236}">
                <a16:creationId xmlns:a16="http://schemas.microsoft.com/office/drawing/2014/main" id="{D2BB848A-6E5C-4EB7-87A7-3092F6779A79}"/>
              </a:ext>
            </a:extLst>
          </p:cNvPr>
          <p:cNvSpPr txBox="1"/>
          <p:nvPr/>
        </p:nvSpPr>
        <p:spPr>
          <a:xfrm>
            <a:off x="4800327" y="1201439"/>
            <a:ext cx="1331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555555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Présentation de la société - Contexte du projet - Problématique  </a:t>
            </a:r>
            <a:r>
              <a:rPr lang="fr-FR" sz="3600" b="1" dirty="0">
                <a:solidFill>
                  <a:srgbClr val="555555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- </a:t>
            </a:r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Méthodologie de travail</a:t>
            </a:r>
          </a:p>
        </p:txBody>
      </p:sp>
      <p:sp>
        <p:nvSpPr>
          <p:cNvPr id="50" name="TextBox 14">
            <a:extLst>
              <a:ext uri="{FF2B5EF4-FFF2-40B4-BE49-F238E27FC236}">
                <a16:creationId xmlns:a16="http://schemas.microsoft.com/office/drawing/2014/main" id="{76C0D1AB-1273-443E-9EF1-453FD3182632}"/>
              </a:ext>
            </a:extLst>
          </p:cNvPr>
          <p:cNvSpPr txBox="1"/>
          <p:nvPr/>
        </p:nvSpPr>
        <p:spPr>
          <a:xfrm>
            <a:off x="13004320" y="177158"/>
            <a:ext cx="5107482" cy="1170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Introduction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2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0" grpId="0">
        <p:bldAsOne/>
      </p:bldGraphic>
      <p:bldP spid="81" grpId="0" animBg="1"/>
      <p:bldP spid="82" grpId="0" animBg="1"/>
      <p:bldP spid="83" grpId="0" animBg="1"/>
      <p:bldP spid="84" grpId="0" animBg="1"/>
      <p:bldGraphic spid="85" grpId="0">
        <p:bldAsOne/>
      </p:bldGraphic>
      <p:bldP spid="95" grpId="0" animBg="1"/>
      <p:bldP spid="1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47012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5579998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68986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779973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001947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1112934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12239212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13349081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1838486" y="7090133"/>
            <a:ext cx="4035530" cy="933555"/>
            <a:chOff x="4695986" y="7016786"/>
            <a:chExt cx="4035530" cy="933555"/>
          </a:xfrm>
        </p:grpSpPr>
        <p:sp>
          <p:nvSpPr>
            <p:cNvPr id="23" name="TextBox 22"/>
            <p:cNvSpPr txBox="1"/>
            <p:nvPr/>
          </p:nvSpPr>
          <p:spPr>
            <a:xfrm>
              <a:off x="4695986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21770" y="7016786"/>
              <a:ext cx="2783962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Introduction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7353814" y="7018301"/>
            <a:ext cx="4035530" cy="1077218"/>
            <a:chOff x="10239889" y="7016786"/>
            <a:chExt cx="4035530" cy="1077218"/>
          </a:xfrm>
        </p:grpSpPr>
        <p:sp>
          <p:nvSpPr>
            <p:cNvPr id="29" name="TextBox 28"/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94223" y="7016786"/>
              <a:ext cx="31211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Analyse et planification</a:t>
              </a: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882269" y="889915"/>
            <a:ext cx="5994887" cy="1497552"/>
            <a:chOff x="882269" y="889915"/>
            <a:chExt cx="5994887" cy="1497552"/>
          </a:xfrm>
        </p:grpSpPr>
        <p:sp>
          <p:nvSpPr>
            <p:cNvPr id="31" name="TextBox 30"/>
            <p:cNvSpPr txBox="1"/>
            <p:nvPr/>
          </p:nvSpPr>
          <p:spPr>
            <a:xfrm>
              <a:off x="882269" y="889915"/>
              <a:ext cx="5994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1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Plan</a:t>
              </a:r>
              <a:endParaRPr lang="ru-RU" sz="7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2269" y="2064302"/>
              <a:ext cx="42271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8571628" y="4330196"/>
            <a:ext cx="1657053" cy="1640742"/>
            <a:chOff x="11410781" y="4330196"/>
            <a:chExt cx="1657053" cy="1640742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3035880" y="4330196"/>
            <a:ext cx="1640742" cy="1640742"/>
            <a:chOff x="5893380" y="4330196"/>
            <a:chExt cx="1640742" cy="164074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5893380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93380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Прямоугольник 14">
            <a:extLst>
              <a:ext uri="{FF2B5EF4-FFF2-40B4-BE49-F238E27FC236}">
                <a16:creationId xmlns:a16="http://schemas.microsoft.com/office/drawing/2014/main" id="{386097F1-1206-4F6C-ACB6-8A696895F50B}"/>
              </a:ext>
            </a:extLst>
          </p:cNvPr>
          <p:cNvSpPr/>
          <p:nvPr/>
        </p:nvSpPr>
        <p:spPr>
          <a:xfrm>
            <a:off x="1545778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15">
            <a:extLst>
              <a:ext uri="{FF2B5EF4-FFF2-40B4-BE49-F238E27FC236}">
                <a16:creationId xmlns:a16="http://schemas.microsoft.com/office/drawing/2014/main" id="{B10E8D05-DD05-4782-8DE6-24184532812F}"/>
              </a:ext>
            </a:extLst>
          </p:cNvPr>
          <p:cNvSpPr/>
          <p:nvPr/>
        </p:nvSpPr>
        <p:spPr>
          <a:xfrm>
            <a:off x="1656765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16">
            <a:extLst>
              <a:ext uri="{FF2B5EF4-FFF2-40B4-BE49-F238E27FC236}">
                <a16:creationId xmlns:a16="http://schemas.microsoft.com/office/drawing/2014/main" id="{8B123188-C7A7-4A0E-B65F-152BF0CF054B}"/>
              </a:ext>
            </a:extLst>
          </p:cNvPr>
          <p:cNvSpPr/>
          <p:nvPr/>
        </p:nvSpPr>
        <p:spPr>
          <a:xfrm>
            <a:off x="17677525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17">
            <a:extLst>
              <a:ext uri="{FF2B5EF4-FFF2-40B4-BE49-F238E27FC236}">
                <a16:creationId xmlns:a16="http://schemas.microsoft.com/office/drawing/2014/main" id="{206BAFAE-54EC-4249-97FE-6278495205DF}"/>
              </a:ext>
            </a:extLst>
          </p:cNvPr>
          <p:cNvSpPr/>
          <p:nvPr/>
        </p:nvSpPr>
        <p:spPr>
          <a:xfrm>
            <a:off x="1878739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18">
            <a:extLst>
              <a:ext uri="{FF2B5EF4-FFF2-40B4-BE49-F238E27FC236}">
                <a16:creationId xmlns:a16="http://schemas.microsoft.com/office/drawing/2014/main" id="{CD395BCD-9FA6-4414-A862-8CB0E5D497CE}"/>
              </a:ext>
            </a:extLst>
          </p:cNvPr>
          <p:cNvSpPr/>
          <p:nvPr/>
        </p:nvSpPr>
        <p:spPr>
          <a:xfrm>
            <a:off x="1989726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Группа 19">
            <a:extLst>
              <a:ext uri="{FF2B5EF4-FFF2-40B4-BE49-F238E27FC236}">
                <a16:creationId xmlns:a16="http://schemas.microsoft.com/office/drawing/2014/main" id="{9BB63A00-DF1F-469B-BAF7-F4B61195F387}"/>
              </a:ext>
            </a:extLst>
          </p:cNvPr>
          <p:cNvGrpSpPr/>
          <p:nvPr/>
        </p:nvGrpSpPr>
        <p:grpSpPr>
          <a:xfrm>
            <a:off x="13991594" y="4330196"/>
            <a:ext cx="1657053" cy="1640742"/>
            <a:chOff x="11410781" y="4330196"/>
            <a:chExt cx="1657053" cy="1640742"/>
          </a:xfrm>
        </p:grpSpPr>
        <p:sp>
          <p:nvSpPr>
            <p:cNvPr id="48" name="Прямоугольник 37">
              <a:extLst>
                <a:ext uri="{FF2B5EF4-FFF2-40B4-BE49-F238E27FC236}">
                  <a16:creationId xmlns:a16="http://schemas.microsoft.com/office/drawing/2014/main" id="{914F4A64-767F-4BAB-92A2-6B367DE86890}"/>
                </a:ext>
              </a:extLst>
            </p:cNvPr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E0B65701-E397-4416-B7F8-AAFC0BC272CF}"/>
                </a:ext>
              </a:extLst>
            </p:cNvPr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22" name="Graphique 21" descr="Lumières allumées avec un remplissage uni">
            <a:extLst>
              <a:ext uri="{FF2B5EF4-FFF2-40B4-BE49-F238E27FC236}">
                <a16:creationId xmlns:a16="http://schemas.microsoft.com/office/drawing/2014/main" id="{06DD5140-21C7-41FC-B81E-40F3D695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6251" y="4610567"/>
            <a:ext cx="1080000" cy="1080000"/>
          </a:xfrm>
          <a:prstGeom prst="rect">
            <a:avLst/>
          </a:prstGeom>
        </p:spPr>
      </p:pic>
      <p:pic>
        <p:nvPicPr>
          <p:cNvPr id="28" name="Graphique 27" descr="Déverrouiller avec un remplissage uni">
            <a:extLst>
              <a:ext uri="{FF2B5EF4-FFF2-40B4-BE49-F238E27FC236}">
                <a16:creationId xmlns:a16="http://schemas.microsoft.com/office/drawing/2014/main" id="{ED5D7729-1530-4A70-9969-695FC63FE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80120" y="4610567"/>
            <a:ext cx="1080000" cy="1080000"/>
          </a:xfrm>
          <a:prstGeom prst="rect">
            <a:avLst/>
          </a:prstGeom>
        </p:spPr>
      </p:pic>
      <p:grpSp>
        <p:nvGrpSpPr>
          <p:cNvPr id="51" name="Группа 3">
            <a:extLst>
              <a:ext uri="{FF2B5EF4-FFF2-40B4-BE49-F238E27FC236}">
                <a16:creationId xmlns:a16="http://schemas.microsoft.com/office/drawing/2014/main" id="{F86E0F8F-505F-4E88-A243-088423E89D5C}"/>
              </a:ext>
            </a:extLst>
          </p:cNvPr>
          <p:cNvGrpSpPr/>
          <p:nvPr/>
        </p:nvGrpSpPr>
        <p:grpSpPr>
          <a:xfrm>
            <a:off x="12810511" y="6597690"/>
            <a:ext cx="4035530" cy="1569660"/>
            <a:chOff x="10239889" y="6842396"/>
            <a:chExt cx="4035530" cy="1569660"/>
          </a:xfrm>
        </p:grpSpPr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84203FC2-2A60-4A58-B9BB-2051F8E45C2D}"/>
                </a:ext>
              </a:extLst>
            </p:cNvPr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B753757-B3B5-4AA4-97D7-A194DC9E78AA}"/>
                </a:ext>
              </a:extLst>
            </p:cNvPr>
            <p:cNvSpPr txBox="1"/>
            <p:nvPr/>
          </p:nvSpPr>
          <p:spPr>
            <a:xfrm>
              <a:off x="10602040" y="6842396"/>
              <a:ext cx="34097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1 </a:t>
              </a:r>
              <a:b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</a:br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Mise en place et authentification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Zoom de diapositive 24">
                <a:extLst>
                  <a:ext uri="{FF2B5EF4-FFF2-40B4-BE49-F238E27FC236}">
                    <a16:creationId xmlns:a16="http://schemas.microsoft.com/office/drawing/2014/main" id="{4EF75AC0-02A6-4C3F-A446-A260E4530D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0359216"/>
                  </p:ext>
                </p:extLst>
              </p:nvPr>
            </p:nvGraphicFramePr>
            <p:xfrm>
              <a:off x="8475539" y="4641429"/>
              <a:ext cx="1877546" cy="1056282"/>
            </p:xfrm>
            <a:graphic>
              <a:graphicData uri="http://schemas.microsoft.com/office/powerpoint/2016/slidezoom">
                <pslz:sldZm>
                  <pslz:sldZmObj sldId="3857" cId="1354868450">
                    <pslz:zmPr id="{6B04892C-F3B8-462A-B151-7D45F4993BF1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77546" cy="105628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Zoom de diapositive 2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EF75AC0-02A6-4C3F-A446-A260E4530D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5539" y="4641429"/>
                <a:ext cx="1877546" cy="10562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412600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Cible avec un remplissage uni">
            <a:extLst>
              <a:ext uri="{FF2B5EF4-FFF2-40B4-BE49-F238E27FC236}">
                <a16:creationId xmlns:a16="http://schemas.microsoft.com/office/drawing/2014/main" id="{00CA47C5-4874-4A20-AFDF-1D868E318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4511" y="24304"/>
            <a:ext cx="10222934" cy="1022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6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">
        <p159:morph option="byObject"/>
      </p:transition>
    </mc:Choice>
    <mc:Fallback xmlns="">
      <p:transition advClick="0" advTm="1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олилиния 71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6961 w 18288000"/>
              <a:gd name="connsiteY0" fmla="*/ 10243576 h 10288587"/>
              <a:gd name="connsiteX1" fmla="*/ 11266945 w 18288000"/>
              <a:gd name="connsiteY1" fmla="*/ 10243583 h 10288587"/>
              <a:gd name="connsiteX2" fmla="*/ 11152804 w 18288000"/>
              <a:gd name="connsiteY2" fmla="*/ 10288587 h 10288587"/>
              <a:gd name="connsiteX3" fmla="*/ 11379582 w 18288000"/>
              <a:gd name="connsiteY3" fmla="*/ 10194207 h 10288587"/>
              <a:gd name="connsiteX4" fmla="*/ 11379583 w 18288000"/>
              <a:gd name="connsiteY4" fmla="*/ 10194207 h 10288587"/>
              <a:gd name="connsiteX5" fmla="*/ 11375263 w 18288000"/>
              <a:gd name="connsiteY5" fmla="*/ 10196159 h 10288587"/>
              <a:gd name="connsiteX6" fmla="*/ 11918494 w 18288000"/>
              <a:gd name="connsiteY6" fmla="*/ 9918809 h 10288587"/>
              <a:gd name="connsiteX7" fmla="*/ 11851949 w 18288000"/>
              <a:gd name="connsiteY7" fmla="*/ 9957072 h 10288587"/>
              <a:gd name="connsiteX8" fmla="*/ 11851918 w 18288000"/>
              <a:gd name="connsiteY8" fmla="*/ 9957089 h 10288587"/>
              <a:gd name="connsiteX9" fmla="*/ 12406668 w 18288000"/>
              <a:gd name="connsiteY9" fmla="*/ 9599502 h 10288587"/>
              <a:gd name="connsiteX10" fmla="*/ 12394008 w 18288000"/>
              <a:gd name="connsiteY10" fmla="*/ 9608505 h 10288587"/>
              <a:gd name="connsiteX11" fmla="*/ 12326102 w 18288000"/>
              <a:gd name="connsiteY11" fmla="*/ 9656793 h 10288587"/>
              <a:gd name="connsiteX12" fmla="*/ 12574332 w 18288000"/>
              <a:gd name="connsiteY12" fmla="*/ 9470858 h 10288587"/>
              <a:gd name="connsiteX13" fmla="*/ 12507863 w 18288000"/>
              <a:gd name="connsiteY13" fmla="*/ 9523093 h 10288587"/>
              <a:gd name="connsiteX14" fmla="*/ 12507848 w 18288000"/>
              <a:gd name="connsiteY14" fmla="*/ 9523104 h 10288587"/>
              <a:gd name="connsiteX15" fmla="*/ 12792372 w 18288000"/>
              <a:gd name="connsiteY15" fmla="*/ 9288631 h 10288587"/>
              <a:gd name="connsiteX16" fmla="*/ 12711288 w 18288000"/>
              <a:gd name="connsiteY16" fmla="*/ 9358867 h 10288587"/>
              <a:gd name="connsiteX17" fmla="*/ 12711281 w 18288000"/>
              <a:gd name="connsiteY17" fmla="*/ 9358873 h 10288587"/>
              <a:gd name="connsiteX18" fmla="*/ 13005600 w 18288000"/>
              <a:gd name="connsiteY18" fmla="*/ 9091003 h 10288587"/>
              <a:gd name="connsiteX19" fmla="*/ 13005599 w 18288000"/>
              <a:gd name="connsiteY19" fmla="*/ 9091004 h 10288587"/>
              <a:gd name="connsiteX20" fmla="*/ 12993015 w 18288000"/>
              <a:gd name="connsiteY20" fmla="*/ 9103002 h 10288587"/>
              <a:gd name="connsiteX21" fmla="*/ 13165129 w 18288000"/>
              <a:gd name="connsiteY21" fmla="*/ 8927838 h 10288587"/>
              <a:gd name="connsiteX22" fmla="*/ 13093401 w 18288000"/>
              <a:gd name="connsiteY22" fmla="*/ 9003071 h 10288587"/>
              <a:gd name="connsiteX23" fmla="*/ 13093395 w 18288000"/>
              <a:gd name="connsiteY23" fmla="*/ 9003077 h 10288587"/>
              <a:gd name="connsiteX24" fmla="*/ 13187782 w 18288000"/>
              <a:gd name="connsiteY24" fmla="*/ 8904078 h 10288587"/>
              <a:gd name="connsiteX25" fmla="*/ 13165129 w 18288000"/>
              <a:gd name="connsiteY25" fmla="*/ 8927838 h 10288587"/>
              <a:gd name="connsiteX26" fmla="*/ 13187780 w 18288000"/>
              <a:gd name="connsiteY26" fmla="*/ 8904080 h 10288587"/>
              <a:gd name="connsiteX27" fmla="*/ 13314677 w 18288000"/>
              <a:gd name="connsiteY27" fmla="*/ 8762257 h 10288587"/>
              <a:gd name="connsiteX28" fmla="*/ 13271450 w 18288000"/>
              <a:gd name="connsiteY28" fmla="*/ 8812161 h 10288587"/>
              <a:gd name="connsiteX29" fmla="*/ 13271439 w 18288000"/>
              <a:gd name="connsiteY29" fmla="*/ 8812173 h 10288587"/>
              <a:gd name="connsiteX30" fmla="*/ 13525136 w 18288000"/>
              <a:gd name="connsiteY30" fmla="*/ 8505183 h 10288587"/>
              <a:gd name="connsiteX31" fmla="*/ 13525119 w 18288000"/>
              <a:gd name="connsiteY31" fmla="*/ 8505206 h 10288587"/>
              <a:gd name="connsiteX32" fmla="*/ 13465375 w 18288000"/>
              <a:gd name="connsiteY32" fmla="*/ 8581230 h 10288587"/>
              <a:gd name="connsiteX33" fmla="*/ 13824198 w 18288000"/>
              <a:gd name="connsiteY33" fmla="*/ 8075111 h 10288587"/>
              <a:gd name="connsiteX34" fmla="*/ 13824180 w 18288000"/>
              <a:gd name="connsiteY34" fmla="*/ 8075141 h 10288587"/>
              <a:gd name="connsiteX35" fmla="*/ 13774993 w 18288000"/>
              <a:gd name="connsiteY35" fmla="*/ 8151863 h 10288587"/>
              <a:gd name="connsiteX36" fmla="*/ 16686331 w 18288000"/>
              <a:gd name="connsiteY36" fmla="*/ 7929333 h 10288587"/>
              <a:gd name="connsiteX37" fmla="*/ 16677631 w 18288000"/>
              <a:gd name="connsiteY37" fmla="*/ 7954284 h 10288587"/>
              <a:gd name="connsiteX38" fmla="*/ 16550743 w 18288000"/>
              <a:gd name="connsiteY38" fmla="*/ 8273218 h 10288587"/>
              <a:gd name="connsiteX39" fmla="*/ 13956604 w 18288000"/>
              <a:gd name="connsiteY39" fmla="*/ 7852547 h 10288587"/>
              <a:gd name="connsiteX40" fmla="*/ 13889440 w 18288000"/>
              <a:gd name="connsiteY40" fmla="*/ 7969357 h 10288587"/>
              <a:gd name="connsiteX41" fmla="*/ 13889434 w 18288000"/>
              <a:gd name="connsiteY41" fmla="*/ 7969365 h 10288587"/>
              <a:gd name="connsiteX42" fmla="*/ 13958535 w 18288000"/>
              <a:gd name="connsiteY42" fmla="*/ 7849188 h 10288587"/>
              <a:gd name="connsiteX43" fmla="*/ 13958520 w 18288000"/>
              <a:gd name="connsiteY43" fmla="*/ 7849215 h 10288587"/>
              <a:gd name="connsiteX44" fmla="*/ 13956604 w 18288000"/>
              <a:gd name="connsiteY44" fmla="*/ 7852547 h 10288587"/>
              <a:gd name="connsiteX45" fmla="*/ 16726119 w 18288000"/>
              <a:gd name="connsiteY45" fmla="*/ 7815241 h 10288587"/>
              <a:gd name="connsiteX46" fmla="*/ 16694671 w 18288000"/>
              <a:gd name="connsiteY46" fmla="*/ 7908180 h 10288587"/>
              <a:gd name="connsiteX47" fmla="*/ 16686331 w 18288000"/>
              <a:gd name="connsiteY47" fmla="*/ 7929333 h 10288587"/>
              <a:gd name="connsiteX48" fmla="*/ 14064399 w 18288000"/>
              <a:gd name="connsiteY48" fmla="*/ 7651375 h 10288587"/>
              <a:gd name="connsiteX49" fmla="*/ 14018734 w 18288000"/>
              <a:gd name="connsiteY49" fmla="*/ 7740535 h 10288587"/>
              <a:gd name="connsiteX50" fmla="*/ 14018725 w 18288000"/>
              <a:gd name="connsiteY50" fmla="*/ 7740551 h 10288587"/>
              <a:gd name="connsiteX51" fmla="*/ 16806624 w 18288000"/>
              <a:gd name="connsiteY51" fmla="*/ 7577322 h 10288587"/>
              <a:gd name="connsiteX52" fmla="*/ 16791128 w 18288000"/>
              <a:gd name="connsiteY52" fmla="*/ 7628822 h 10288587"/>
              <a:gd name="connsiteX53" fmla="*/ 16726119 w 18288000"/>
              <a:gd name="connsiteY53" fmla="*/ 7815241 h 10288587"/>
              <a:gd name="connsiteX54" fmla="*/ 16848004 w 18288000"/>
              <a:gd name="connsiteY54" fmla="*/ 7439770 h 10288587"/>
              <a:gd name="connsiteX55" fmla="*/ 16821052 w 18288000"/>
              <a:gd name="connsiteY55" fmla="*/ 7534681 h 10288587"/>
              <a:gd name="connsiteX56" fmla="*/ 16806624 w 18288000"/>
              <a:gd name="connsiteY56" fmla="*/ 7577322 h 10288587"/>
              <a:gd name="connsiteX57" fmla="*/ 14195237 w 18288000"/>
              <a:gd name="connsiteY57" fmla="*/ 7376950 h 10288587"/>
              <a:gd name="connsiteX58" fmla="*/ 14195225 w 18288000"/>
              <a:gd name="connsiteY58" fmla="*/ 7376977 h 10288587"/>
              <a:gd name="connsiteX59" fmla="*/ 14161245 w 18288000"/>
              <a:gd name="connsiteY59" fmla="*/ 7452137 h 10288587"/>
              <a:gd name="connsiteX60" fmla="*/ 16911232 w 18288000"/>
              <a:gd name="connsiteY60" fmla="*/ 7217106 h 10288587"/>
              <a:gd name="connsiteX61" fmla="*/ 16890900 w 18288000"/>
              <a:gd name="connsiteY61" fmla="*/ 7297172 h 10288587"/>
              <a:gd name="connsiteX62" fmla="*/ 16848004 w 18288000"/>
              <a:gd name="connsiteY62" fmla="*/ 7439770 h 10288587"/>
              <a:gd name="connsiteX63" fmla="*/ 14273581 w 18288000"/>
              <a:gd name="connsiteY63" fmla="*/ 7190415 h 10288587"/>
              <a:gd name="connsiteX64" fmla="*/ 14244790 w 18288000"/>
              <a:gd name="connsiteY64" fmla="*/ 7263434 h 10288587"/>
              <a:gd name="connsiteX65" fmla="*/ 14244793 w 18288000"/>
              <a:gd name="connsiteY65" fmla="*/ 7263426 h 10288587"/>
              <a:gd name="connsiteX66" fmla="*/ 14296927 w 18288000"/>
              <a:gd name="connsiteY66" fmla="*/ 7131203 h 10288587"/>
              <a:gd name="connsiteX67" fmla="*/ 14296903 w 18288000"/>
              <a:gd name="connsiteY67" fmla="*/ 7131265 h 10288587"/>
              <a:gd name="connsiteX68" fmla="*/ 14273581 w 18288000"/>
              <a:gd name="connsiteY68" fmla="*/ 7190415 h 10288587"/>
              <a:gd name="connsiteX69" fmla="*/ 16948508 w 18288000"/>
              <a:gd name="connsiteY69" fmla="*/ 7070316 h 10288587"/>
              <a:gd name="connsiteX70" fmla="*/ 16929372 w 18288000"/>
              <a:gd name="connsiteY70" fmla="*/ 7153228 h 10288587"/>
              <a:gd name="connsiteX71" fmla="*/ 16911232 w 18288000"/>
              <a:gd name="connsiteY71" fmla="*/ 7217106 h 10288587"/>
              <a:gd name="connsiteX72" fmla="*/ 14366928 w 18288000"/>
              <a:gd name="connsiteY72" fmla="*/ 6938866 h 10288587"/>
              <a:gd name="connsiteX73" fmla="*/ 14340886 w 18288000"/>
              <a:gd name="connsiteY73" fmla="*/ 7015832 h 10288587"/>
              <a:gd name="connsiteX74" fmla="*/ 14340881 w 18288000"/>
              <a:gd name="connsiteY74" fmla="*/ 7015844 h 10288587"/>
              <a:gd name="connsiteX75" fmla="*/ 16999800 w 18288000"/>
              <a:gd name="connsiteY75" fmla="*/ 6848070 h 10288587"/>
              <a:gd name="connsiteX76" fmla="*/ 16976604 w 18288000"/>
              <a:gd name="connsiteY76" fmla="*/ 6959673 h 10288587"/>
              <a:gd name="connsiteX77" fmla="*/ 16948508 w 18288000"/>
              <a:gd name="connsiteY77" fmla="*/ 7070316 h 10288587"/>
              <a:gd name="connsiteX78" fmla="*/ 18288000 w 18288000"/>
              <a:gd name="connsiteY78" fmla="*/ 6811828 h 10288587"/>
              <a:gd name="connsiteX79" fmla="*/ 18288000 w 18288000"/>
              <a:gd name="connsiteY79" fmla="*/ 10288587 h 10288587"/>
              <a:gd name="connsiteX80" fmla="*/ 16884044 w 18288000"/>
              <a:gd name="connsiteY80" fmla="*/ 10288587 h 10288587"/>
              <a:gd name="connsiteX81" fmla="*/ 17092428 w 18288000"/>
              <a:gd name="connsiteY81" fmla="*/ 9963541 h 10288587"/>
              <a:gd name="connsiteX82" fmla="*/ 18237344 w 18288000"/>
              <a:gd name="connsiteY82" fmla="*/ 7074005 h 10288587"/>
              <a:gd name="connsiteX83" fmla="*/ 0 w 18288000"/>
              <a:gd name="connsiteY83" fmla="*/ 6785008 h 10288587"/>
              <a:gd name="connsiteX84" fmla="*/ 50663 w 18288000"/>
              <a:gd name="connsiteY84" fmla="*/ 7074006 h 10288587"/>
              <a:gd name="connsiteX85" fmla="*/ 1195580 w 18288000"/>
              <a:gd name="connsiteY85" fmla="*/ 9963541 h 10288587"/>
              <a:gd name="connsiteX86" fmla="*/ 1403963 w 18288000"/>
              <a:gd name="connsiteY86" fmla="*/ 10288587 h 10288587"/>
              <a:gd name="connsiteX87" fmla="*/ 0 w 18288000"/>
              <a:gd name="connsiteY87" fmla="*/ 10288587 h 10288587"/>
              <a:gd name="connsiteX88" fmla="*/ 17030848 w 18288000"/>
              <a:gd name="connsiteY88" fmla="*/ 6698712 h 10288587"/>
              <a:gd name="connsiteX89" fmla="*/ 17019132 w 18288000"/>
              <a:gd name="connsiteY89" fmla="*/ 6764322 h 10288587"/>
              <a:gd name="connsiteX90" fmla="*/ 16999800 w 18288000"/>
              <a:gd name="connsiteY90" fmla="*/ 6848070 h 10288587"/>
              <a:gd name="connsiteX91" fmla="*/ 14448993 w 18288000"/>
              <a:gd name="connsiteY91" fmla="*/ 6679039 h 10288587"/>
              <a:gd name="connsiteX92" fmla="*/ 14425259 w 18288000"/>
              <a:gd name="connsiteY92" fmla="*/ 6762622 h 10288587"/>
              <a:gd name="connsiteX93" fmla="*/ 14425255 w 18288000"/>
              <a:gd name="connsiteY93" fmla="*/ 6762636 h 10288587"/>
              <a:gd name="connsiteX94" fmla="*/ 17072060 w 18288000"/>
              <a:gd name="connsiteY94" fmla="*/ 6467928 h 10288587"/>
              <a:gd name="connsiteX95" fmla="*/ 17047900 w 18288000"/>
              <a:gd name="connsiteY95" fmla="*/ 6616663 h 10288587"/>
              <a:gd name="connsiteX96" fmla="*/ 17030848 w 18288000"/>
              <a:gd name="connsiteY96" fmla="*/ 6698712 h 10288587"/>
              <a:gd name="connsiteX97" fmla="*/ 14519084 w 18288000"/>
              <a:gd name="connsiteY97" fmla="*/ 6410952 h 10288587"/>
              <a:gd name="connsiteX98" fmla="*/ 14497574 w 18288000"/>
              <a:gd name="connsiteY98" fmla="*/ 6504151 h 10288587"/>
              <a:gd name="connsiteX99" fmla="*/ 14497576 w 18288000"/>
              <a:gd name="connsiteY99" fmla="*/ 6504141 h 10288587"/>
              <a:gd name="connsiteX100" fmla="*/ 1205301 w 18288000"/>
              <a:gd name="connsiteY100" fmla="*/ 6408322 h 10288587"/>
              <a:gd name="connsiteX101" fmla="*/ 1268876 w 18288000"/>
              <a:gd name="connsiteY101" fmla="*/ 6764322 h 10288587"/>
              <a:gd name="connsiteX102" fmla="*/ 1214042 w 18288000"/>
              <a:gd name="connsiteY102" fmla="*/ 6468056 h 10288587"/>
              <a:gd name="connsiteX103" fmla="*/ 17095596 w 18288000"/>
              <a:gd name="connsiteY103" fmla="*/ 6323040 h 10288587"/>
              <a:gd name="connsiteX104" fmla="*/ 17089824 w 18288000"/>
              <a:gd name="connsiteY104" fmla="*/ 6368470 h 10288587"/>
              <a:gd name="connsiteX105" fmla="*/ 17072060 w 18288000"/>
              <a:gd name="connsiteY105" fmla="*/ 6467928 h 10288587"/>
              <a:gd name="connsiteX106" fmla="*/ 1189712 w 18288000"/>
              <a:gd name="connsiteY106" fmla="*/ 6301784 h 10288587"/>
              <a:gd name="connsiteX107" fmla="*/ 1205301 w 18288000"/>
              <a:gd name="connsiteY107" fmla="*/ 6408322 h 10288587"/>
              <a:gd name="connsiteX108" fmla="*/ 1198184 w 18288000"/>
              <a:gd name="connsiteY108" fmla="*/ 6368470 h 10288587"/>
              <a:gd name="connsiteX109" fmla="*/ 17128096 w 18288000"/>
              <a:gd name="connsiteY109" fmla="*/ 6067274 h 10288587"/>
              <a:gd name="connsiteX110" fmla="*/ 17104456 w 18288000"/>
              <a:gd name="connsiteY110" fmla="*/ 6268482 h 10288587"/>
              <a:gd name="connsiteX111" fmla="*/ 17095596 w 18288000"/>
              <a:gd name="connsiteY111" fmla="*/ 6323040 h 10288587"/>
              <a:gd name="connsiteX112" fmla="*/ 1155638 w 18288000"/>
              <a:gd name="connsiteY112" fmla="*/ 6033665 h 10288587"/>
              <a:gd name="connsiteX113" fmla="*/ 1189712 w 18288000"/>
              <a:gd name="connsiteY113" fmla="*/ 6301784 h 10288587"/>
              <a:gd name="connsiteX114" fmla="*/ 1170147 w 18288000"/>
              <a:gd name="connsiteY114" fmla="*/ 6168098 h 10288587"/>
              <a:gd name="connsiteX115" fmla="*/ 17142720 w 18288000"/>
              <a:gd name="connsiteY115" fmla="*/ 5942789 h 10288587"/>
              <a:gd name="connsiteX116" fmla="*/ 17140940 w 18288000"/>
              <a:gd name="connsiteY116" fmla="*/ 5966180 h 10288587"/>
              <a:gd name="connsiteX117" fmla="*/ 17128096 w 18288000"/>
              <a:gd name="connsiteY117" fmla="*/ 6067274 h 10288587"/>
              <a:gd name="connsiteX118" fmla="*/ 1143979 w 18288000"/>
              <a:gd name="connsiteY118" fmla="*/ 5925607 h 10288587"/>
              <a:gd name="connsiteX119" fmla="*/ 1155638 w 18288000"/>
              <a:gd name="connsiteY119" fmla="*/ 6033665 h 10288587"/>
              <a:gd name="connsiteX120" fmla="*/ 1147064 w 18288000"/>
              <a:gd name="connsiteY120" fmla="*/ 5966180 h 10288587"/>
              <a:gd name="connsiteX121" fmla="*/ 14645465 w 18288000"/>
              <a:gd name="connsiteY121" fmla="*/ 5613825 h 10288587"/>
              <a:gd name="connsiteX122" fmla="*/ 14638882 w 18288000"/>
              <a:gd name="connsiteY122" fmla="*/ 5700404 h 10288587"/>
              <a:gd name="connsiteX123" fmla="*/ 14638881 w 18288000"/>
              <a:gd name="connsiteY123" fmla="*/ 5700413 h 10288587"/>
              <a:gd name="connsiteX124" fmla="*/ 17171976 w 18288000"/>
              <a:gd name="connsiteY124" fmla="*/ 5558053 h 10288587"/>
              <a:gd name="connsiteX125" fmla="*/ 17145932 w 18288000"/>
              <a:gd name="connsiteY125" fmla="*/ 5915464 h 10288587"/>
              <a:gd name="connsiteX126" fmla="*/ 17142720 w 18288000"/>
              <a:gd name="connsiteY126" fmla="*/ 5942789 h 10288587"/>
              <a:gd name="connsiteX127" fmla="*/ 1116028 w 18288000"/>
              <a:gd name="connsiteY127" fmla="*/ 5558006 h 10288587"/>
              <a:gd name="connsiteX128" fmla="*/ 1143979 w 18288000"/>
              <a:gd name="connsiteY128" fmla="*/ 5925607 h 10288587"/>
              <a:gd name="connsiteX129" fmla="*/ 1137403 w 18288000"/>
              <a:gd name="connsiteY129" fmla="*/ 5864660 h 10288587"/>
              <a:gd name="connsiteX130" fmla="*/ 14666744 w 18288000"/>
              <a:gd name="connsiteY130" fmla="*/ 5144295 h 10288587"/>
              <a:gd name="connsiteX131" fmla="*/ 14659668 w 18288000"/>
              <a:gd name="connsiteY131" fmla="*/ 5424164 h 10288587"/>
              <a:gd name="connsiteX132" fmla="*/ 14659667 w 18288000"/>
              <a:gd name="connsiteY132" fmla="*/ 5424170 h 10288587"/>
              <a:gd name="connsiteX133" fmla="*/ 14659668 w 18288000"/>
              <a:gd name="connsiteY133" fmla="*/ 4864428 h 10288587"/>
              <a:gd name="connsiteX134" fmla="*/ 14666744 w 18288000"/>
              <a:gd name="connsiteY134" fmla="*/ 5144295 h 10288587"/>
              <a:gd name="connsiteX135" fmla="*/ 14659668 w 18288000"/>
              <a:gd name="connsiteY135" fmla="*/ 4864432 h 10288587"/>
              <a:gd name="connsiteX136" fmla="*/ 2390987 w 18288000"/>
              <a:gd name="connsiteY136" fmla="*/ 4830996 h 10288587"/>
              <a:gd name="connsiteX137" fmla="*/ 2383074 w 18288000"/>
              <a:gd name="connsiteY137" fmla="*/ 5143997 h 10288587"/>
              <a:gd name="connsiteX138" fmla="*/ 2388025 w 18288000"/>
              <a:gd name="connsiteY138" fmla="*/ 4882949 h 10288587"/>
              <a:gd name="connsiteX139" fmla="*/ 15892387 w 18288000"/>
              <a:gd name="connsiteY139" fmla="*/ 4746952 h 10288587"/>
              <a:gd name="connsiteX140" fmla="*/ 15896147 w 18288000"/>
              <a:gd name="connsiteY140" fmla="*/ 4796381 h 10288587"/>
              <a:gd name="connsiteX141" fmla="*/ 15904943 w 18288000"/>
              <a:gd name="connsiteY141" fmla="*/ 5144295 h 10288587"/>
              <a:gd name="connsiteX142" fmla="*/ 13779211 w 18288000"/>
              <a:gd name="connsiteY142" fmla="*/ 10066222 h 10288587"/>
              <a:gd name="connsiteX143" fmla="*/ 13529362 w 18288000"/>
              <a:gd name="connsiteY143" fmla="*/ 10288587 h 10288587"/>
              <a:gd name="connsiteX144" fmla="*/ 13529360 w 18288000"/>
              <a:gd name="connsiteY144" fmla="*/ 10288587 h 10288587"/>
              <a:gd name="connsiteX145" fmla="*/ 13779209 w 18288000"/>
              <a:gd name="connsiteY145" fmla="*/ 10066223 h 10288587"/>
              <a:gd name="connsiteX146" fmla="*/ 15904939 w 18288000"/>
              <a:gd name="connsiteY146" fmla="*/ 5144295 h 10288587"/>
              <a:gd name="connsiteX147" fmla="*/ 15883051 w 18288000"/>
              <a:gd name="connsiteY147" fmla="*/ 4624183 h 10288587"/>
              <a:gd name="connsiteX148" fmla="*/ 15891223 w 18288000"/>
              <a:gd name="connsiteY148" fmla="*/ 4710097 h 10288587"/>
              <a:gd name="connsiteX149" fmla="*/ 15892387 w 18288000"/>
              <a:gd name="connsiteY149" fmla="*/ 4746952 h 10288587"/>
              <a:gd name="connsiteX150" fmla="*/ 14638882 w 18288000"/>
              <a:gd name="connsiteY150" fmla="*/ 4588187 h 10288587"/>
              <a:gd name="connsiteX151" fmla="*/ 14641388 w 18288000"/>
              <a:gd name="connsiteY151" fmla="*/ 4621141 h 10288587"/>
              <a:gd name="connsiteX152" fmla="*/ 14638882 w 18288000"/>
              <a:gd name="connsiteY152" fmla="*/ 4588189 h 10288587"/>
              <a:gd name="connsiteX153" fmla="*/ 14638500 w 18288000"/>
              <a:gd name="connsiteY153" fmla="*/ 4583165 h 10288587"/>
              <a:gd name="connsiteX154" fmla="*/ 14638526 w 18288000"/>
              <a:gd name="connsiteY154" fmla="*/ 4583502 h 10288587"/>
              <a:gd name="connsiteX155" fmla="*/ 14638511 w 18288000"/>
              <a:gd name="connsiteY155" fmla="*/ 4583310 h 10288587"/>
              <a:gd name="connsiteX156" fmla="*/ 2413638 w 18288000"/>
              <a:gd name="connsiteY156" fmla="*/ 4510013 h 10288587"/>
              <a:gd name="connsiteX157" fmla="*/ 2396252 w 18288000"/>
              <a:gd name="connsiteY157" fmla="*/ 4738690 h 10288587"/>
              <a:gd name="connsiteX158" fmla="*/ 2402782 w 18288000"/>
              <a:gd name="connsiteY158" fmla="*/ 4624108 h 10288587"/>
              <a:gd name="connsiteX159" fmla="*/ 15857063 w 18288000"/>
              <a:gd name="connsiteY159" fmla="*/ 4350944 h 10288587"/>
              <a:gd name="connsiteX160" fmla="*/ 15870035 w 18288000"/>
              <a:gd name="connsiteY160" fmla="*/ 4453032 h 10288587"/>
              <a:gd name="connsiteX161" fmla="*/ 15883051 w 18288000"/>
              <a:gd name="connsiteY161" fmla="*/ 4624183 h 10288587"/>
              <a:gd name="connsiteX162" fmla="*/ 14604717 w 18288000"/>
              <a:gd name="connsiteY162" fmla="*/ 4315890 h 10288587"/>
              <a:gd name="connsiteX163" fmla="*/ 14604718 w 18288000"/>
              <a:gd name="connsiteY163" fmla="*/ 4315893 h 10288587"/>
              <a:gd name="connsiteX164" fmla="*/ 14625423 w 18288000"/>
              <a:gd name="connsiteY164" fmla="*/ 4478832 h 10288587"/>
              <a:gd name="connsiteX165" fmla="*/ 14625431 w 18288000"/>
              <a:gd name="connsiteY165" fmla="*/ 4478898 h 10288587"/>
              <a:gd name="connsiteX166" fmla="*/ 15839883 w 18288000"/>
              <a:gd name="connsiteY166" fmla="*/ 4215740 h 10288587"/>
              <a:gd name="connsiteX167" fmla="*/ 15850623 w 18288000"/>
              <a:gd name="connsiteY167" fmla="*/ 4283201 h 10288587"/>
              <a:gd name="connsiteX168" fmla="*/ 15857063 w 18288000"/>
              <a:gd name="connsiteY168" fmla="*/ 4350944 h 10288587"/>
              <a:gd name="connsiteX169" fmla="*/ 2460930 w 18288000"/>
              <a:gd name="connsiteY169" fmla="*/ 4114965 h 10288587"/>
              <a:gd name="connsiteX170" fmla="*/ 2422310 w 18288000"/>
              <a:gd name="connsiteY170" fmla="*/ 4418904 h 10288587"/>
              <a:gd name="connsiteX171" fmla="*/ 2427156 w 18288000"/>
              <a:gd name="connsiteY171" fmla="*/ 4367958 h 10288587"/>
              <a:gd name="connsiteX172" fmla="*/ 14557503 w 18288000"/>
              <a:gd name="connsiteY172" fmla="*/ 4047854 h 10288587"/>
              <a:gd name="connsiteX173" fmla="*/ 14557504 w 18288000"/>
              <a:gd name="connsiteY173" fmla="*/ 4047857 h 10288587"/>
              <a:gd name="connsiteX174" fmla="*/ 14563553 w 18288000"/>
              <a:gd name="connsiteY174" fmla="*/ 4081734 h 10288587"/>
              <a:gd name="connsiteX175" fmla="*/ 14553071 w 18288000"/>
              <a:gd name="connsiteY175" fmla="*/ 4024896 h 10288587"/>
              <a:gd name="connsiteX176" fmla="*/ 14554338 w 18288000"/>
              <a:gd name="connsiteY176" fmla="*/ 4030385 h 10288587"/>
              <a:gd name="connsiteX177" fmla="*/ 14554156 w 18288000"/>
              <a:gd name="connsiteY177" fmla="*/ 4029599 h 10288587"/>
              <a:gd name="connsiteX178" fmla="*/ 15797199 w 18288000"/>
              <a:gd name="connsiteY178" fmla="*/ 3947566 h 10288587"/>
              <a:gd name="connsiteX179" fmla="*/ 15827039 w 18288000"/>
              <a:gd name="connsiteY179" fmla="*/ 4114672 h 10288587"/>
              <a:gd name="connsiteX180" fmla="*/ 15839883 w 18288000"/>
              <a:gd name="connsiteY180" fmla="*/ 4215740 h 10288587"/>
              <a:gd name="connsiteX181" fmla="*/ 15776035 w 18288000"/>
              <a:gd name="connsiteY181" fmla="*/ 3829059 h 10288587"/>
              <a:gd name="connsiteX182" fmla="*/ 15783967 w 18288000"/>
              <a:gd name="connsiteY182" fmla="*/ 3864434 h 10288587"/>
              <a:gd name="connsiteX183" fmla="*/ 15797199 w 18288000"/>
              <a:gd name="connsiteY183" fmla="*/ 3947566 h 10288587"/>
              <a:gd name="connsiteX184" fmla="*/ 2514502 w 18288000"/>
              <a:gd name="connsiteY184" fmla="*/ 3814892 h 10288587"/>
              <a:gd name="connsiteX185" fmla="*/ 2461019 w 18288000"/>
              <a:gd name="connsiteY185" fmla="*/ 4114380 h 10288587"/>
              <a:gd name="connsiteX186" fmla="*/ 2504042 w 18288000"/>
              <a:gd name="connsiteY186" fmla="*/ 3864434 h 10288587"/>
              <a:gd name="connsiteX187" fmla="*/ 2583377 w 18288000"/>
              <a:gd name="connsiteY187" fmla="*/ 3508974 h 10288587"/>
              <a:gd name="connsiteX188" fmla="*/ 2533098 w 18288000"/>
              <a:gd name="connsiteY188" fmla="*/ 3726816 h 10288587"/>
              <a:gd name="connsiteX189" fmla="*/ 2556194 w 18288000"/>
              <a:gd name="connsiteY189" fmla="*/ 3617427 h 10288587"/>
              <a:gd name="connsiteX190" fmla="*/ 14380163 w 18288000"/>
              <a:gd name="connsiteY190" fmla="*/ 3388838 h 10288587"/>
              <a:gd name="connsiteX191" fmla="*/ 14387040 w 18288000"/>
              <a:gd name="connsiteY191" fmla="*/ 3409163 h 10288587"/>
              <a:gd name="connsiteX192" fmla="*/ 14387038 w 18288000"/>
              <a:gd name="connsiteY192" fmla="*/ 3409158 h 10288587"/>
              <a:gd name="connsiteX193" fmla="*/ 2686927 w 18288000"/>
              <a:gd name="connsiteY193" fmla="*/ 3134139 h 10288587"/>
              <a:gd name="connsiteX194" fmla="*/ 2605098 w 18288000"/>
              <a:gd name="connsiteY194" fmla="*/ 3422307 h 10288587"/>
              <a:gd name="connsiteX195" fmla="*/ 2617250 w 18288000"/>
              <a:gd name="connsiteY195" fmla="*/ 3373819 h 10288587"/>
              <a:gd name="connsiteX196" fmla="*/ 15585719 w 18288000"/>
              <a:gd name="connsiteY196" fmla="*/ 3088688 h 10288587"/>
              <a:gd name="connsiteX197" fmla="*/ 15600983 w 18288000"/>
              <a:gd name="connsiteY197" fmla="*/ 3133799 h 10288587"/>
              <a:gd name="connsiteX198" fmla="*/ 15767583 w 18288000"/>
              <a:gd name="connsiteY198" fmla="*/ 3781732 h 10288587"/>
              <a:gd name="connsiteX199" fmla="*/ 15776035 w 18288000"/>
              <a:gd name="connsiteY199" fmla="*/ 3829059 h 10288587"/>
              <a:gd name="connsiteX200" fmla="*/ 15692087 w 18288000"/>
              <a:gd name="connsiteY200" fmla="*/ 3454633 h 10288587"/>
              <a:gd name="connsiteX201" fmla="*/ 14266903 w 18288000"/>
              <a:gd name="connsiteY201" fmla="*/ 3081240 h 10288587"/>
              <a:gd name="connsiteX202" fmla="*/ 14267436 w 18288000"/>
              <a:gd name="connsiteY202" fmla="*/ 3082592 h 10288587"/>
              <a:gd name="connsiteX203" fmla="*/ 14267179 w 18288000"/>
              <a:gd name="connsiteY203" fmla="*/ 3081940 h 10288587"/>
              <a:gd name="connsiteX204" fmla="*/ 14248056 w 18288000"/>
              <a:gd name="connsiteY204" fmla="*/ 3033440 h 10288587"/>
              <a:gd name="connsiteX205" fmla="*/ 14255754 w 18288000"/>
              <a:gd name="connsiteY205" fmla="*/ 3052964 h 10288587"/>
              <a:gd name="connsiteX206" fmla="*/ 14256431 w 18288000"/>
              <a:gd name="connsiteY206" fmla="*/ 3054682 h 10288587"/>
              <a:gd name="connsiteX207" fmla="*/ 15547707 w 18288000"/>
              <a:gd name="connsiteY207" fmla="*/ 2976346 h 10288587"/>
              <a:gd name="connsiteX208" fmla="*/ 15575815 w 18288000"/>
              <a:gd name="connsiteY208" fmla="*/ 3054620 h 10288587"/>
              <a:gd name="connsiteX209" fmla="*/ 15585719 w 18288000"/>
              <a:gd name="connsiteY209" fmla="*/ 3088688 h 10288587"/>
              <a:gd name="connsiteX210" fmla="*/ 14194869 w 18288000"/>
              <a:gd name="connsiteY210" fmla="*/ 2910825 h 10288587"/>
              <a:gd name="connsiteX211" fmla="*/ 14194990 w 18288000"/>
              <a:gd name="connsiteY211" fmla="*/ 2911092 h 10288587"/>
              <a:gd name="connsiteX212" fmla="*/ 14195178 w 18288000"/>
              <a:gd name="connsiteY212" fmla="*/ 2911512 h 10288587"/>
              <a:gd name="connsiteX213" fmla="*/ 2782714 w 18288000"/>
              <a:gd name="connsiteY213" fmla="*/ 2850994 h 10288587"/>
              <a:gd name="connsiteX214" fmla="*/ 2687139 w 18288000"/>
              <a:gd name="connsiteY214" fmla="*/ 3133462 h 10288587"/>
              <a:gd name="connsiteX215" fmla="*/ 2765348 w 18288000"/>
              <a:gd name="connsiteY215" fmla="*/ 2897543 h 10288587"/>
              <a:gd name="connsiteX216" fmla="*/ 15458231 w 18288000"/>
              <a:gd name="connsiteY216" fmla="*/ 2727187 h 10288587"/>
              <a:gd name="connsiteX217" fmla="*/ 15494691 w 18288000"/>
              <a:gd name="connsiteY217" fmla="*/ 2819658 h 10288587"/>
              <a:gd name="connsiteX218" fmla="*/ 15547707 w 18288000"/>
              <a:gd name="connsiteY218" fmla="*/ 2976346 h 10288587"/>
              <a:gd name="connsiteX219" fmla="*/ 14075452 w 18288000"/>
              <a:gd name="connsiteY219" fmla="*/ 2658797 h 10288587"/>
              <a:gd name="connsiteX220" fmla="*/ 14082301 w 18288000"/>
              <a:gd name="connsiteY220" fmla="*/ 2672168 h 10288587"/>
              <a:gd name="connsiteX221" fmla="*/ 14082305 w 18288000"/>
              <a:gd name="connsiteY221" fmla="*/ 2672177 h 10288587"/>
              <a:gd name="connsiteX222" fmla="*/ 14050004 w 18288000"/>
              <a:gd name="connsiteY222" fmla="*/ 2609109 h 10288587"/>
              <a:gd name="connsiteX223" fmla="*/ 14075452 w 18288000"/>
              <a:gd name="connsiteY223" fmla="*/ 2658797 h 10288587"/>
              <a:gd name="connsiteX224" fmla="*/ 14058452 w 18288000"/>
              <a:gd name="connsiteY224" fmla="*/ 2625604 h 10288587"/>
              <a:gd name="connsiteX225" fmla="*/ 15409847 w 18288000"/>
              <a:gd name="connsiteY225" fmla="*/ 2604477 h 10288587"/>
              <a:gd name="connsiteX226" fmla="*/ 15435979 w 18288000"/>
              <a:gd name="connsiteY226" fmla="*/ 2665229 h 10288587"/>
              <a:gd name="connsiteX227" fmla="*/ 15458231 w 18288000"/>
              <a:gd name="connsiteY227" fmla="*/ 2727187 h 10288587"/>
              <a:gd name="connsiteX228" fmla="*/ 2894233 w 18288000"/>
              <a:gd name="connsiteY228" fmla="*/ 2563717 h 10288587"/>
              <a:gd name="connsiteX229" fmla="*/ 2813624 w 18288000"/>
              <a:gd name="connsiteY229" fmla="*/ 2768156 h 10288587"/>
              <a:gd name="connsiteX230" fmla="*/ 2852030 w 18288000"/>
              <a:gd name="connsiteY230" fmla="*/ 2665229 h 10288587"/>
              <a:gd name="connsiteX231" fmla="*/ 14014824 w 18288000"/>
              <a:gd name="connsiteY231" fmla="*/ 2540423 h 10288587"/>
              <a:gd name="connsiteX232" fmla="*/ 14018757 w 18288000"/>
              <a:gd name="connsiteY232" fmla="*/ 2548102 h 10288587"/>
              <a:gd name="connsiteX233" fmla="*/ 14018759 w 18288000"/>
              <a:gd name="connsiteY233" fmla="*/ 2548106 h 10288587"/>
              <a:gd name="connsiteX234" fmla="*/ 13939808 w 18288000"/>
              <a:gd name="connsiteY234" fmla="*/ 2406833 h 10288587"/>
              <a:gd name="connsiteX235" fmla="*/ 13958499 w 18288000"/>
              <a:gd name="connsiteY235" fmla="*/ 2439339 h 10288587"/>
              <a:gd name="connsiteX236" fmla="*/ 13958503 w 18288000"/>
              <a:gd name="connsiteY236" fmla="*/ 2439347 h 10288587"/>
              <a:gd name="connsiteX237" fmla="*/ 15305762 w 18288000"/>
              <a:gd name="connsiteY237" fmla="*/ 2362507 h 10288587"/>
              <a:gd name="connsiteX238" fmla="*/ 15373635 w 18288000"/>
              <a:gd name="connsiteY238" fmla="*/ 2512633 h 10288587"/>
              <a:gd name="connsiteX239" fmla="*/ 15409847 w 18288000"/>
              <a:gd name="connsiteY239" fmla="*/ 2604477 h 10288587"/>
              <a:gd name="connsiteX240" fmla="*/ 15257520 w 18288000"/>
              <a:gd name="connsiteY240" fmla="*/ 2255799 h 10288587"/>
              <a:gd name="connsiteX241" fmla="*/ 15273407 w 18288000"/>
              <a:gd name="connsiteY241" fmla="*/ 2287289 h 10288587"/>
              <a:gd name="connsiteX242" fmla="*/ 15305762 w 18288000"/>
              <a:gd name="connsiteY242" fmla="*/ 2362507 h 10288587"/>
              <a:gd name="connsiteX243" fmla="*/ 3049597 w 18288000"/>
              <a:gd name="connsiteY243" fmla="*/ 2213530 h 10288587"/>
              <a:gd name="connsiteX244" fmla="*/ 2928004 w 18288000"/>
              <a:gd name="connsiteY244" fmla="*/ 2482488 h 10288587"/>
              <a:gd name="connsiteX245" fmla="*/ 2946897 w 18288000"/>
              <a:gd name="connsiteY245" fmla="*/ 2437038 h 10288587"/>
              <a:gd name="connsiteX246" fmla="*/ 3184151 w 18288000"/>
              <a:gd name="connsiteY246" fmla="*/ 1950767 h 10288587"/>
              <a:gd name="connsiteX247" fmla="*/ 3049958 w 18288000"/>
              <a:gd name="connsiteY247" fmla="*/ 2212778 h 10288587"/>
              <a:gd name="connsiteX248" fmla="*/ 3160470 w 18288000"/>
              <a:gd name="connsiteY248" fmla="*/ 1993740 h 10288587"/>
              <a:gd name="connsiteX249" fmla="*/ 13520997 w 18288000"/>
              <a:gd name="connsiteY249" fmla="*/ 1778139 h 10288587"/>
              <a:gd name="connsiteX250" fmla="*/ 13525094 w 18288000"/>
              <a:gd name="connsiteY250" fmla="*/ 1783351 h 10288587"/>
              <a:gd name="connsiteX251" fmla="*/ 13525101 w 18288000"/>
              <a:gd name="connsiteY251" fmla="*/ 1783361 h 10288587"/>
              <a:gd name="connsiteX252" fmla="*/ 15000215 w 18288000"/>
              <a:gd name="connsiteY252" fmla="*/ 1767339 h 10288587"/>
              <a:gd name="connsiteX253" fmla="*/ 15000226 w 18288000"/>
              <a:gd name="connsiteY253" fmla="*/ 1767357 h 10288587"/>
              <a:gd name="connsiteX254" fmla="*/ 15053638 w 18288000"/>
              <a:gd name="connsiteY254" fmla="*/ 1860250 h 10288587"/>
              <a:gd name="connsiteX255" fmla="*/ 15088931 w 18288000"/>
              <a:gd name="connsiteY255" fmla="*/ 1921631 h 10288587"/>
              <a:gd name="connsiteX256" fmla="*/ 15238238 w 18288000"/>
              <a:gd name="connsiteY256" fmla="*/ 2213148 h 10288587"/>
              <a:gd name="connsiteX257" fmla="*/ 15246223 w 18288000"/>
              <a:gd name="connsiteY257" fmla="*/ 2230812 h 10288587"/>
              <a:gd name="connsiteX258" fmla="*/ 15257520 w 18288000"/>
              <a:gd name="connsiteY258" fmla="*/ 2255799 h 10288587"/>
              <a:gd name="connsiteX259" fmla="*/ 15088930 w 18288000"/>
              <a:gd name="connsiteY259" fmla="*/ 1921631 h 10288587"/>
              <a:gd name="connsiteX260" fmla="*/ 3307674 w 18288000"/>
              <a:gd name="connsiteY260" fmla="*/ 1732761 h 10288587"/>
              <a:gd name="connsiteX261" fmla="*/ 3226359 w 18288000"/>
              <a:gd name="connsiteY261" fmla="*/ 1874177 h 10288587"/>
              <a:gd name="connsiteX262" fmla="*/ 3278814 w 18288000"/>
              <a:gd name="connsiteY262" fmla="*/ 1778991 h 10288587"/>
              <a:gd name="connsiteX263" fmla="*/ 14833743 w 18288000"/>
              <a:gd name="connsiteY263" fmla="*/ 1494385 h 10288587"/>
              <a:gd name="connsiteX264" fmla="*/ 14926136 w 18288000"/>
              <a:gd name="connsiteY264" fmla="*/ 1638502 h 10288587"/>
              <a:gd name="connsiteX265" fmla="*/ 15000226 w 18288000"/>
              <a:gd name="connsiteY265" fmla="*/ 1767356 h 10288587"/>
              <a:gd name="connsiteX266" fmla="*/ 15000206 w 18288000"/>
              <a:gd name="connsiteY266" fmla="*/ 1767324 h 10288587"/>
              <a:gd name="connsiteX267" fmla="*/ 14926135 w 18288000"/>
              <a:gd name="connsiteY267" fmla="*/ 1638502 h 10288587"/>
              <a:gd name="connsiteX268" fmla="*/ 14821161 w 18288000"/>
              <a:gd name="connsiteY268" fmla="*/ 1474758 h 10288587"/>
              <a:gd name="connsiteX269" fmla="*/ 14821167 w 18288000"/>
              <a:gd name="connsiteY269" fmla="*/ 1474767 h 10288587"/>
              <a:gd name="connsiteX270" fmla="*/ 14833743 w 18288000"/>
              <a:gd name="connsiteY270" fmla="*/ 1494385 h 10288587"/>
              <a:gd name="connsiteX271" fmla="*/ 14772908 w 18288000"/>
              <a:gd name="connsiteY271" fmla="*/ 1399492 h 10288587"/>
              <a:gd name="connsiteX272" fmla="*/ 14772920 w 18288000"/>
              <a:gd name="connsiteY272" fmla="*/ 1399507 h 10288587"/>
              <a:gd name="connsiteX273" fmla="*/ 14821140 w 18288000"/>
              <a:gd name="connsiteY273" fmla="*/ 1474723 h 10288587"/>
              <a:gd name="connsiteX274" fmla="*/ 14821161 w 18288000"/>
              <a:gd name="connsiteY274" fmla="*/ 1474758 h 10288587"/>
              <a:gd name="connsiteX275" fmla="*/ 14821143 w 18288000"/>
              <a:gd name="connsiteY275" fmla="*/ 1474729 h 10288587"/>
              <a:gd name="connsiteX276" fmla="*/ 14821149 w 18288000"/>
              <a:gd name="connsiteY276" fmla="*/ 1474739 h 10288587"/>
              <a:gd name="connsiteX277" fmla="*/ 14533180 w 18288000"/>
              <a:gd name="connsiteY277" fmla="*/ 1062722 h 10288587"/>
              <a:gd name="connsiteX278" fmla="*/ 14561781 w 18288000"/>
              <a:gd name="connsiteY278" fmla="*/ 1099117 h 10288587"/>
              <a:gd name="connsiteX279" fmla="*/ 14750278 w 18288000"/>
              <a:gd name="connsiteY279" fmla="*/ 1364190 h 10288587"/>
              <a:gd name="connsiteX280" fmla="*/ 14772918 w 18288000"/>
              <a:gd name="connsiteY280" fmla="*/ 1399504 h 10288587"/>
              <a:gd name="connsiteX281" fmla="*/ 14772907 w 18288000"/>
              <a:gd name="connsiteY281" fmla="*/ 1399489 h 10288587"/>
              <a:gd name="connsiteX282" fmla="*/ 14750277 w 18288000"/>
              <a:gd name="connsiteY282" fmla="*/ 1364190 h 10288587"/>
              <a:gd name="connsiteX283" fmla="*/ 14561780 w 18288000"/>
              <a:gd name="connsiteY283" fmla="*/ 1099117 h 10288587"/>
              <a:gd name="connsiteX284" fmla="*/ 14533188 w 18288000"/>
              <a:gd name="connsiteY284" fmla="*/ 1062733 h 10288587"/>
              <a:gd name="connsiteX285" fmla="*/ 14475730 w 18288000"/>
              <a:gd name="connsiteY285" fmla="*/ 989616 h 10288587"/>
              <a:gd name="connsiteX286" fmla="*/ 14475735 w 18288000"/>
              <a:gd name="connsiteY286" fmla="*/ 989622 h 10288587"/>
              <a:gd name="connsiteX287" fmla="*/ 14533178 w 18288000"/>
              <a:gd name="connsiteY287" fmla="*/ 1062719 h 10288587"/>
              <a:gd name="connsiteX288" fmla="*/ 14533180 w 18288000"/>
              <a:gd name="connsiteY288" fmla="*/ 1062722 h 10288587"/>
              <a:gd name="connsiteX289" fmla="*/ 14533186 w 18288000"/>
              <a:gd name="connsiteY289" fmla="*/ 1062731 h 10288587"/>
              <a:gd name="connsiteX290" fmla="*/ 14475724 w 18288000"/>
              <a:gd name="connsiteY290" fmla="*/ 989610 h 10288587"/>
              <a:gd name="connsiteX291" fmla="*/ 14475725 w 18288000"/>
              <a:gd name="connsiteY291" fmla="*/ 989610 h 10288587"/>
              <a:gd name="connsiteX292" fmla="*/ 14475726 w 18288000"/>
              <a:gd name="connsiteY292" fmla="*/ 989612 h 10288587"/>
              <a:gd name="connsiteX293" fmla="*/ 14475720 w 18288000"/>
              <a:gd name="connsiteY293" fmla="*/ 989604 h 10288587"/>
              <a:gd name="connsiteX294" fmla="*/ 14475723 w 18288000"/>
              <a:gd name="connsiteY294" fmla="*/ 989607 h 10288587"/>
              <a:gd name="connsiteX295" fmla="*/ 14475724 w 18288000"/>
              <a:gd name="connsiteY295" fmla="*/ 989610 h 10288587"/>
              <a:gd name="connsiteX296" fmla="*/ 3860034 w 18288000"/>
              <a:gd name="connsiteY296" fmla="*/ 928843 h 10288587"/>
              <a:gd name="connsiteX297" fmla="*/ 3793263 w 18288000"/>
              <a:gd name="connsiteY297" fmla="*/ 1013809 h 10288587"/>
              <a:gd name="connsiteX298" fmla="*/ 3825084 w 18288000"/>
              <a:gd name="connsiteY298" fmla="*/ 970179 h 10288587"/>
              <a:gd name="connsiteX299" fmla="*/ 14259977 w 18288000"/>
              <a:gd name="connsiteY299" fmla="*/ 727004 h 10288587"/>
              <a:gd name="connsiteX300" fmla="*/ 14361071 w 18288000"/>
              <a:gd name="connsiteY300" fmla="*/ 843710 h 10288587"/>
              <a:gd name="connsiteX301" fmla="*/ 14475728 w 18288000"/>
              <a:gd name="connsiteY301" fmla="*/ 989613 h 10288587"/>
              <a:gd name="connsiteX302" fmla="*/ 14475727 w 18288000"/>
              <a:gd name="connsiteY302" fmla="*/ 989613 h 10288587"/>
              <a:gd name="connsiteX303" fmla="*/ 14475725 w 18288000"/>
              <a:gd name="connsiteY303" fmla="*/ 989610 h 10288587"/>
              <a:gd name="connsiteX304" fmla="*/ 14475723 w 18288000"/>
              <a:gd name="connsiteY304" fmla="*/ 989607 h 10288587"/>
              <a:gd name="connsiteX305" fmla="*/ 14475715 w 18288000"/>
              <a:gd name="connsiteY305" fmla="*/ 989597 h 10288587"/>
              <a:gd name="connsiteX306" fmla="*/ 14475720 w 18288000"/>
              <a:gd name="connsiteY306" fmla="*/ 989604 h 10288587"/>
              <a:gd name="connsiteX307" fmla="*/ 14475708 w 18288000"/>
              <a:gd name="connsiteY307" fmla="*/ 989589 h 10288587"/>
              <a:gd name="connsiteX308" fmla="*/ 14361070 w 18288000"/>
              <a:gd name="connsiteY308" fmla="*/ 843710 h 10288587"/>
              <a:gd name="connsiteX309" fmla="*/ 14259981 w 18288000"/>
              <a:gd name="connsiteY309" fmla="*/ 727010 h 10288587"/>
              <a:gd name="connsiteX310" fmla="*/ 12424800 w 18288000"/>
              <a:gd name="connsiteY310" fmla="*/ 701980 h 10288587"/>
              <a:gd name="connsiteX311" fmla="*/ 12425271 w 18288000"/>
              <a:gd name="connsiteY311" fmla="*/ 702315 h 10288587"/>
              <a:gd name="connsiteX312" fmla="*/ 12425878 w 18288000"/>
              <a:gd name="connsiteY312" fmla="*/ 702748 h 10288587"/>
              <a:gd name="connsiteX313" fmla="*/ 14191512 w 18288000"/>
              <a:gd name="connsiteY313" fmla="*/ 647966 h 10288587"/>
              <a:gd name="connsiteX314" fmla="*/ 14191519 w 18288000"/>
              <a:gd name="connsiteY314" fmla="*/ 647973 h 10288587"/>
              <a:gd name="connsiteX315" fmla="*/ 14259967 w 18288000"/>
              <a:gd name="connsiteY315" fmla="*/ 726993 h 10288587"/>
              <a:gd name="connsiteX316" fmla="*/ 14259967 w 18288000"/>
              <a:gd name="connsiteY316" fmla="*/ 726994 h 10288587"/>
              <a:gd name="connsiteX317" fmla="*/ 12137118 w 18288000"/>
              <a:gd name="connsiteY317" fmla="*/ 504037 h 10288587"/>
              <a:gd name="connsiteX318" fmla="*/ 12139865 w 18288000"/>
              <a:gd name="connsiteY318" fmla="*/ 505798 h 10288587"/>
              <a:gd name="connsiteX319" fmla="*/ 12151587 w 18288000"/>
              <a:gd name="connsiteY319" fmla="*/ 513313 h 10288587"/>
              <a:gd name="connsiteX320" fmla="*/ 13912454 w 18288000"/>
              <a:gd name="connsiteY320" fmla="*/ 351909 h 10288587"/>
              <a:gd name="connsiteX321" fmla="*/ 13924707 w 18288000"/>
              <a:gd name="connsiteY321" fmla="*/ 363589 h 10288587"/>
              <a:gd name="connsiteX322" fmla="*/ 14148571 w 18288000"/>
              <a:gd name="connsiteY322" fmla="*/ 598392 h 10288587"/>
              <a:gd name="connsiteX323" fmla="*/ 14191507 w 18288000"/>
              <a:gd name="connsiteY323" fmla="*/ 647961 h 10288587"/>
              <a:gd name="connsiteX324" fmla="*/ 14148570 w 18288000"/>
              <a:gd name="connsiteY324" fmla="*/ 598392 h 10288587"/>
              <a:gd name="connsiteX325" fmla="*/ 13924706 w 18288000"/>
              <a:gd name="connsiteY325" fmla="*/ 363589 h 10288587"/>
              <a:gd name="connsiteX326" fmla="*/ 13907826 w 18288000"/>
              <a:gd name="connsiteY326" fmla="*/ 347497 h 10288587"/>
              <a:gd name="connsiteX327" fmla="*/ 13912454 w 18288000"/>
              <a:gd name="connsiteY327" fmla="*/ 351909 h 10288587"/>
              <a:gd name="connsiteX328" fmla="*/ 13907828 w 18288000"/>
              <a:gd name="connsiteY328" fmla="*/ 347499 h 10288587"/>
              <a:gd name="connsiteX329" fmla="*/ 13907825 w 18288000"/>
              <a:gd name="connsiteY329" fmla="*/ 347495 h 10288587"/>
              <a:gd name="connsiteX330" fmla="*/ 13907826 w 18288000"/>
              <a:gd name="connsiteY330" fmla="*/ 347497 h 10288587"/>
              <a:gd name="connsiteX331" fmla="*/ 13907825 w 18288000"/>
              <a:gd name="connsiteY331" fmla="*/ 347496 h 10288587"/>
              <a:gd name="connsiteX332" fmla="*/ 13860474 w 18288000"/>
              <a:gd name="connsiteY332" fmla="*/ 302350 h 10288587"/>
              <a:gd name="connsiteX333" fmla="*/ 13860490 w 18288000"/>
              <a:gd name="connsiteY333" fmla="*/ 302364 h 10288587"/>
              <a:gd name="connsiteX334" fmla="*/ 13907819 w 18288000"/>
              <a:gd name="connsiteY334" fmla="*/ 347489 h 10288587"/>
              <a:gd name="connsiteX335" fmla="*/ 13907825 w 18288000"/>
              <a:gd name="connsiteY335" fmla="*/ 347496 h 10288587"/>
              <a:gd name="connsiteX336" fmla="*/ 4519748 w 18288000"/>
              <a:gd name="connsiteY336" fmla="*/ 214431 h 10288587"/>
              <a:gd name="connsiteX337" fmla="*/ 4441627 w 18288000"/>
              <a:gd name="connsiteY337" fmla="*/ 288913 h 10288587"/>
              <a:gd name="connsiteX338" fmla="*/ 4479363 w 18288000"/>
              <a:gd name="connsiteY338" fmla="*/ 250264 h 10288587"/>
              <a:gd name="connsiteX339" fmla="*/ 11538339 w 18288000"/>
              <a:gd name="connsiteY339" fmla="*/ 166153 h 10288587"/>
              <a:gd name="connsiteX340" fmla="*/ 11619206 w 18288000"/>
              <a:gd name="connsiteY340" fmla="*/ 207571 h 10288587"/>
              <a:gd name="connsiteX341" fmla="*/ 11619198 w 18288000"/>
              <a:gd name="connsiteY341" fmla="*/ 207567 h 10288587"/>
              <a:gd name="connsiteX342" fmla="*/ 13597557 w 18288000"/>
              <a:gd name="connsiteY342" fmla="*/ 59732 h 10288587"/>
              <a:gd name="connsiteX343" fmla="*/ 13689904 w 18288000"/>
              <a:gd name="connsiteY343" fmla="*/ 139726 h 10288587"/>
              <a:gd name="connsiteX344" fmla="*/ 13860469 w 18288000"/>
              <a:gd name="connsiteY344" fmla="*/ 302344 h 10288587"/>
              <a:gd name="connsiteX345" fmla="*/ 13860443 w 18288000"/>
              <a:gd name="connsiteY345" fmla="*/ 302320 h 10288587"/>
              <a:gd name="connsiteX346" fmla="*/ 13689903 w 18288000"/>
              <a:gd name="connsiteY346" fmla="*/ 139726 h 10288587"/>
              <a:gd name="connsiteX347" fmla="*/ 13597577 w 18288000"/>
              <a:gd name="connsiteY347" fmla="*/ 59751 h 10288587"/>
              <a:gd name="connsiteX348" fmla="*/ 16884044 w 18288000"/>
              <a:gd name="connsiteY348" fmla="*/ 0 h 10288587"/>
              <a:gd name="connsiteX349" fmla="*/ 18288000 w 18288000"/>
              <a:gd name="connsiteY349" fmla="*/ 0 h 10288587"/>
              <a:gd name="connsiteX350" fmla="*/ 18288000 w 18288000"/>
              <a:gd name="connsiteY350" fmla="*/ 3476763 h 10288587"/>
              <a:gd name="connsiteX351" fmla="*/ 18237344 w 18288000"/>
              <a:gd name="connsiteY351" fmla="*/ 3214586 h 10288587"/>
              <a:gd name="connsiteX352" fmla="*/ 17092428 w 18288000"/>
              <a:gd name="connsiteY352" fmla="*/ 325050 h 10288587"/>
              <a:gd name="connsiteX353" fmla="*/ 13528599 w 18288000"/>
              <a:gd name="connsiteY353" fmla="*/ 0 h 10288587"/>
              <a:gd name="connsiteX354" fmla="*/ 13528600 w 18288000"/>
              <a:gd name="connsiteY354" fmla="*/ 0 h 10288587"/>
              <a:gd name="connsiteX355" fmla="*/ 13597541 w 18288000"/>
              <a:gd name="connsiteY355" fmla="*/ 59718 h 10288587"/>
              <a:gd name="connsiteX356" fmla="*/ 13597560 w 18288000"/>
              <a:gd name="connsiteY356" fmla="*/ 59736 h 10288587"/>
              <a:gd name="connsiteX357" fmla="*/ 0 w 18288000"/>
              <a:gd name="connsiteY357" fmla="*/ 0 h 10288587"/>
              <a:gd name="connsiteX358" fmla="*/ 1403964 w 18288000"/>
              <a:gd name="connsiteY358" fmla="*/ 0 h 10288587"/>
              <a:gd name="connsiteX359" fmla="*/ 1195580 w 18288000"/>
              <a:gd name="connsiteY359" fmla="*/ 325050 h 10288587"/>
              <a:gd name="connsiteX360" fmla="*/ 50663 w 18288000"/>
              <a:gd name="connsiteY360" fmla="*/ 3214586 h 10288587"/>
              <a:gd name="connsiteX361" fmla="*/ 0 w 18288000"/>
              <a:gd name="connsiteY361" fmla="*/ 3503582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</a:cxnLst>
            <a:rect l="l" t="t" r="r" b="b"/>
            <a:pathLst>
              <a:path w="18288000" h="10288587">
                <a:moveTo>
                  <a:pt x="11266961" y="10243576"/>
                </a:moveTo>
                <a:lnTo>
                  <a:pt x="11266945" y="10243583"/>
                </a:lnTo>
                <a:lnTo>
                  <a:pt x="11152804" y="10288587"/>
                </a:lnTo>
                <a:close/>
                <a:moveTo>
                  <a:pt x="11379582" y="10194207"/>
                </a:moveTo>
                <a:lnTo>
                  <a:pt x="11379583" y="10194207"/>
                </a:lnTo>
                <a:lnTo>
                  <a:pt x="11375263" y="10196159"/>
                </a:lnTo>
                <a:close/>
                <a:moveTo>
                  <a:pt x="11918494" y="9918809"/>
                </a:moveTo>
                <a:lnTo>
                  <a:pt x="11851949" y="9957072"/>
                </a:lnTo>
                <a:lnTo>
                  <a:pt x="11851918" y="9957089"/>
                </a:lnTo>
                <a:close/>
                <a:moveTo>
                  <a:pt x="12406668" y="9599502"/>
                </a:moveTo>
                <a:lnTo>
                  <a:pt x="12394008" y="9608505"/>
                </a:lnTo>
                <a:lnTo>
                  <a:pt x="12326102" y="9656793"/>
                </a:lnTo>
                <a:close/>
                <a:moveTo>
                  <a:pt x="12574332" y="9470858"/>
                </a:moveTo>
                <a:lnTo>
                  <a:pt x="12507863" y="9523093"/>
                </a:lnTo>
                <a:lnTo>
                  <a:pt x="12507848" y="9523104"/>
                </a:lnTo>
                <a:close/>
                <a:moveTo>
                  <a:pt x="12792372" y="9288631"/>
                </a:moveTo>
                <a:lnTo>
                  <a:pt x="12711288" y="9358867"/>
                </a:lnTo>
                <a:lnTo>
                  <a:pt x="12711281" y="9358873"/>
                </a:lnTo>
                <a:close/>
                <a:moveTo>
                  <a:pt x="13005600" y="9091003"/>
                </a:moveTo>
                <a:lnTo>
                  <a:pt x="13005599" y="9091004"/>
                </a:lnTo>
                <a:lnTo>
                  <a:pt x="12993015" y="9103002"/>
                </a:lnTo>
                <a:close/>
                <a:moveTo>
                  <a:pt x="13165129" y="8927838"/>
                </a:moveTo>
                <a:lnTo>
                  <a:pt x="13093401" y="9003071"/>
                </a:lnTo>
                <a:lnTo>
                  <a:pt x="13093395" y="9003077"/>
                </a:lnTo>
                <a:close/>
                <a:moveTo>
                  <a:pt x="13187782" y="8904078"/>
                </a:moveTo>
                <a:lnTo>
                  <a:pt x="13165129" y="8927838"/>
                </a:lnTo>
                <a:lnTo>
                  <a:pt x="13187780" y="8904080"/>
                </a:lnTo>
                <a:close/>
                <a:moveTo>
                  <a:pt x="13314677" y="8762257"/>
                </a:moveTo>
                <a:lnTo>
                  <a:pt x="13271450" y="8812161"/>
                </a:lnTo>
                <a:lnTo>
                  <a:pt x="13271439" y="8812173"/>
                </a:lnTo>
                <a:close/>
                <a:moveTo>
                  <a:pt x="13525136" y="8505183"/>
                </a:moveTo>
                <a:lnTo>
                  <a:pt x="13525119" y="8505206"/>
                </a:lnTo>
                <a:lnTo>
                  <a:pt x="13465375" y="8581230"/>
                </a:lnTo>
                <a:close/>
                <a:moveTo>
                  <a:pt x="13824198" y="8075111"/>
                </a:moveTo>
                <a:lnTo>
                  <a:pt x="13824180" y="8075141"/>
                </a:lnTo>
                <a:lnTo>
                  <a:pt x="13774993" y="8151863"/>
                </a:lnTo>
                <a:close/>
                <a:moveTo>
                  <a:pt x="16686331" y="7929333"/>
                </a:moveTo>
                <a:lnTo>
                  <a:pt x="16677631" y="7954284"/>
                </a:lnTo>
                <a:cubicBezTo>
                  <a:pt x="16637547" y="8061701"/>
                  <a:pt x="16595231" y="8168032"/>
                  <a:pt x="16550743" y="8273218"/>
                </a:cubicBezTo>
                <a:close/>
                <a:moveTo>
                  <a:pt x="13956604" y="7852547"/>
                </a:moveTo>
                <a:lnTo>
                  <a:pt x="13889440" y="7969357"/>
                </a:lnTo>
                <a:lnTo>
                  <a:pt x="13889434" y="7969365"/>
                </a:lnTo>
                <a:close/>
                <a:moveTo>
                  <a:pt x="13958535" y="7849188"/>
                </a:moveTo>
                <a:lnTo>
                  <a:pt x="13958520" y="7849215"/>
                </a:lnTo>
                <a:lnTo>
                  <a:pt x="13956604" y="7852547"/>
                </a:lnTo>
                <a:close/>
                <a:moveTo>
                  <a:pt x="16726119" y="7815241"/>
                </a:moveTo>
                <a:lnTo>
                  <a:pt x="16694671" y="7908180"/>
                </a:lnTo>
                <a:lnTo>
                  <a:pt x="16686331" y="7929333"/>
                </a:lnTo>
                <a:close/>
                <a:moveTo>
                  <a:pt x="14064399" y="7651375"/>
                </a:moveTo>
                <a:lnTo>
                  <a:pt x="14018734" y="7740535"/>
                </a:lnTo>
                <a:lnTo>
                  <a:pt x="14018725" y="7740551"/>
                </a:lnTo>
                <a:close/>
                <a:moveTo>
                  <a:pt x="16806624" y="7577322"/>
                </a:moveTo>
                <a:lnTo>
                  <a:pt x="16791128" y="7628822"/>
                </a:lnTo>
                <a:lnTo>
                  <a:pt x="16726119" y="7815241"/>
                </a:lnTo>
                <a:close/>
                <a:moveTo>
                  <a:pt x="16848004" y="7439770"/>
                </a:moveTo>
                <a:lnTo>
                  <a:pt x="16821052" y="7534681"/>
                </a:lnTo>
                <a:lnTo>
                  <a:pt x="16806624" y="7577322"/>
                </a:lnTo>
                <a:close/>
                <a:moveTo>
                  <a:pt x="14195237" y="7376950"/>
                </a:moveTo>
                <a:lnTo>
                  <a:pt x="14195225" y="7376977"/>
                </a:lnTo>
                <a:lnTo>
                  <a:pt x="14161245" y="7452137"/>
                </a:lnTo>
                <a:close/>
                <a:moveTo>
                  <a:pt x="16911232" y="7217106"/>
                </a:moveTo>
                <a:lnTo>
                  <a:pt x="16890900" y="7297172"/>
                </a:lnTo>
                <a:lnTo>
                  <a:pt x="16848004" y="7439770"/>
                </a:lnTo>
                <a:close/>
                <a:moveTo>
                  <a:pt x="14273581" y="7190415"/>
                </a:moveTo>
                <a:lnTo>
                  <a:pt x="14244790" y="7263434"/>
                </a:lnTo>
                <a:lnTo>
                  <a:pt x="14244793" y="7263426"/>
                </a:lnTo>
                <a:close/>
                <a:moveTo>
                  <a:pt x="14296927" y="7131203"/>
                </a:moveTo>
                <a:lnTo>
                  <a:pt x="14296903" y="7131265"/>
                </a:lnTo>
                <a:lnTo>
                  <a:pt x="14273581" y="7190415"/>
                </a:lnTo>
                <a:close/>
                <a:moveTo>
                  <a:pt x="16948508" y="7070316"/>
                </a:moveTo>
                <a:lnTo>
                  <a:pt x="16929372" y="7153228"/>
                </a:lnTo>
                <a:lnTo>
                  <a:pt x="16911232" y="7217106"/>
                </a:lnTo>
                <a:close/>
                <a:moveTo>
                  <a:pt x="14366928" y="6938866"/>
                </a:moveTo>
                <a:lnTo>
                  <a:pt x="14340886" y="7015832"/>
                </a:lnTo>
                <a:lnTo>
                  <a:pt x="14340881" y="7015844"/>
                </a:lnTo>
                <a:close/>
                <a:moveTo>
                  <a:pt x="16999800" y="6848070"/>
                </a:moveTo>
                <a:lnTo>
                  <a:pt x="16976604" y="6959673"/>
                </a:lnTo>
                <a:lnTo>
                  <a:pt x="16948508" y="7070316"/>
                </a:lnTo>
                <a:close/>
                <a:moveTo>
                  <a:pt x="18288000" y="6811828"/>
                </a:moveTo>
                <a:lnTo>
                  <a:pt x="18288000" y="10288587"/>
                </a:lnTo>
                <a:lnTo>
                  <a:pt x="16884044" y="10288587"/>
                </a:lnTo>
                <a:lnTo>
                  <a:pt x="17092428" y="9963541"/>
                </a:lnTo>
                <a:cubicBezTo>
                  <a:pt x="17626070" y="9085281"/>
                  <a:pt x="18018252" y="8111561"/>
                  <a:pt x="18237344" y="7074005"/>
                </a:cubicBezTo>
                <a:close/>
                <a:moveTo>
                  <a:pt x="0" y="6785008"/>
                </a:moveTo>
                <a:lnTo>
                  <a:pt x="50663" y="7074006"/>
                </a:lnTo>
                <a:cubicBezTo>
                  <a:pt x="269756" y="8111561"/>
                  <a:pt x="661936" y="9085281"/>
                  <a:pt x="1195580" y="9963541"/>
                </a:cubicBezTo>
                <a:lnTo>
                  <a:pt x="1403963" y="10288587"/>
                </a:lnTo>
                <a:lnTo>
                  <a:pt x="0" y="10288587"/>
                </a:lnTo>
                <a:close/>
                <a:moveTo>
                  <a:pt x="17030848" y="6698712"/>
                </a:moveTo>
                <a:lnTo>
                  <a:pt x="17019132" y="6764322"/>
                </a:lnTo>
                <a:lnTo>
                  <a:pt x="16999800" y="6848070"/>
                </a:lnTo>
                <a:close/>
                <a:moveTo>
                  <a:pt x="14448993" y="6679039"/>
                </a:moveTo>
                <a:lnTo>
                  <a:pt x="14425259" y="6762622"/>
                </a:lnTo>
                <a:lnTo>
                  <a:pt x="14425255" y="6762636"/>
                </a:lnTo>
                <a:close/>
                <a:moveTo>
                  <a:pt x="17072060" y="6467928"/>
                </a:moveTo>
                <a:lnTo>
                  <a:pt x="17047900" y="6616663"/>
                </a:lnTo>
                <a:lnTo>
                  <a:pt x="17030848" y="6698712"/>
                </a:lnTo>
                <a:close/>
                <a:moveTo>
                  <a:pt x="14519084" y="6410952"/>
                </a:moveTo>
                <a:lnTo>
                  <a:pt x="14497574" y="6504151"/>
                </a:lnTo>
                <a:lnTo>
                  <a:pt x="14497576" y="6504141"/>
                </a:lnTo>
                <a:close/>
                <a:moveTo>
                  <a:pt x="1205301" y="6408322"/>
                </a:moveTo>
                <a:lnTo>
                  <a:pt x="1268876" y="6764322"/>
                </a:lnTo>
                <a:cubicBezTo>
                  <a:pt x="1248798" y="6666206"/>
                  <a:pt x="1230510" y="6567440"/>
                  <a:pt x="1214042" y="6468056"/>
                </a:cubicBezTo>
                <a:close/>
                <a:moveTo>
                  <a:pt x="17095596" y="6323040"/>
                </a:moveTo>
                <a:lnTo>
                  <a:pt x="17089824" y="6368470"/>
                </a:lnTo>
                <a:lnTo>
                  <a:pt x="17072060" y="6467928"/>
                </a:lnTo>
                <a:close/>
                <a:moveTo>
                  <a:pt x="1189712" y="6301784"/>
                </a:moveTo>
                <a:lnTo>
                  <a:pt x="1205301" y="6408322"/>
                </a:lnTo>
                <a:lnTo>
                  <a:pt x="1198184" y="6368470"/>
                </a:lnTo>
                <a:close/>
                <a:moveTo>
                  <a:pt x="17128096" y="6067274"/>
                </a:moveTo>
                <a:lnTo>
                  <a:pt x="17104456" y="6268482"/>
                </a:lnTo>
                <a:lnTo>
                  <a:pt x="17095596" y="6323040"/>
                </a:lnTo>
                <a:close/>
                <a:moveTo>
                  <a:pt x="1155638" y="6033665"/>
                </a:moveTo>
                <a:lnTo>
                  <a:pt x="1189712" y="6301784"/>
                </a:lnTo>
                <a:lnTo>
                  <a:pt x="1170147" y="6168098"/>
                </a:lnTo>
                <a:close/>
                <a:moveTo>
                  <a:pt x="17142720" y="5942789"/>
                </a:moveTo>
                <a:lnTo>
                  <a:pt x="17140940" y="5966180"/>
                </a:lnTo>
                <a:lnTo>
                  <a:pt x="17128096" y="6067274"/>
                </a:lnTo>
                <a:close/>
                <a:moveTo>
                  <a:pt x="1143979" y="5925607"/>
                </a:moveTo>
                <a:lnTo>
                  <a:pt x="1155638" y="6033665"/>
                </a:lnTo>
                <a:lnTo>
                  <a:pt x="1147064" y="5966180"/>
                </a:lnTo>
                <a:close/>
                <a:moveTo>
                  <a:pt x="14645465" y="5613825"/>
                </a:moveTo>
                <a:lnTo>
                  <a:pt x="14638882" y="5700404"/>
                </a:lnTo>
                <a:lnTo>
                  <a:pt x="14638881" y="5700413"/>
                </a:lnTo>
                <a:close/>
                <a:moveTo>
                  <a:pt x="17171976" y="5558053"/>
                </a:moveTo>
                <a:lnTo>
                  <a:pt x="17145932" y="5915464"/>
                </a:lnTo>
                <a:lnTo>
                  <a:pt x="17142720" y="5942789"/>
                </a:lnTo>
                <a:close/>
                <a:moveTo>
                  <a:pt x="1116028" y="5558006"/>
                </a:moveTo>
                <a:lnTo>
                  <a:pt x="1143979" y="5925607"/>
                </a:lnTo>
                <a:lnTo>
                  <a:pt x="1137403" y="5864660"/>
                </a:lnTo>
                <a:close/>
                <a:moveTo>
                  <a:pt x="14666744" y="5144295"/>
                </a:moveTo>
                <a:lnTo>
                  <a:pt x="14659668" y="5424164"/>
                </a:lnTo>
                <a:lnTo>
                  <a:pt x="14659667" y="5424170"/>
                </a:lnTo>
                <a:close/>
                <a:moveTo>
                  <a:pt x="14659668" y="4864428"/>
                </a:moveTo>
                <a:lnTo>
                  <a:pt x="14666744" y="5144295"/>
                </a:lnTo>
                <a:lnTo>
                  <a:pt x="14659668" y="4864432"/>
                </a:lnTo>
                <a:close/>
                <a:moveTo>
                  <a:pt x="2390987" y="4830996"/>
                </a:moveTo>
                <a:lnTo>
                  <a:pt x="2383074" y="5143997"/>
                </a:lnTo>
                <a:lnTo>
                  <a:pt x="2388025" y="4882949"/>
                </a:lnTo>
                <a:close/>
                <a:moveTo>
                  <a:pt x="15892387" y="4746952"/>
                </a:moveTo>
                <a:lnTo>
                  <a:pt x="15896147" y="4796381"/>
                </a:lnTo>
                <a:cubicBezTo>
                  <a:pt x="15901987" y="4911616"/>
                  <a:pt x="15904943" y="5027611"/>
                  <a:pt x="15904943" y="5144295"/>
                </a:cubicBezTo>
                <a:cubicBezTo>
                  <a:pt x="15904943" y="7084205"/>
                  <a:pt x="15087922" y="8833290"/>
                  <a:pt x="13779211" y="10066222"/>
                </a:cubicBezTo>
                <a:lnTo>
                  <a:pt x="13529362" y="10288587"/>
                </a:lnTo>
                <a:lnTo>
                  <a:pt x="13529360" y="10288587"/>
                </a:lnTo>
                <a:lnTo>
                  <a:pt x="13779209" y="10066223"/>
                </a:lnTo>
                <a:cubicBezTo>
                  <a:pt x="15087920" y="8833290"/>
                  <a:pt x="15904939" y="7084205"/>
                  <a:pt x="15904939" y="5144295"/>
                </a:cubicBezTo>
                <a:close/>
                <a:moveTo>
                  <a:pt x="15883051" y="4624183"/>
                </a:moveTo>
                <a:lnTo>
                  <a:pt x="15891223" y="4710097"/>
                </a:lnTo>
                <a:lnTo>
                  <a:pt x="15892387" y="4746952"/>
                </a:lnTo>
                <a:close/>
                <a:moveTo>
                  <a:pt x="14638882" y="4588187"/>
                </a:moveTo>
                <a:lnTo>
                  <a:pt x="14641388" y="4621141"/>
                </a:lnTo>
                <a:lnTo>
                  <a:pt x="14638882" y="4588189"/>
                </a:lnTo>
                <a:close/>
                <a:moveTo>
                  <a:pt x="14638500" y="4583165"/>
                </a:moveTo>
                <a:lnTo>
                  <a:pt x="14638526" y="4583502"/>
                </a:lnTo>
                <a:lnTo>
                  <a:pt x="14638511" y="4583310"/>
                </a:lnTo>
                <a:close/>
                <a:moveTo>
                  <a:pt x="2413638" y="4510013"/>
                </a:moveTo>
                <a:lnTo>
                  <a:pt x="2396252" y="4738690"/>
                </a:lnTo>
                <a:lnTo>
                  <a:pt x="2402782" y="4624108"/>
                </a:lnTo>
                <a:close/>
                <a:moveTo>
                  <a:pt x="15857063" y="4350944"/>
                </a:moveTo>
                <a:lnTo>
                  <a:pt x="15870035" y="4453032"/>
                </a:lnTo>
                <a:lnTo>
                  <a:pt x="15883051" y="4624183"/>
                </a:lnTo>
                <a:close/>
                <a:moveTo>
                  <a:pt x="14604717" y="4315890"/>
                </a:moveTo>
                <a:lnTo>
                  <a:pt x="14604718" y="4315893"/>
                </a:lnTo>
                <a:lnTo>
                  <a:pt x="14625423" y="4478832"/>
                </a:lnTo>
                <a:lnTo>
                  <a:pt x="14625431" y="4478898"/>
                </a:lnTo>
                <a:close/>
                <a:moveTo>
                  <a:pt x="15839883" y="4215740"/>
                </a:moveTo>
                <a:lnTo>
                  <a:pt x="15850623" y="4283201"/>
                </a:lnTo>
                <a:lnTo>
                  <a:pt x="15857063" y="4350944"/>
                </a:lnTo>
                <a:close/>
                <a:moveTo>
                  <a:pt x="2460930" y="4114965"/>
                </a:moveTo>
                <a:lnTo>
                  <a:pt x="2422310" y="4418904"/>
                </a:lnTo>
                <a:lnTo>
                  <a:pt x="2427156" y="4367958"/>
                </a:lnTo>
                <a:close/>
                <a:moveTo>
                  <a:pt x="14557503" y="4047854"/>
                </a:moveTo>
                <a:lnTo>
                  <a:pt x="14557504" y="4047857"/>
                </a:lnTo>
                <a:lnTo>
                  <a:pt x="14563553" y="4081734"/>
                </a:lnTo>
                <a:close/>
                <a:moveTo>
                  <a:pt x="14553071" y="4024896"/>
                </a:moveTo>
                <a:lnTo>
                  <a:pt x="14554338" y="4030385"/>
                </a:lnTo>
                <a:lnTo>
                  <a:pt x="14554156" y="4029599"/>
                </a:lnTo>
                <a:close/>
                <a:moveTo>
                  <a:pt x="15797199" y="3947566"/>
                </a:moveTo>
                <a:lnTo>
                  <a:pt x="15827039" y="4114672"/>
                </a:lnTo>
                <a:lnTo>
                  <a:pt x="15839883" y="4215740"/>
                </a:lnTo>
                <a:close/>
                <a:moveTo>
                  <a:pt x="15776035" y="3829059"/>
                </a:moveTo>
                <a:lnTo>
                  <a:pt x="15783967" y="3864434"/>
                </a:lnTo>
                <a:lnTo>
                  <a:pt x="15797199" y="3947566"/>
                </a:lnTo>
                <a:close/>
                <a:moveTo>
                  <a:pt x="2514502" y="3814892"/>
                </a:moveTo>
                <a:lnTo>
                  <a:pt x="2461019" y="4114380"/>
                </a:lnTo>
                <a:lnTo>
                  <a:pt x="2504042" y="3864434"/>
                </a:lnTo>
                <a:close/>
                <a:moveTo>
                  <a:pt x="2583377" y="3508974"/>
                </a:moveTo>
                <a:lnTo>
                  <a:pt x="2533098" y="3726816"/>
                </a:lnTo>
                <a:lnTo>
                  <a:pt x="2556194" y="3617427"/>
                </a:lnTo>
                <a:close/>
                <a:moveTo>
                  <a:pt x="14380163" y="3388838"/>
                </a:moveTo>
                <a:lnTo>
                  <a:pt x="14387040" y="3409163"/>
                </a:lnTo>
                <a:lnTo>
                  <a:pt x="14387038" y="3409158"/>
                </a:lnTo>
                <a:close/>
                <a:moveTo>
                  <a:pt x="2686927" y="3134139"/>
                </a:moveTo>
                <a:lnTo>
                  <a:pt x="2605098" y="3422307"/>
                </a:lnTo>
                <a:lnTo>
                  <a:pt x="2617250" y="3373819"/>
                </a:lnTo>
                <a:close/>
                <a:moveTo>
                  <a:pt x="15585719" y="3088688"/>
                </a:moveTo>
                <a:lnTo>
                  <a:pt x="15600983" y="3133799"/>
                </a:lnTo>
                <a:cubicBezTo>
                  <a:pt x="15666831" y="3345504"/>
                  <a:pt x="15722551" y="3561670"/>
                  <a:pt x="15767583" y="3781732"/>
                </a:cubicBezTo>
                <a:lnTo>
                  <a:pt x="15776035" y="3829059"/>
                </a:lnTo>
                <a:lnTo>
                  <a:pt x="15692087" y="3454633"/>
                </a:lnTo>
                <a:close/>
                <a:moveTo>
                  <a:pt x="14266903" y="3081240"/>
                </a:moveTo>
                <a:lnTo>
                  <a:pt x="14267436" y="3082592"/>
                </a:lnTo>
                <a:lnTo>
                  <a:pt x="14267179" y="3081940"/>
                </a:lnTo>
                <a:close/>
                <a:moveTo>
                  <a:pt x="14248056" y="3033440"/>
                </a:moveTo>
                <a:lnTo>
                  <a:pt x="14255754" y="3052964"/>
                </a:lnTo>
                <a:lnTo>
                  <a:pt x="14256431" y="3054682"/>
                </a:lnTo>
                <a:close/>
                <a:moveTo>
                  <a:pt x="15547707" y="2976346"/>
                </a:moveTo>
                <a:lnTo>
                  <a:pt x="15575815" y="3054620"/>
                </a:lnTo>
                <a:lnTo>
                  <a:pt x="15585719" y="3088688"/>
                </a:lnTo>
                <a:close/>
                <a:moveTo>
                  <a:pt x="14194869" y="2910825"/>
                </a:moveTo>
                <a:lnTo>
                  <a:pt x="14194990" y="2911092"/>
                </a:lnTo>
                <a:lnTo>
                  <a:pt x="14195178" y="2911512"/>
                </a:lnTo>
                <a:close/>
                <a:moveTo>
                  <a:pt x="2782714" y="2850994"/>
                </a:moveTo>
                <a:lnTo>
                  <a:pt x="2687139" y="3133462"/>
                </a:lnTo>
                <a:lnTo>
                  <a:pt x="2765348" y="2897543"/>
                </a:lnTo>
                <a:close/>
                <a:moveTo>
                  <a:pt x="15458231" y="2727187"/>
                </a:moveTo>
                <a:lnTo>
                  <a:pt x="15494691" y="2819658"/>
                </a:lnTo>
                <a:lnTo>
                  <a:pt x="15547707" y="2976346"/>
                </a:lnTo>
                <a:close/>
                <a:moveTo>
                  <a:pt x="14075452" y="2658797"/>
                </a:moveTo>
                <a:lnTo>
                  <a:pt x="14082301" y="2672168"/>
                </a:lnTo>
                <a:lnTo>
                  <a:pt x="14082305" y="2672177"/>
                </a:lnTo>
                <a:close/>
                <a:moveTo>
                  <a:pt x="14050004" y="2609109"/>
                </a:moveTo>
                <a:lnTo>
                  <a:pt x="14075452" y="2658797"/>
                </a:lnTo>
                <a:lnTo>
                  <a:pt x="14058452" y="2625604"/>
                </a:lnTo>
                <a:close/>
                <a:moveTo>
                  <a:pt x="15409847" y="2604477"/>
                </a:moveTo>
                <a:lnTo>
                  <a:pt x="15435979" y="2665229"/>
                </a:lnTo>
                <a:lnTo>
                  <a:pt x="15458231" y="2727187"/>
                </a:lnTo>
                <a:close/>
                <a:moveTo>
                  <a:pt x="2894233" y="2563717"/>
                </a:moveTo>
                <a:lnTo>
                  <a:pt x="2813624" y="2768156"/>
                </a:lnTo>
                <a:lnTo>
                  <a:pt x="2852030" y="2665229"/>
                </a:lnTo>
                <a:close/>
                <a:moveTo>
                  <a:pt x="14014824" y="2540423"/>
                </a:moveTo>
                <a:lnTo>
                  <a:pt x="14018757" y="2548102"/>
                </a:lnTo>
                <a:lnTo>
                  <a:pt x="14018759" y="2548106"/>
                </a:lnTo>
                <a:close/>
                <a:moveTo>
                  <a:pt x="13939808" y="2406833"/>
                </a:moveTo>
                <a:lnTo>
                  <a:pt x="13958499" y="2439339"/>
                </a:lnTo>
                <a:lnTo>
                  <a:pt x="13958503" y="2439347"/>
                </a:lnTo>
                <a:close/>
                <a:moveTo>
                  <a:pt x="15305762" y="2362507"/>
                </a:moveTo>
                <a:lnTo>
                  <a:pt x="15373635" y="2512633"/>
                </a:lnTo>
                <a:lnTo>
                  <a:pt x="15409847" y="2604477"/>
                </a:lnTo>
                <a:close/>
                <a:moveTo>
                  <a:pt x="15257520" y="2255799"/>
                </a:moveTo>
                <a:lnTo>
                  <a:pt x="15273407" y="2287289"/>
                </a:lnTo>
                <a:lnTo>
                  <a:pt x="15305762" y="2362507"/>
                </a:lnTo>
                <a:close/>
                <a:moveTo>
                  <a:pt x="3049597" y="2213530"/>
                </a:moveTo>
                <a:lnTo>
                  <a:pt x="2928004" y="2482488"/>
                </a:lnTo>
                <a:lnTo>
                  <a:pt x="2946897" y="2437038"/>
                </a:lnTo>
                <a:close/>
                <a:moveTo>
                  <a:pt x="3184151" y="1950767"/>
                </a:moveTo>
                <a:lnTo>
                  <a:pt x="3049958" y="2212778"/>
                </a:lnTo>
                <a:lnTo>
                  <a:pt x="3160470" y="1993740"/>
                </a:lnTo>
                <a:close/>
                <a:moveTo>
                  <a:pt x="13520997" y="1778139"/>
                </a:moveTo>
                <a:lnTo>
                  <a:pt x="13525094" y="1783351"/>
                </a:lnTo>
                <a:lnTo>
                  <a:pt x="13525101" y="1783361"/>
                </a:lnTo>
                <a:close/>
                <a:moveTo>
                  <a:pt x="15000215" y="1767339"/>
                </a:moveTo>
                <a:lnTo>
                  <a:pt x="15000226" y="1767357"/>
                </a:lnTo>
                <a:lnTo>
                  <a:pt x="15053638" y="1860250"/>
                </a:lnTo>
                <a:lnTo>
                  <a:pt x="15088931" y="1921631"/>
                </a:lnTo>
                <a:cubicBezTo>
                  <a:pt x="15140972" y="2017428"/>
                  <a:pt x="15190764" y="2114625"/>
                  <a:pt x="15238238" y="2213148"/>
                </a:cubicBezTo>
                <a:lnTo>
                  <a:pt x="15246223" y="2230812"/>
                </a:lnTo>
                <a:lnTo>
                  <a:pt x="15257520" y="2255799"/>
                </a:lnTo>
                <a:lnTo>
                  <a:pt x="15088930" y="1921631"/>
                </a:lnTo>
                <a:close/>
                <a:moveTo>
                  <a:pt x="3307674" y="1732761"/>
                </a:moveTo>
                <a:lnTo>
                  <a:pt x="3226359" y="1874177"/>
                </a:lnTo>
                <a:lnTo>
                  <a:pt x="3278814" y="1778991"/>
                </a:lnTo>
                <a:close/>
                <a:moveTo>
                  <a:pt x="14833743" y="1494385"/>
                </a:moveTo>
                <a:lnTo>
                  <a:pt x="14926136" y="1638502"/>
                </a:lnTo>
                <a:lnTo>
                  <a:pt x="15000226" y="1767356"/>
                </a:lnTo>
                <a:lnTo>
                  <a:pt x="15000206" y="1767324"/>
                </a:lnTo>
                <a:lnTo>
                  <a:pt x="14926135" y="1638502"/>
                </a:lnTo>
                <a:close/>
                <a:moveTo>
                  <a:pt x="14821161" y="1474758"/>
                </a:moveTo>
                <a:lnTo>
                  <a:pt x="14821167" y="1474767"/>
                </a:lnTo>
                <a:lnTo>
                  <a:pt x="14833743" y="1494385"/>
                </a:lnTo>
                <a:close/>
                <a:moveTo>
                  <a:pt x="14772908" y="1399492"/>
                </a:moveTo>
                <a:lnTo>
                  <a:pt x="14772920" y="1399507"/>
                </a:lnTo>
                <a:lnTo>
                  <a:pt x="14821140" y="1474723"/>
                </a:lnTo>
                <a:lnTo>
                  <a:pt x="14821161" y="1474758"/>
                </a:lnTo>
                <a:lnTo>
                  <a:pt x="14821143" y="1474729"/>
                </a:lnTo>
                <a:lnTo>
                  <a:pt x="14821149" y="1474739"/>
                </a:lnTo>
                <a:close/>
                <a:moveTo>
                  <a:pt x="14533180" y="1062722"/>
                </a:moveTo>
                <a:lnTo>
                  <a:pt x="14561781" y="1099117"/>
                </a:lnTo>
                <a:cubicBezTo>
                  <a:pt x="14626673" y="1185887"/>
                  <a:pt x="14689528" y="1274269"/>
                  <a:pt x="14750278" y="1364190"/>
                </a:cubicBezTo>
                <a:lnTo>
                  <a:pt x="14772918" y="1399504"/>
                </a:lnTo>
                <a:lnTo>
                  <a:pt x="14772907" y="1399489"/>
                </a:lnTo>
                <a:lnTo>
                  <a:pt x="14750277" y="1364190"/>
                </a:lnTo>
                <a:cubicBezTo>
                  <a:pt x="14689527" y="1274269"/>
                  <a:pt x="14626672" y="1185887"/>
                  <a:pt x="14561780" y="1099117"/>
                </a:cubicBezTo>
                <a:lnTo>
                  <a:pt x="14533188" y="1062733"/>
                </a:lnTo>
                <a:close/>
                <a:moveTo>
                  <a:pt x="14475730" y="989616"/>
                </a:moveTo>
                <a:lnTo>
                  <a:pt x="14475735" y="989622"/>
                </a:lnTo>
                <a:lnTo>
                  <a:pt x="14533178" y="1062719"/>
                </a:lnTo>
                <a:lnTo>
                  <a:pt x="14533180" y="1062722"/>
                </a:lnTo>
                <a:lnTo>
                  <a:pt x="14533186" y="1062731"/>
                </a:lnTo>
                <a:close/>
                <a:moveTo>
                  <a:pt x="14475724" y="989610"/>
                </a:moveTo>
                <a:lnTo>
                  <a:pt x="14475725" y="989610"/>
                </a:lnTo>
                <a:lnTo>
                  <a:pt x="14475726" y="989612"/>
                </a:lnTo>
                <a:close/>
                <a:moveTo>
                  <a:pt x="14475720" y="989604"/>
                </a:moveTo>
                <a:lnTo>
                  <a:pt x="14475723" y="989607"/>
                </a:lnTo>
                <a:lnTo>
                  <a:pt x="14475724" y="989610"/>
                </a:lnTo>
                <a:close/>
                <a:moveTo>
                  <a:pt x="3860034" y="928843"/>
                </a:moveTo>
                <a:lnTo>
                  <a:pt x="3793263" y="1013809"/>
                </a:lnTo>
                <a:lnTo>
                  <a:pt x="3825084" y="970179"/>
                </a:lnTo>
                <a:close/>
                <a:moveTo>
                  <a:pt x="14259977" y="727004"/>
                </a:moveTo>
                <a:lnTo>
                  <a:pt x="14361071" y="843710"/>
                </a:lnTo>
                <a:lnTo>
                  <a:pt x="14475728" y="989613"/>
                </a:lnTo>
                <a:lnTo>
                  <a:pt x="14475727" y="989613"/>
                </a:lnTo>
                <a:lnTo>
                  <a:pt x="14475725" y="989610"/>
                </a:lnTo>
                <a:lnTo>
                  <a:pt x="14475723" y="989607"/>
                </a:lnTo>
                <a:lnTo>
                  <a:pt x="14475715" y="989597"/>
                </a:lnTo>
                <a:lnTo>
                  <a:pt x="14475720" y="989604"/>
                </a:lnTo>
                <a:lnTo>
                  <a:pt x="14475708" y="989589"/>
                </a:lnTo>
                <a:lnTo>
                  <a:pt x="14361070" y="843710"/>
                </a:lnTo>
                <a:lnTo>
                  <a:pt x="14259981" y="727010"/>
                </a:lnTo>
                <a:close/>
                <a:moveTo>
                  <a:pt x="12424800" y="701980"/>
                </a:moveTo>
                <a:lnTo>
                  <a:pt x="12425271" y="702315"/>
                </a:lnTo>
                <a:lnTo>
                  <a:pt x="12425878" y="702748"/>
                </a:lnTo>
                <a:close/>
                <a:moveTo>
                  <a:pt x="14191512" y="647966"/>
                </a:moveTo>
                <a:lnTo>
                  <a:pt x="14191519" y="647973"/>
                </a:lnTo>
                <a:lnTo>
                  <a:pt x="14259967" y="726993"/>
                </a:lnTo>
                <a:lnTo>
                  <a:pt x="14259967" y="726994"/>
                </a:lnTo>
                <a:close/>
                <a:moveTo>
                  <a:pt x="12137118" y="504037"/>
                </a:moveTo>
                <a:lnTo>
                  <a:pt x="12139865" y="505798"/>
                </a:lnTo>
                <a:lnTo>
                  <a:pt x="12151587" y="513313"/>
                </a:lnTo>
                <a:close/>
                <a:moveTo>
                  <a:pt x="13912454" y="351909"/>
                </a:moveTo>
                <a:lnTo>
                  <a:pt x="13924707" y="363589"/>
                </a:lnTo>
                <a:cubicBezTo>
                  <a:pt x="14001175" y="440057"/>
                  <a:pt x="14075820" y="518350"/>
                  <a:pt x="14148571" y="598392"/>
                </a:cubicBezTo>
                <a:lnTo>
                  <a:pt x="14191507" y="647961"/>
                </a:lnTo>
                <a:lnTo>
                  <a:pt x="14148570" y="598392"/>
                </a:lnTo>
                <a:cubicBezTo>
                  <a:pt x="14075819" y="518350"/>
                  <a:pt x="14001174" y="440057"/>
                  <a:pt x="13924706" y="363589"/>
                </a:cubicBezTo>
                <a:close/>
                <a:moveTo>
                  <a:pt x="13907826" y="347497"/>
                </a:moveTo>
                <a:lnTo>
                  <a:pt x="13912454" y="351909"/>
                </a:lnTo>
                <a:lnTo>
                  <a:pt x="13907828" y="347499"/>
                </a:lnTo>
                <a:close/>
                <a:moveTo>
                  <a:pt x="13907825" y="347495"/>
                </a:moveTo>
                <a:lnTo>
                  <a:pt x="13907826" y="347497"/>
                </a:lnTo>
                <a:lnTo>
                  <a:pt x="13907825" y="347496"/>
                </a:lnTo>
                <a:close/>
                <a:moveTo>
                  <a:pt x="13860474" y="302350"/>
                </a:moveTo>
                <a:lnTo>
                  <a:pt x="13860490" y="302364"/>
                </a:lnTo>
                <a:lnTo>
                  <a:pt x="13907819" y="347489"/>
                </a:lnTo>
                <a:lnTo>
                  <a:pt x="13907825" y="347496"/>
                </a:lnTo>
                <a:close/>
                <a:moveTo>
                  <a:pt x="4519748" y="214431"/>
                </a:moveTo>
                <a:lnTo>
                  <a:pt x="4441627" y="288913"/>
                </a:lnTo>
                <a:lnTo>
                  <a:pt x="4479363" y="250264"/>
                </a:lnTo>
                <a:close/>
                <a:moveTo>
                  <a:pt x="11538339" y="166153"/>
                </a:moveTo>
                <a:lnTo>
                  <a:pt x="11619206" y="207571"/>
                </a:lnTo>
                <a:lnTo>
                  <a:pt x="11619198" y="207567"/>
                </a:lnTo>
                <a:close/>
                <a:moveTo>
                  <a:pt x="13597557" y="59732"/>
                </a:moveTo>
                <a:lnTo>
                  <a:pt x="13689904" y="139726"/>
                </a:lnTo>
                <a:lnTo>
                  <a:pt x="13860469" y="302344"/>
                </a:lnTo>
                <a:lnTo>
                  <a:pt x="13860443" y="302320"/>
                </a:lnTo>
                <a:lnTo>
                  <a:pt x="13689903" y="139726"/>
                </a:lnTo>
                <a:lnTo>
                  <a:pt x="13597577" y="59751"/>
                </a:lnTo>
                <a:close/>
                <a:moveTo>
                  <a:pt x="16884044" y="0"/>
                </a:moveTo>
                <a:lnTo>
                  <a:pt x="18288000" y="0"/>
                </a:lnTo>
                <a:lnTo>
                  <a:pt x="18288000" y="3476763"/>
                </a:lnTo>
                <a:lnTo>
                  <a:pt x="18237344" y="3214586"/>
                </a:lnTo>
                <a:cubicBezTo>
                  <a:pt x="18018252" y="2177030"/>
                  <a:pt x="17626070" y="1203310"/>
                  <a:pt x="17092428" y="325050"/>
                </a:cubicBezTo>
                <a:close/>
                <a:moveTo>
                  <a:pt x="13528599" y="0"/>
                </a:moveTo>
                <a:lnTo>
                  <a:pt x="13528600" y="0"/>
                </a:lnTo>
                <a:lnTo>
                  <a:pt x="13597541" y="59718"/>
                </a:lnTo>
                <a:lnTo>
                  <a:pt x="13597560" y="59736"/>
                </a:lnTo>
                <a:close/>
                <a:moveTo>
                  <a:pt x="0" y="0"/>
                </a:moveTo>
                <a:lnTo>
                  <a:pt x="1403964" y="0"/>
                </a:lnTo>
                <a:lnTo>
                  <a:pt x="1195580" y="325050"/>
                </a:lnTo>
                <a:cubicBezTo>
                  <a:pt x="661936" y="1203310"/>
                  <a:pt x="269756" y="2177030"/>
                  <a:pt x="50663" y="3214586"/>
                </a:cubicBezTo>
                <a:lnTo>
                  <a:pt x="0" y="3503582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Полилиния 73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9451 w 18288000"/>
              <a:gd name="connsiteY0" fmla="*/ 10242594 h 10288587"/>
              <a:gd name="connsiteX1" fmla="*/ 11266913 w 18288000"/>
              <a:gd name="connsiteY1" fmla="*/ 10243595 h 10288587"/>
              <a:gd name="connsiteX2" fmla="*/ 11266912 w 18288000"/>
              <a:gd name="connsiteY2" fmla="*/ 10243595 h 10288587"/>
              <a:gd name="connsiteX3" fmla="*/ 11379672 w 18288000"/>
              <a:gd name="connsiteY3" fmla="*/ 10194166 h 10288587"/>
              <a:gd name="connsiteX4" fmla="*/ 11361597 w 18288000"/>
              <a:gd name="connsiteY4" fmla="*/ 10202337 h 10288587"/>
              <a:gd name="connsiteX5" fmla="*/ 11379662 w 18288000"/>
              <a:gd name="connsiteY5" fmla="*/ 10194170 h 10288587"/>
              <a:gd name="connsiteX6" fmla="*/ 11524611 w 18288000"/>
              <a:gd name="connsiteY6" fmla="*/ 10128640 h 10288587"/>
              <a:gd name="connsiteX7" fmla="*/ 11508481 w 18288000"/>
              <a:gd name="connsiteY7" fmla="*/ 10135933 h 10288587"/>
              <a:gd name="connsiteX8" fmla="*/ 11508489 w 18288000"/>
              <a:gd name="connsiteY8" fmla="*/ 10135929 h 10288587"/>
              <a:gd name="connsiteX9" fmla="*/ 11852019 w 18288000"/>
              <a:gd name="connsiteY9" fmla="*/ 9957031 h 10288587"/>
              <a:gd name="connsiteX10" fmla="*/ 11776467 w 18288000"/>
              <a:gd name="connsiteY10" fmla="*/ 10000472 h 10288587"/>
              <a:gd name="connsiteX11" fmla="*/ 11852006 w 18288000"/>
              <a:gd name="connsiteY11" fmla="*/ 9957038 h 10288587"/>
              <a:gd name="connsiteX12" fmla="*/ 12296696 w 18288000"/>
              <a:gd name="connsiteY12" fmla="*/ 9677704 h 10288587"/>
              <a:gd name="connsiteX13" fmla="*/ 12296689 w 18288000"/>
              <a:gd name="connsiteY13" fmla="*/ 9677709 h 10288587"/>
              <a:gd name="connsiteX14" fmla="*/ 12274717 w 18288000"/>
              <a:gd name="connsiteY14" fmla="*/ 9693333 h 10288587"/>
              <a:gd name="connsiteX15" fmla="*/ 12448345 w 18288000"/>
              <a:gd name="connsiteY15" fmla="*/ 9569864 h 10288587"/>
              <a:gd name="connsiteX16" fmla="*/ 12408797 w 18288000"/>
              <a:gd name="connsiteY16" fmla="*/ 9597987 h 10288587"/>
              <a:gd name="connsiteX17" fmla="*/ 12408798 w 18288000"/>
              <a:gd name="connsiteY17" fmla="*/ 9597986 h 10288587"/>
              <a:gd name="connsiteX18" fmla="*/ 12906611 w 18288000"/>
              <a:gd name="connsiteY18" fmla="*/ 9185380 h 10288587"/>
              <a:gd name="connsiteX19" fmla="*/ 12875712 w 18288000"/>
              <a:gd name="connsiteY19" fmla="*/ 9214839 h 10288587"/>
              <a:gd name="connsiteX20" fmla="*/ 12906604 w 18288000"/>
              <a:gd name="connsiteY20" fmla="*/ 9185386 h 10288587"/>
              <a:gd name="connsiteX21" fmla="*/ 13026208 w 18288000"/>
              <a:gd name="connsiteY21" fmla="*/ 9071354 h 10288587"/>
              <a:gd name="connsiteX22" fmla="*/ 13005546 w 18288000"/>
              <a:gd name="connsiteY22" fmla="*/ 9091054 h 10288587"/>
              <a:gd name="connsiteX23" fmla="*/ 13005550 w 18288000"/>
              <a:gd name="connsiteY23" fmla="*/ 9091050 h 10288587"/>
              <a:gd name="connsiteX24" fmla="*/ 13093444 w 18288000"/>
              <a:gd name="connsiteY24" fmla="*/ 9003025 h 10288587"/>
              <a:gd name="connsiteX25" fmla="*/ 13069936 w 18288000"/>
              <a:gd name="connsiteY25" fmla="*/ 9027682 h 10288587"/>
              <a:gd name="connsiteX26" fmla="*/ 13093439 w 18288000"/>
              <a:gd name="connsiteY26" fmla="*/ 9003030 h 10288587"/>
              <a:gd name="connsiteX27" fmla="*/ 13232035 w 18288000"/>
              <a:gd name="connsiteY27" fmla="*/ 8857662 h 10288587"/>
              <a:gd name="connsiteX28" fmla="*/ 13187740 w 18288000"/>
              <a:gd name="connsiteY28" fmla="*/ 8904121 h 10288587"/>
              <a:gd name="connsiteX29" fmla="*/ 13187739 w 18288000"/>
              <a:gd name="connsiteY29" fmla="*/ 8904122 h 10288587"/>
              <a:gd name="connsiteX30" fmla="*/ 13384584 w 18288000"/>
              <a:gd name="connsiteY30" fmla="*/ 8681553 h 10288587"/>
              <a:gd name="connsiteX31" fmla="*/ 13361014 w 18288000"/>
              <a:gd name="connsiteY31" fmla="*/ 8708763 h 10288587"/>
              <a:gd name="connsiteX32" fmla="*/ 13361019 w 18288000"/>
              <a:gd name="connsiteY32" fmla="*/ 8708757 h 10288587"/>
              <a:gd name="connsiteX33" fmla="*/ 13440450 w 18288000"/>
              <a:gd name="connsiteY33" fmla="*/ 8612946 h 10288587"/>
              <a:gd name="connsiteX34" fmla="*/ 13440447 w 18288000"/>
              <a:gd name="connsiteY34" fmla="*/ 8612950 h 10288587"/>
              <a:gd name="connsiteX35" fmla="*/ 13421315 w 18288000"/>
              <a:gd name="connsiteY35" fmla="*/ 8637295 h 10288587"/>
              <a:gd name="connsiteX36" fmla="*/ 13599988 w 18288000"/>
              <a:gd name="connsiteY36" fmla="*/ 8405864 h 10288587"/>
              <a:gd name="connsiteX37" fmla="*/ 13569570 w 18288000"/>
              <a:gd name="connsiteY37" fmla="*/ 8448639 h 10288587"/>
              <a:gd name="connsiteX38" fmla="*/ 13599985 w 18288000"/>
              <a:gd name="connsiteY38" fmla="*/ 8405868 h 10288587"/>
              <a:gd name="connsiteX39" fmla="*/ 13700740 w 18288000"/>
              <a:gd name="connsiteY39" fmla="*/ 8264182 h 10288587"/>
              <a:gd name="connsiteX40" fmla="*/ 13679540 w 18288000"/>
              <a:gd name="connsiteY40" fmla="*/ 8293996 h 10288587"/>
              <a:gd name="connsiteX41" fmla="*/ 13679548 w 18288000"/>
              <a:gd name="connsiteY41" fmla="*/ 8293984 h 10288587"/>
              <a:gd name="connsiteX42" fmla="*/ 13976704 w 18288000"/>
              <a:gd name="connsiteY42" fmla="*/ 7817587 h 10288587"/>
              <a:gd name="connsiteX43" fmla="*/ 13958481 w 18288000"/>
              <a:gd name="connsiteY43" fmla="*/ 7849279 h 10288587"/>
              <a:gd name="connsiteX44" fmla="*/ 13958484 w 18288000"/>
              <a:gd name="connsiteY44" fmla="*/ 7849274 h 10288587"/>
              <a:gd name="connsiteX45" fmla="*/ 14038434 w 18288000"/>
              <a:gd name="connsiteY45" fmla="*/ 7702068 h 10288587"/>
              <a:gd name="connsiteX46" fmla="*/ 14022320 w 18288000"/>
              <a:gd name="connsiteY46" fmla="*/ 7733530 h 10288587"/>
              <a:gd name="connsiteX47" fmla="*/ 14018745 w 18288000"/>
              <a:gd name="connsiteY47" fmla="*/ 7740510 h 10288587"/>
              <a:gd name="connsiteX48" fmla="*/ 14018737 w 18288000"/>
              <a:gd name="connsiteY48" fmla="*/ 7740524 h 10288587"/>
              <a:gd name="connsiteX49" fmla="*/ 14122141 w 18288000"/>
              <a:gd name="connsiteY49" fmla="*/ 7538632 h 10288587"/>
              <a:gd name="connsiteX50" fmla="*/ 14082287 w 18288000"/>
              <a:gd name="connsiteY50" fmla="*/ 7616447 h 10288587"/>
              <a:gd name="connsiteX51" fmla="*/ 14082291 w 18288000"/>
              <a:gd name="connsiteY51" fmla="*/ 7616437 h 10288587"/>
              <a:gd name="connsiteX52" fmla="*/ 14137311 w 18288000"/>
              <a:gd name="connsiteY52" fmla="*/ 7505076 h 10288587"/>
              <a:gd name="connsiteX53" fmla="*/ 14137310 w 18288000"/>
              <a:gd name="connsiteY53" fmla="*/ 7505079 h 10288587"/>
              <a:gd name="connsiteX54" fmla="*/ 14122141 w 18288000"/>
              <a:gd name="connsiteY54" fmla="*/ 7538632 h 10288587"/>
              <a:gd name="connsiteX55" fmla="*/ 14244801 w 18288000"/>
              <a:gd name="connsiteY55" fmla="*/ 7263402 h 10288587"/>
              <a:gd name="connsiteX56" fmla="*/ 14244800 w 18288000"/>
              <a:gd name="connsiteY56" fmla="*/ 7263405 h 10288587"/>
              <a:gd name="connsiteX57" fmla="*/ 14240811 w 18288000"/>
              <a:gd name="connsiteY57" fmla="*/ 7273521 h 10288587"/>
              <a:gd name="connsiteX58" fmla="*/ 14303532 w 18288000"/>
              <a:gd name="connsiteY58" fmla="*/ 7114448 h 10288587"/>
              <a:gd name="connsiteX59" fmla="*/ 14296869 w 18288000"/>
              <a:gd name="connsiteY59" fmla="*/ 7131347 h 10288587"/>
              <a:gd name="connsiteX60" fmla="*/ 14296867 w 18288000"/>
              <a:gd name="connsiteY60" fmla="*/ 7131351 h 10288587"/>
              <a:gd name="connsiteX61" fmla="*/ 14340895 w 18288000"/>
              <a:gd name="connsiteY61" fmla="*/ 7015801 h 10288587"/>
              <a:gd name="connsiteX62" fmla="*/ 14336408 w 18288000"/>
              <a:gd name="connsiteY62" fmla="*/ 7029063 h 10288587"/>
              <a:gd name="connsiteX63" fmla="*/ 14340894 w 18288000"/>
              <a:gd name="connsiteY63" fmla="*/ 7015803 h 10288587"/>
              <a:gd name="connsiteX64" fmla="*/ 14398763 w 18288000"/>
              <a:gd name="connsiteY64" fmla="*/ 6844776 h 10288587"/>
              <a:gd name="connsiteX65" fmla="*/ 14386982 w 18288000"/>
              <a:gd name="connsiteY65" fmla="*/ 6879595 h 10288587"/>
              <a:gd name="connsiteX66" fmla="*/ 14386986 w 18288000"/>
              <a:gd name="connsiteY66" fmla="*/ 6879583 h 10288587"/>
              <a:gd name="connsiteX67" fmla="*/ 14482028 w 18288000"/>
              <a:gd name="connsiteY67" fmla="*/ 6562704 h 10288587"/>
              <a:gd name="connsiteX68" fmla="*/ 14465248 w 18288000"/>
              <a:gd name="connsiteY68" fmla="*/ 6621795 h 10288587"/>
              <a:gd name="connsiteX69" fmla="*/ 14465244 w 18288000"/>
              <a:gd name="connsiteY69" fmla="*/ 6621808 h 10288587"/>
              <a:gd name="connsiteX70" fmla="*/ 14497580 w 18288000"/>
              <a:gd name="connsiteY70" fmla="*/ 6504119 h 10288587"/>
              <a:gd name="connsiteX71" fmla="*/ 14493828 w 18288000"/>
              <a:gd name="connsiteY71" fmla="*/ 6520372 h 10288587"/>
              <a:gd name="connsiteX72" fmla="*/ 14497578 w 18288000"/>
              <a:gd name="connsiteY72" fmla="*/ 6504123 h 10288587"/>
              <a:gd name="connsiteX73" fmla="*/ 14575341 w 18288000"/>
              <a:gd name="connsiteY73" fmla="*/ 6140841 h 10288587"/>
              <a:gd name="connsiteX74" fmla="*/ 14570531 w 18288000"/>
              <a:gd name="connsiteY74" fmla="*/ 6167778 h 10288587"/>
              <a:gd name="connsiteX75" fmla="*/ 14557505 w 18288000"/>
              <a:gd name="connsiteY75" fmla="*/ 6240721 h 10288587"/>
              <a:gd name="connsiteX76" fmla="*/ 14557504 w 18288000"/>
              <a:gd name="connsiteY76" fmla="*/ 6240724 h 10288587"/>
              <a:gd name="connsiteX77" fmla="*/ 14590220 w 18288000"/>
              <a:gd name="connsiteY77" fmla="*/ 6057524 h 10288587"/>
              <a:gd name="connsiteX78" fmla="*/ 14584773 w 18288000"/>
              <a:gd name="connsiteY78" fmla="*/ 6088028 h 10288587"/>
              <a:gd name="connsiteX79" fmla="*/ 14584777 w 18288000"/>
              <a:gd name="connsiteY79" fmla="*/ 6088005 h 10288587"/>
              <a:gd name="connsiteX80" fmla="*/ 14604719 w 18288000"/>
              <a:gd name="connsiteY80" fmla="*/ 5972679 h 10288587"/>
              <a:gd name="connsiteX81" fmla="*/ 14604719 w 18288000"/>
              <a:gd name="connsiteY81" fmla="*/ 5972681 h 10288587"/>
              <a:gd name="connsiteX82" fmla="*/ 14604435 w 18288000"/>
              <a:gd name="connsiteY82" fmla="*/ 5974915 h 10288587"/>
              <a:gd name="connsiteX83" fmla="*/ 14638230 w 18288000"/>
              <a:gd name="connsiteY83" fmla="*/ 5708964 h 10288587"/>
              <a:gd name="connsiteX84" fmla="*/ 14628478 w 18288000"/>
              <a:gd name="connsiteY84" fmla="*/ 5785708 h 10288587"/>
              <a:gd name="connsiteX85" fmla="*/ 14631682 w 18288000"/>
              <a:gd name="connsiteY85" fmla="*/ 5760489 h 10288587"/>
              <a:gd name="connsiteX86" fmla="*/ 14638832 w 18288000"/>
              <a:gd name="connsiteY86" fmla="*/ 5701042 h 10288587"/>
              <a:gd name="connsiteX87" fmla="*/ 14638230 w 18288000"/>
              <a:gd name="connsiteY87" fmla="*/ 5708964 h 10288587"/>
              <a:gd name="connsiteX88" fmla="*/ 14638828 w 18288000"/>
              <a:gd name="connsiteY88" fmla="*/ 5701092 h 10288587"/>
              <a:gd name="connsiteX89" fmla="*/ 14646577 w 18288000"/>
              <a:gd name="connsiteY89" fmla="*/ 5599193 h 10288587"/>
              <a:gd name="connsiteX90" fmla="*/ 14638882 w 18288000"/>
              <a:gd name="connsiteY90" fmla="*/ 5700391 h 10288587"/>
              <a:gd name="connsiteX91" fmla="*/ 14638882 w 18288000"/>
              <a:gd name="connsiteY91" fmla="*/ 5700386 h 10288587"/>
              <a:gd name="connsiteX92" fmla="*/ 14652833 w 18288000"/>
              <a:gd name="connsiteY92" fmla="*/ 5516916 h 10288587"/>
              <a:gd name="connsiteX93" fmla="*/ 14652831 w 18288000"/>
              <a:gd name="connsiteY93" fmla="*/ 5516945 h 10288587"/>
              <a:gd name="connsiteX94" fmla="*/ 14646577 w 18288000"/>
              <a:gd name="connsiteY94" fmla="*/ 5599193 h 10288587"/>
              <a:gd name="connsiteX95" fmla="*/ 14660122 w 18288000"/>
              <a:gd name="connsiteY95" fmla="*/ 5406134 h 10288587"/>
              <a:gd name="connsiteX96" fmla="*/ 14659667 w 18288000"/>
              <a:gd name="connsiteY96" fmla="*/ 5424150 h 10288587"/>
              <a:gd name="connsiteX97" fmla="*/ 14659667 w 18288000"/>
              <a:gd name="connsiteY97" fmla="*/ 5424145 h 10288587"/>
              <a:gd name="connsiteX98" fmla="*/ 14664433 w 18288000"/>
              <a:gd name="connsiteY98" fmla="*/ 5235630 h 10288587"/>
              <a:gd name="connsiteX99" fmla="*/ 14661737 w 18288000"/>
              <a:gd name="connsiteY99" fmla="*/ 5342282 h 10288587"/>
              <a:gd name="connsiteX100" fmla="*/ 14660122 w 18288000"/>
              <a:gd name="connsiteY100" fmla="*/ 5406134 h 10288587"/>
              <a:gd name="connsiteX101" fmla="*/ 14666743 w 18288000"/>
              <a:gd name="connsiteY101" fmla="*/ 5144295 h 10288587"/>
              <a:gd name="connsiteX102" fmla="*/ 14666701 w 18288000"/>
              <a:gd name="connsiteY102" fmla="*/ 5145956 h 10288587"/>
              <a:gd name="connsiteX103" fmla="*/ 14666704 w 18288000"/>
              <a:gd name="connsiteY103" fmla="*/ 5145821 h 10288587"/>
              <a:gd name="connsiteX104" fmla="*/ 14666702 w 18288000"/>
              <a:gd name="connsiteY104" fmla="*/ 5142664 h 10288587"/>
              <a:gd name="connsiteX105" fmla="*/ 14666743 w 18288000"/>
              <a:gd name="connsiteY105" fmla="*/ 5144295 h 10288587"/>
              <a:gd name="connsiteX106" fmla="*/ 14666706 w 18288000"/>
              <a:gd name="connsiteY106" fmla="*/ 5142855 h 10288587"/>
              <a:gd name="connsiteX107" fmla="*/ 14660102 w 18288000"/>
              <a:gd name="connsiteY107" fmla="*/ 4881671 h 10288587"/>
              <a:gd name="connsiteX108" fmla="*/ 14661828 w 18288000"/>
              <a:gd name="connsiteY108" fmla="*/ 4949907 h 10288587"/>
              <a:gd name="connsiteX109" fmla="*/ 14664025 w 18288000"/>
              <a:gd name="connsiteY109" fmla="*/ 5036823 h 10288587"/>
              <a:gd name="connsiteX110" fmla="*/ 14659667 w 18288000"/>
              <a:gd name="connsiteY110" fmla="*/ 4864447 h 10288587"/>
              <a:gd name="connsiteX111" fmla="*/ 14660102 w 18288000"/>
              <a:gd name="connsiteY111" fmla="*/ 4881671 h 10288587"/>
              <a:gd name="connsiteX112" fmla="*/ 14659667 w 18288000"/>
              <a:gd name="connsiteY112" fmla="*/ 4864449 h 10288587"/>
              <a:gd name="connsiteX113" fmla="*/ 14648201 w 18288000"/>
              <a:gd name="connsiteY113" fmla="*/ 4710752 h 10288587"/>
              <a:gd name="connsiteX114" fmla="*/ 14652834 w 18288000"/>
              <a:gd name="connsiteY114" fmla="*/ 4771685 h 10288587"/>
              <a:gd name="connsiteX115" fmla="*/ 14652833 w 18288000"/>
              <a:gd name="connsiteY115" fmla="*/ 4771674 h 10288587"/>
              <a:gd name="connsiteX116" fmla="*/ 14638882 w 18288000"/>
              <a:gd name="connsiteY116" fmla="*/ 4588202 h 10288587"/>
              <a:gd name="connsiteX117" fmla="*/ 14648201 w 18288000"/>
              <a:gd name="connsiteY117" fmla="*/ 4710752 h 10288587"/>
              <a:gd name="connsiteX118" fmla="*/ 14638882 w 18288000"/>
              <a:gd name="connsiteY118" fmla="*/ 4588203 h 10288587"/>
              <a:gd name="connsiteX119" fmla="*/ 14635152 w 18288000"/>
              <a:gd name="connsiteY119" fmla="*/ 4555407 h 10288587"/>
              <a:gd name="connsiteX120" fmla="*/ 14638230 w 18288000"/>
              <a:gd name="connsiteY120" fmla="*/ 4579628 h 10288587"/>
              <a:gd name="connsiteX121" fmla="*/ 14638678 w 18288000"/>
              <a:gd name="connsiteY121" fmla="*/ 4585530 h 10288587"/>
              <a:gd name="connsiteX122" fmla="*/ 14638230 w 18288000"/>
              <a:gd name="connsiteY122" fmla="*/ 4579630 h 10288587"/>
              <a:gd name="connsiteX123" fmla="*/ 14584792 w 18288000"/>
              <a:gd name="connsiteY123" fmla="*/ 4200669 h 10288587"/>
              <a:gd name="connsiteX124" fmla="*/ 14584808 w 18288000"/>
              <a:gd name="connsiteY124" fmla="*/ 4200759 h 10288587"/>
              <a:gd name="connsiteX125" fmla="*/ 14584803 w 18288000"/>
              <a:gd name="connsiteY125" fmla="*/ 4200732 h 10288587"/>
              <a:gd name="connsiteX126" fmla="*/ 14557505 w 18288000"/>
              <a:gd name="connsiteY126" fmla="*/ 4047870 h 10288587"/>
              <a:gd name="connsiteX127" fmla="*/ 14557506 w 18288000"/>
              <a:gd name="connsiteY127" fmla="*/ 4047874 h 10288587"/>
              <a:gd name="connsiteX128" fmla="*/ 14584792 w 18288000"/>
              <a:gd name="connsiteY128" fmla="*/ 4200669 h 10288587"/>
              <a:gd name="connsiteX129" fmla="*/ 14554982 w 18288000"/>
              <a:gd name="connsiteY129" fmla="*/ 4033740 h 10288587"/>
              <a:gd name="connsiteX130" fmla="*/ 14555747 w 18288000"/>
              <a:gd name="connsiteY130" fmla="*/ 4038023 h 10288587"/>
              <a:gd name="connsiteX131" fmla="*/ 14555203 w 18288000"/>
              <a:gd name="connsiteY131" fmla="*/ 4034979 h 10288587"/>
              <a:gd name="connsiteX132" fmla="*/ 14549290 w 18288000"/>
              <a:gd name="connsiteY132" fmla="*/ 4008519 h 10288587"/>
              <a:gd name="connsiteX133" fmla="*/ 14551679 w 18288000"/>
              <a:gd name="connsiteY133" fmla="*/ 4018870 h 10288587"/>
              <a:gd name="connsiteX134" fmla="*/ 14550525 w 18288000"/>
              <a:gd name="connsiteY134" fmla="*/ 4013870 h 10288587"/>
              <a:gd name="connsiteX135" fmla="*/ 14497577 w 18288000"/>
              <a:gd name="connsiteY135" fmla="*/ 3784459 h 10288587"/>
              <a:gd name="connsiteX136" fmla="*/ 14531309 w 18288000"/>
              <a:gd name="connsiteY136" fmla="*/ 3930612 h 10288587"/>
              <a:gd name="connsiteX137" fmla="*/ 14531313 w 18288000"/>
              <a:gd name="connsiteY137" fmla="*/ 3930630 h 10288587"/>
              <a:gd name="connsiteX138" fmla="*/ 14465250 w 18288000"/>
              <a:gd name="connsiteY138" fmla="*/ 3666801 h 10288587"/>
              <a:gd name="connsiteX139" fmla="*/ 14476560 w 18288000"/>
              <a:gd name="connsiteY139" fmla="*/ 3706633 h 10288587"/>
              <a:gd name="connsiteX140" fmla="*/ 14465252 w 18288000"/>
              <a:gd name="connsiteY140" fmla="*/ 3666809 h 10288587"/>
              <a:gd name="connsiteX141" fmla="*/ 14425260 w 18288000"/>
              <a:gd name="connsiteY141" fmla="*/ 3525978 h 10288587"/>
              <a:gd name="connsiteX142" fmla="*/ 14425262 w 18288000"/>
              <a:gd name="connsiteY142" fmla="*/ 3525983 h 10288587"/>
              <a:gd name="connsiteX143" fmla="*/ 14442052 w 18288000"/>
              <a:gd name="connsiteY143" fmla="*/ 3585111 h 10288587"/>
              <a:gd name="connsiteX144" fmla="*/ 14258418 w 18288000"/>
              <a:gd name="connsiteY144" fmla="*/ 3059725 h 10288587"/>
              <a:gd name="connsiteX145" fmla="*/ 14296891 w 18288000"/>
              <a:gd name="connsiteY145" fmla="*/ 3157299 h 10288587"/>
              <a:gd name="connsiteX146" fmla="*/ 14296892 w 18288000"/>
              <a:gd name="connsiteY146" fmla="*/ 3157302 h 10288587"/>
              <a:gd name="connsiteX147" fmla="*/ 14248306 w 18288000"/>
              <a:gd name="connsiteY147" fmla="*/ 3034077 h 10288587"/>
              <a:gd name="connsiteX148" fmla="*/ 14253871 w 18288000"/>
              <a:gd name="connsiteY148" fmla="*/ 3048190 h 10288587"/>
              <a:gd name="connsiteX149" fmla="*/ 14258418 w 18288000"/>
              <a:gd name="connsiteY149" fmla="*/ 3059725 h 10288587"/>
              <a:gd name="connsiteX150" fmla="*/ 14194430 w 18288000"/>
              <a:gd name="connsiteY150" fmla="*/ 2909856 h 10288587"/>
              <a:gd name="connsiteX151" fmla="*/ 14195202 w 18288000"/>
              <a:gd name="connsiteY151" fmla="*/ 2911564 h 10288587"/>
              <a:gd name="connsiteX152" fmla="*/ 14195203 w 18288000"/>
              <a:gd name="connsiteY152" fmla="*/ 2911567 h 10288587"/>
              <a:gd name="connsiteX153" fmla="*/ 14130519 w 18288000"/>
              <a:gd name="connsiteY153" fmla="*/ 2768492 h 10288587"/>
              <a:gd name="connsiteX154" fmla="*/ 14137311 w 18288000"/>
              <a:gd name="connsiteY154" fmla="*/ 2783512 h 10288587"/>
              <a:gd name="connsiteX155" fmla="*/ 14137310 w 18288000"/>
              <a:gd name="connsiteY155" fmla="*/ 2783511 h 10288587"/>
              <a:gd name="connsiteX156" fmla="*/ 13997827 w 18288000"/>
              <a:gd name="connsiteY156" fmla="*/ 2507738 h 10288587"/>
              <a:gd name="connsiteX157" fmla="*/ 13999533 w 18288000"/>
              <a:gd name="connsiteY157" fmla="*/ 2510706 h 10288587"/>
              <a:gd name="connsiteX158" fmla="*/ 13998237 w 18288000"/>
              <a:gd name="connsiteY158" fmla="*/ 2508452 h 10288587"/>
              <a:gd name="connsiteX159" fmla="*/ 13823345 w 18288000"/>
              <a:gd name="connsiteY159" fmla="*/ 2212149 h 10288587"/>
              <a:gd name="connsiteX160" fmla="*/ 13824157 w 18288000"/>
              <a:gd name="connsiteY160" fmla="*/ 2213416 h 10288587"/>
              <a:gd name="connsiteX161" fmla="*/ 13824157 w 18288000"/>
              <a:gd name="connsiteY161" fmla="*/ 2213417 h 10288587"/>
              <a:gd name="connsiteX162" fmla="*/ 13670451 w 18288000"/>
              <a:gd name="connsiteY162" fmla="*/ 1981812 h 10288587"/>
              <a:gd name="connsiteX163" fmla="*/ 13679575 w 18288000"/>
              <a:gd name="connsiteY163" fmla="*/ 1994642 h 10288587"/>
              <a:gd name="connsiteX164" fmla="*/ 13679571 w 18288000"/>
              <a:gd name="connsiteY164" fmla="*/ 1994637 h 10288587"/>
              <a:gd name="connsiteX165" fmla="*/ 13597841 w 18288000"/>
              <a:gd name="connsiteY165" fmla="*/ 1879705 h 10288587"/>
              <a:gd name="connsiteX166" fmla="*/ 13599983 w 18288000"/>
              <a:gd name="connsiteY166" fmla="*/ 1882717 h 10288587"/>
              <a:gd name="connsiteX167" fmla="*/ 13599982 w 18288000"/>
              <a:gd name="connsiteY167" fmla="*/ 1882717 h 10288587"/>
              <a:gd name="connsiteX168" fmla="*/ 13502945 w 18288000"/>
              <a:gd name="connsiteY168" fmla="*/ 1755168 h 10288587"/>
              <a:gd name="connsiteX169" fmla="*/ 13525097 w 18288000"/>
              <a:gd name="connsiteY169" fmla="*/ 1783356 h 10288587"/>
              <a:gd name="connsiteX170" fmla="*/ 13525092 w 18288000"/>
              <a:gd name="connsiteY170" fmla="*/ 1783350 h 10288587"/>
              <a:gd name="connsiteX171" fmla="*/ 13093420 w 18288000"/>
              <a:gd name="connsiteY171" fmla="*/ 1285538 h 10288587"/>
              <a:gd name="connsiteX172" fmla="*/ 13093426 w 18288000"/>
              <a:gd name="connsiteY172" fmla="*/ 1285544 h 10288587"/>
              <a:gd name="connsiteX173" fmla="*/ 13122761 w 18288000"/>
              <a:gd name="connsiteY173" fmla="*/ 1316313 h 10288587"/>
              <a:gd name="connsiteX174" fmla="*/ 12375572 w 18288000"/>
              <a:gd name="connsiteY174" fmla="*/ 666974 h 10288587"/>
              <a:gd name="connsiteX175" fmla="*/ 12408838 w 18288000"/>
              <a:gd name="connsiteY175" fmla="*/ 690630 h 10288587"/>
              <a:gd name="connsiteX176" fmla="*/ 12408840 w 18288000"/>
              <a:gd name="connsiteY176" fmla="*/ 690632 h 10288587"/>
              <a:gd name="connsiteX177" fmla="*/ 12077918 w 18288000"/>
              <a:gd name="connsiteY177" fmla="*/ 466086 h 10288587"/>
              <a:gd name="connsiteX178" fmla="*/ 12077924 w 18288000"/>
              <a:gd name="connsiteY178" fmla="*/ 466089 h 10288587"/>
              <a:gd name="connsiteX179" fmla="*/ 12093874 w 18288000"/>
              <a:gd name="connsiteY179" fmla="*/ 476315 h 10288587"/>
              <a:gd name="connsiteX180" fmla="*/ 11487199 w 18288000"/>
              <a:gd name="connsiteY180" fmla="*/ 143034 h 10288587"/>
              <a:gd name="connsiteX181" fmla="*/ 11508489 w 18288000"/>
              <a:gd name="connsiteY181" fmla="*/ 152659 h 10288587"/>
              <a:gd name="connsiteX182" fmla="*/ 11508492 w 18288000"/>
              <a:gd name="connsiteY182" fmla="*/ 152661 h 10288587"/>
              <a:gd name="connsiteX183" fmla="*/ 15319913 w 18288000"/>
              <a:gd name="connsiteY183" fmla="*/ 0 h 10288587"/>
              <a:gd name="connsiteX184" fmla="*/ 16884040 w 18288000"/>
              <a:gd name="connsiteY184" fmla="*/ 0 h 10288587"/>
              <a:gd name="connsiteX185" fmla="*/ 17092424 w 18288000"/>
              <a:gd name="connsiteY185" fmla="*/ 325049 h 10288587"/>
              <a:gd name="connsiteX186" fmla="*/ 18237342 w 18288000"/>
              <a:gd name="connsiteY186" fmla="*/ 3214585 h 10288587"/>
              <a:gd name="connsiteX187" fmla="*/ 18288000 w 18288000"/>
              <a:gd name="connsiteY187" fmla="*/ 3476781 h 10288587"/>
              <a:gd name="connsiteX188" fmla="*/ 18288000 w 18288000"/>
              <a:gd name="connsiteY188" fmla="*/ 6811809 h 10288587"/>
              <a:gd name="connsiteX189" fmla="*/ 18237342 w 18288000"/>
              <a:gd name="connsiteY189" fmla="*/ 7074005 h 10288587"/>
              <a:gd name="connsiteX190" fmla="*/ 17092424 w 18288000"/>
              <a:gd name="connsiteY190" fmla="*/ 9963540 h 10288587"/>
              <a:gd name="connsiteX191" fmla="*/ 16884042 w 18288000"/>
              <a:gd name="connsiteY191" fmla="*/ 10288587 h 10288587"/>
              <a:gd name="connsiteX192" fmla="*/ 15319913 w 18288000"/>
              <a:gd name="connsiteY192" fmla="*/ 10288587 h 10288587"/>
              <a:gd name="connsiteX193" fmla="*/ 15346851 w 18288000"/>
              <a:gd name="connsiteY193" fmla="*/ 10257488 h 10288587"/>
              <a:gd name="connsiteX194" fmla="*/ 17182440 w 18288000"/>
              <a:gd name="connsiteY194" fmla="*/ 5144295 h 10288587"/>
              <a:gd name="connsiteX195" fmla="*/ 15346851 w 18288000"/>
              <a:gd name="connsiteY195" fmla="*/ 31099 h 10288587"/>
              <a:gd name="connsiteX196" fmla="*/ 13525244 w 18288000"/>
              <a:gd name="connsiteY196" fmla="*/ 0 h 10288587"/>
              <a:gd name="connsiteX197" fmla="*/ 13525245 w 18288000"/>
              <a:gd name="connsiteY197" fmla="*/ 0 h 10288587"/>
              <a:gd name="connsiteX198" fmla="*/ 13784913 w 18288000"/>
              <a:gd name="connsiteY198" fmla="*/ 227746 h 10288587"/>
              <a:gd name="connsiteX199" fmla="*/ 15252233 w 18288000"/>
              <a:gd name="connsiteY199" fmla="*/ 2242377 h 10288587"/>
              <a:gd name="connsiteX200" fmla="*/ 13784913 w 18288000"/>
              <a:gd name="connsiteY200" fmla="*/ 227747 h 10288587"/>
              <a:gd name="connsiteX201" fmla="*/ 1403962 w 18288000"/>
              <a:gd name="connsiteY201" fmla="*/ 0 h 10288587"/>
              <a:gd name="connsiteX202" fmla="*/ 2968089 w 18288000"/>
              <a:gd name="connsiteY202" fmla="*/ 0 h 10288587"/>
              <a:gd name="connsiteX203" fmla="*/ 2941151 w 18288000"/>
              <a:gd name="connsiteY203" fmla="*/ 31099 h 10288587"/>
              <a:gd name="connsiteX204" fmla="*/ 1105561 w 18288000"/>
              <a:gd name="connsiteY204" fmla="*/ 5144295 h 10288587"/>
              <a:gd name="connsiteX205" fmla="*/ 2941152 w 18288000"/>
              <a:gd name="connsiteY205" fmla="*/ 10257488 h 10288587"/>
              <a:gd name="connsiteX206" fmla="*/ 2968089 w 18288000"/>
              <a:gd name="connsiteY206" fmla="*/ 10288587 h 10288587"/>
              <a:gd name="connsiteX207" fmla="*/ 1403962 w 18288000"/>
              <a:gd name="connsiteY207" fmla="*/ 10288587 h 10288587"/>
              <a:gd name="connsiteX208" fmla="*/ 1195577 w 18288000"/>
              <a:gd name="connsiteY208" fmla="*/ 9963540 h 10288587"/>
              <a:gd name="connsiteX209" fmla="*/ 50661 w 18288000"/>
              <a:gd name="connsiteY209" fmla="*/ 7074004 h 10288587"/>
              <a:gd name="connsiteX210" fmla="*/ 0 w 18288000"/>
              <a:gd name="connsiteY210" fmla="*/ 6785018 h 10288587"/>
              <a:gd name="connsiteX211" fmla="*/ 0 w 18288000"/>
              <a:gd name="connsiteY211" fmla="*/ 3503570 h 10288587"/>
              <a:gd name="connsiteX212" fmla="*/ 50661 w 18288000"/>
              <a:gd name="connsiteY212" fmla="*/ 3214585 h 10288587"/>
              <a:gd name="connsiteX213" fmla="*/ 1195576 w 18288000"/>
              <a:gd name="connsiteY213" fmla="*/ 32504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18288000" h="10288587">
                <a:moveTo>
                  <a:pt x="11269451" y="10242594"/>
                </a:moveTo>
                <a:lnTo>
                  <a:pt x="11266913" y="10243595"/>
                </a:lnTo>
                <a:lnTo>
                  <a:pt x="11266912" y="10243595"/>
                </a:lnTo>
                <a:close/>
                <a:moveTo>
                  <a:pt x="11379672" y="10194166"/>
                </a:moveTo>
                <a:lnTo>
                  <a:pt x="11361597" y="10202337"/>
                </a:lnTo>
                <a:lnTo>
                  <a:pt x="11379662" y="10194170"/>
                </a:lnTo>
                <a:close/>
                <a:moveTo>
                  <a:pt x="11524611" y="10128640"/>
                </a:moveTo>
                <a:lnTo>
                  <a:pt x="11508481" y="10135933"/>
                </a:lnTo>
                <a:lnTo>
                  <a:pt x="11508489" y="10135929"/>
                </a:lnTo>
                <a:close/>
                <a:moveTo>
                  <a:pt x="11852019" y="9957031"/>
                </a:moveTo>
                <a:lnTo>
                  <a:pt x="11776467" y="10000472"/>
                </a:lnTo>
                <a:lnTo>
                  <a:pt x="11852006" y="9957038"/>
                </a:lnTo>
                <a:close/>
                <a:moveTo>
                  <a:pt x="12296696" y="9677704"/>
                </a:moveTo>
                <a:lnTo>
                  <a:pt x="12296689" y="9677709"/>
                </a:lnTo>
                <a:lnTo>
                  <a:pt x="12274717" y="9693333"/>
                </a:lnTo>
                <a:close/>
                <a:moveTo>
                  <a:pt x="12448345" y="9569864"/>
                </a:moveTo>
                <a:lnTo>
                  <a:pt x="12408797" y="9597987"/>
                </a:lnTo>
                <a:lnTo>
                  <a:pt x="12408798" y="9597986"/>
                </a:lnTo>
                <a:close/>
                <a:moveTo>
                  <a:pt x="12906611" y="9185380"/>
                </a:moveTo>
                <a:lnTo>
                  <a:pt x="12875712" y="9214839"/>
                </a:lnTo>
                <a:lnTo>
                  <a:pt x="12906604" y="9185386"/>
                </a:lnTo>
                <a:close/>
                <a:moveTo>
                  <a:pt x="13026208" y="9071354"/>
                </a:moveTo>
                <a:lnTo>
                  <a:pt x="13005546" y="9091054"/>
                </a:lnTo>
                <a:lnTo>
                  <a:pt x="13005550" y="9091050"/>
                </a:lnTo>
                <a:close/>
                <a:moveTo>
                  <a:pt x="13093444" y="9003025"/>
                </a:moveTo>
                <a:lnTo>
                  <a:pt x="13069936" y="9027682"/>
                </a:lnTo>
                <a:lnTo>
                  <a:pt x="13093439" y="9003030"/>
                </a:lnTo>
                <a:close/>
                <a:moveTo>
                  <a:pt x="13232035" y="8857662"/>
                </a:moveTo>
                <a:lnTo>
                  <a:pt x="13187740" y="8904121"/>
                </a:lnTo>
                <a:lnTo>
                  <a:pt x="13187739" y="8904122"/>
                </a:lnTo>
                <a:close/>
                <a:moveTo>
                  <a:pt x="13384584" y="8681553"/>
                </a:moveTo>
                <a:lnTo>
                  <a:pt x="13361014" y="8708763"/>
                </a:lnTo>
                <a:lnTo>
                  <a:pt x="13361019" y="8708757"/>
                </a:lnTo>
                <a:close/>
                <a:moveTo>
                  <a:pt x="13440450" y="8612946"/>
                </a:moveTo>
                <a:lnTo>
                  <a:pt x="13440447" y="8612950"/>
                </a:lnTo>
                <a:lnTo>
                  <a:pt x="13421315" y="8637295"/>
                </a:lnTo>
                <a:close/>
                <a:moveTo>
                  <a:pt x="13599988" y="8405864"/>
                </a:moveTo>
                <a:lnTo>
                  <a:pt x="13569570" y="8448639"/>
                </a:lnTo>
                <a:lnTo>
                  <a:pt x="13599985" y="8405868"/>
                </a:lnTo>
                <a:close/>
                <a:moveTo>
                  <a:pt x="13700740" y="8264182"/>
                </a:moveTo>
                <a:lnTo>
                  <a:pt x="13679540" y="8293996"/>
                </a:lnTo>
                <a:lnTo>
                  <a:pt x="13679548" y="8293984"/>
                </a:lnTo>
                <a:close/>
                <a:moveTo>
                  <a:pt x="13976704" y="7817587"/>
                </a:moveTo>
                <a:lnTo>
                  <a:pt x="13958481" y="7849279"/>
                </a:lnTo>
                <a:lnTo>
                  <a:pt x="13958484" y="7849274"/>
                </a:lnTo>
                <a:close/>
                <a:moveTo>
                  <a:pt x="14038434" y="7702068"/>
                </a:moveTo>
                <a:lnTo>
                  <a:pt x="14022320" y="7733530"/>
                </a:lnTo>
                <a:lnTo>
                  <a:pt x="14018745" y="7740510"/>
                </a:lnTo>
                <a:lnTo>
                  <a:pt x="14018737" y="7740524"/>
                </a:lnTo>
                <a:close/>
                <a:moveTo>
                  <a:pt x="14122141" y="7538632"/>
                </a:moveTo>
                <a:lnTo>
                  <a:pt x="14082287" y="7616447"/>
                </a:lnTo>
                <a:lnTo>
                  <a:pt x="14082291" y="7616437"/>
                </a:lnTo>
                <a:close/>
                <a:moveTo>
                  <a:pt x="14137311" y="7505076"/>
                </a:moveTo>
                <a:lnTo>
                  <a:pt x="14137310" y="7505079"/>
                </a:lnTo>
                <a:lnTo>
                  <a:pt x="14122141" y="7538632"/>
                </a:lnTo>
                <a:close/>
                <a:moveTo>
                  <a:pt x="14244801" y="7263402"/>
                </a:moveTo>
                <a:lnTo>
                  <a:pt x="14244800" y="7263405"/>
                </a:lnTo>
                <a:lnTo>
                  <a:pt x="14240811" y="7273521"/>
                </a:lnTo>
                <a:close/>
                <a:moveTo>
                  <a:pt x="14303532" y="7114448"/>
                </a:moveTo>
                <a:lnTo>
                  <a:pt x="14296869" y="7131347"/>
                </a:lnTo>
                <a:lnTo>
                  <a:pt x="14296867" y="7131351"/>
                </a:lnTo>
                <a:close/>
                <a:moveTo>
                  <a:pt x="14340895" y="7015801"/>
                </a:moveTo>
                <a:lnTo>
                  <a:pt x="14336408" y="7029063"/>
                </a:lnTo>
                <a:lnTo>
                  <a:pt x="14340894" y="7015803"/>
                </a:lnTo>
                <a:close/>
                <a:moveTo>
                  <a:pt x="14398763" y="6844776"/>
                </a:moveTo>
                <a:lnTo>
                  <a:pt x="14386982" y="6879595"/>
                </a:lnTo>
                <a:lnTo>
                  <a:pt x="14386986" y="6879583"/>
                </a:lnTo>
                <a:close/>
                <a:moveTo>
                  <a:pt x="14482028" y="6562704"/>
                </a:moveTo>
                <a:lnTo>
                  <a:pt x="14465248" y="6621795"/>
                </a:lnTo>
                <a:lnTo>
                  <a:pt x="14465244" y="6621808"/>
                </a:lnTo>
                <a:close/>
                <a:moveTo>
                  <a:pt x="14497580" y="6504119"/>
                </a:moveTo>
                <a:lnTo>
                  <a:pt x="14493828" y="6520372"/>
                </a:lnTo>
                <a:lnTo>
                  <a:pt x="14497578" y="6504123"/>
                </a:lnTo>
                <a:close/>
                <a:moveTo>
                  <a:pt x="14575341" y="6140841"/>
                </a:moveTo>
                <a:lnTo>
                  <a:pt x="14570531" y="6167778"/>
                </a:lnTo>
                <a:lnTo>
                  <a:pt x="14557505" y="6240721"/>
                </a:lnTo>
                <a:lnTo>
                  <a:pt x="14557504" y="6240724"/>
                </a:lnTo>
                <a:close/>
                <a:moveTo>
                  <a:pt x="14590220" y="6057524"/>
                </a:moveTo>
                <a:lnTo>
                  <a:pt x="14584773" y="6088028"/>
                </a:lnTo>
                <a:lnTo>
                  <a:pt x="14584777" y="6088005"/>
                </a:lnTo>
                <a:close/>
                <a:moveTo>
                  <a:pt x="14604719" y="5972679"/>
                </a:moveTo>
                <a:lnTo>
                  <a:pt x="14604719" y="5972681"/>
                </a:lnTo>
                <a:lnTo>
                  <a:pt x="14604435" y="5974915"/>
                </a:lnTo>
                <a:close/>
                <a:moveTo>
                  <a:pt x="14638230" y="5708964"/>
                </a:moveTo>
                <a:lnTo>
                  <a:pt x="14628478" y="5785708"/>
                </a:lnTo>
                <a:lnTo>
                  <a:pt x="14631682" y="5760489"/>
                </a:lnTo>
                <a:close/>
                <a:moveTo>
                  <a:pt x="14638832" y="5701042"/>
                </a:moveTo>
                <a:lnTo>
                  <a:pt x="14638230" y="5708964"/>
                </a:lnTo>
                <a:lnTo>
                  <a:pt x="14638828" y="5701092"/>
                </a:lnTo>
                <a:close/>
                <a:moveTo>
                  <a:pt x="14646577" y="5599193"/>
                </a:moveTo>
                <a:lnTo>
                  <a:pt x="14638882" y="5700391"/>
                </a:lnTo>
                <a:lnTo>
                  <a:pt x="14638882" y="5700386"/>
                </a:lnTo>
                <a:close/>
                <a:moveTo>
                  <a:pt x="14652833" y="5516916"/>
                </a:moveTo>
                <a:lnTo>
                  <a:pt x="14652831" y="5516945"/>
                </a:lnTo>
                <a:lnTo>
                  <a:pt x="14646577" y="5599193"/>
                </a:lnTo>
                <a:close/>
                <a:moveTo>
                  <a:pt x="14660122" y="5406134"/>
                </a:moveTo>
                <a:lnTo>
                  <a:pt x="14659667" y="5424150"/>
                </a:lnTo>
                <a:lnTo>
                  <a:pt x="14659667" y="5424145"/>
                </a:lnTo>
                <a:close/>
                <a:moveTo>
                  <a:pt x="14664433" y="5235630"/>
                </a:moveTo>
                <a:lnTo>
                  <a:pt x="14661737" y="5342282"/>
                </a:lnTo>
                <a:lnTo>
                  <a:pt x="14660122" y="5406134"/>
                </a:lnTo>
                <a:close/>
                <a:moveTo>
                  <a:pt x="14666743" y="5144295"/>
                </a:moveTo>
                <a:lnTo>
                  <a:pt x="14666701" y="5145956"/>
                </a:lnTo>
                <a:lnTo>
                  <a:pt x="14666704" y="5145821"/>
                </a:lnTo>
                <a:close/>
                <a:moveTo>
                  <a:pt x="14666702" y="5142664"/>
                </a:moveTo>
                <a:lnTo>
                  <a:pt x="14666743" y="5144295"/>
                </a:lnTo>
                <a:lnTo>
                  <a:pt x="14666706" y="5142855"/>
                </a:lnTo>
                <a:close/>
                <a:moveTo>
                  <a:pt x="14660102" y="4881671"/>
                </a:moveTo>
                <a:lnTo>
                  <a:pt x="14661828" y="4949907"/>
                </a:lnTo>
                <a:lnTo>
                  <a:pt x="14664025" y="5036823"/>
                </a:lnTo>
                <a:close/>
                <a:moveTo>
                  <a:pt x="14659667" y="4864447"/>
                </a:moveTo>
                <a:lnTo>
                  <a:pt x="14660102" y="4881671"/>
                </a:lnTo>
                <a:lnTo>
                  <a:pt x="14659667" y="4864449"/>
                </a:lnTo>
                <a:close/>
                <a:moveTo>
                  <a:pt x="14648201" y="4710752"/>
                </a:moveTo>
                <a:lnTo>
                  <a:pt x="14652834" y="4771685"/>
                </a:lnTo>
                <a:lnTo>
                  <a:pt x="14652833" y="4771674"/>
                </a:lnTo>
                <a:close/>
                <a:moveTo>
                  <a:pt x="14638882" y="4588202"/>
                </a:moveTo>
                <a:lnTo>
                  <a:pt x="14648201" y="4710752"/>
                </a:lnTo>
                <a:lnTo>
                  <a:pt x="14638882" y="4588203"/>
                </a:lnTo>
                <a:close/>
                <a:moveTo>
                  <a:pt x="14635152" y="4555407"/>
                </a:moveTo>
                <a:lnTo>
                  <a:pt x="14638230" y="4579628"/>
                </a:lnTo>
                <a:lnTo>
                  <a:pt x="14638678" y="4585530"/>
                </a:lnTo>
                <a:lnTo>
                  <a:pt x="14638230" y="4579630"/>
                </a:lnTo>
                <a:close/>
                <a:moveTo>
                  <a:pt x="14584792" y="4200669"/>
                </a:moveTo>
                <a:lnTo>
                  <a:pt x="14584808" y="4200759"/>
                </a:lnTo>
                <a:lnTo>
                  <a:pt x="14584803" y="4200732"/>
                </a:lnTo>
                <a:close/>
                <a:moveTo>
                  <a:pt x="14557505" y="4047870"/>
                </a:moveTo>
                <a:lnTo>
                  <a:pt x="14557506" y="4047874"/>
                </a:lnTo>
                <a:lnTo>
                  <a:pt x="14584792" y="4200669"/>
                </a:lnTo>
                <a:close/>
                <a:moveTo>
                  <a:pt x="14554982" y="4033740"/>
                </a:moveTo>
                <a:lnTo>
                  <a:pt x="14555747" y="4038023"/>
                </a:lnTo>
                <a:lnTo>
                  <a:pt x="14555203" y="4034979"/>
                </a:lnTo>
                <a:close/>
                <a:moveTo>
                  <a:pt x="14549290" y="4008519"/>
                </a:moveTo>
                <a:lnTo>
                  <a:pt x="14551679" y="4018870"/>
                </a:lnTo>
                <a:lnTo>
                  <a:pt x="14550525" y="4013870"/>
                </a:lnTo>
                <a:close/>
                <a:moveTo>
                  <a:pt x="14497577" y="3784459"/>
                </a:moveTo>
                <a:lnTo>
                  <a:pt x="14531309" y="3930612"/>
                </a:lnTo>
                <a:lnTo>
                  <a:pt x="14531313" y="3930630"/>
                </a:lnTo>
                <a:close/>
                <a:moveTo>
                  <a:pt x="14465250" y="3666801"/>
                </a:moveTo>
                <a:lnTo>
                  <a:pt x="14476560" y="3706633"/>
                </a:lnTo>
                <a:lnTo>
                  <a:pt x="14465252" y="3666809"/>
                </a:lnTo>
                <a:close/>
                <a:moveTo>
                  <a:pt x="14425260" y="3525978"/>
                </a:moveTo>
                <a:lnTo>
                  <a:pt x="14425262" y="3525983"/>
                </a:lnTo>
                <a:lnTo>
                  <a:pt x="14442052" y="3585111"/>
                </a:lnTo>
                <a:close/>
                <a:moveTo>
                  <a:pt x="14258418" y="3059725"/>
                </a:moveTo>
                <a:lnTo>
                  <a:pt x="14296891" y="3157299"/>
                </a:lnTo>
                <a:lnTo>
                  <a:pt x="14296892" y="3157302"/>
                </a:lnTo>
                <a:close/>
                <a:moveTo>
                  <a:pt x="14248306" y="3034077"/>
                </a:moveTo>
                <a:lnTo>
                  <a:pt x="14253871" y="3048190"/>
                </a:lnTo>
                <a:lnTo>
                  <a:pt x="14258418" y="3059725"/>
                </a:lnTo>
                <a:close/>
                <a:moveTo>
                  <a:pt x="14194430" y="2909856"/>
                </a:moveTo>
                <a:lnTo>
                  <a:pt x="14195202" y="2911564"/>
                </a:lnTo>
                <a:lnTo>
                  <a:pt x="14195203" y="2911567"/>
                </a:lnTo>
                <a:close/>
                <a:moveTo>
                  <a:pt x="14130519" y="2768492"/>
                </a:moveTo>
                <a:lnTo>
                  <a:pt x="14137311" y="2783512"/>
                </a:lnTo>
                <a:lnTo>
                  <a:pt x="14137310" y="2783511"/>
                </a:lnTo>
                <a:close/>
                <a:moveTo>
                  <a:pt x="13997827" y="2507738"/>
                </a:moveTo>
                <a:lnTo>
                  <a:pt x="13999533" y="2510706"/>
                </a:lnTo>
                <a:lnTo>
                  <a:pt x="13998237" y="2508452"/>
                </a:lnTo>
                <a:close/>
                <a:moveTo>
                  <a:pt x="13823345" y="2212149"/>
                </a:moveTo>
                <a:lnTo>
                  <a:pt x="13824157" y="2213416"/>
                </a:lnTo>
                <a:lnTo>
                  <a:pt x="13824157" y="2213417"/>
                </a:lnTo>
                <a:close/>
                <a:moveTo>
                  <a:pt x="13670451" y="1981812"/>
                </a:moveTo>
                <a:lnTo>
                  <a:pt x="13679575" y="1994642"/>
                </a:lnTo>
                <a:lnTo>
                  <a:pt x="13679571" y="1994637"/>
                </a:lnTo>
                <a:close/>
                <a:moveTo>
                  <a:pt x="13597841" y="1879705"/>
                </a:moveTo>
                <a:lnTo>
                  <a:pt x="13599983" y="1882717"/>
                </a:lnTo>
                <a:lnTo>
                  <a:pt x="13599982" y="1882717"/>
                </a:lnTo>
                <a:close/>
                <a:moveTo>
                  <a:pt x="13502945" y="1755168"/>
                </a:moveTo>
                <a:lnTo>
                  <a:pt x="13525097" y="1783356"/>
                </a:lnTo>
                <a:lnTo>
                  <a:pt x="13525092" y="1783350"/>
                </a:lnTo>
                <a:close/>
                <a:moveTo>
                  <a:pt x="13093420" y="1285538"/>
                </a:moveTo>
                <a:lnTo>
                  <a:pt x="13093426" y="1285544"/>
                </a:lnTo>
                <a:lnTo>
                  <a:pt x="13122761" y="1316313"/>
                </a:lnTo>
                <a:close/>
                <a:moveTo>
                  <a:pt x="12375572" y="666974"/>
                </a:moveTo>
                <a:lnTo>
                  <a:pt x="12408838" y="690630"/>
                </a:lnTo>
                <a:lnTo>
                  <a:pt x="12408840" y="690632"/>
                </a:lnTo>
                <a:close/>
                <a:moveTo>
                  <a:pt x="12077918" y="466086"/>
                </a:moveTo>
                <a:lnTo>
                  <a:pt x="12077924" y="466089"/>
                </a:lnTo>
                <a:lnTo>
                  <a:pt x="12093874" y="476315"/>
                </a:lnTo>
                <a:close/>
                <a:moveTo>
                  <a:pt x="11487199" y="143034"/>
                </a:moveTo>
                <a:lnTo>
                  <a:pt x="11508489" y="152659"/>
                </a:lnTo>
                <a:lnTo>
                  <a:pt x="11508492" y="152661"/>
                </a:lnTo>
                <a:close/>
                <a:moveTo>
                  <a:pt x="15319913" y="0"/>
                </a:moveTo>
                <a:lnTo>
                  <a:pt x="16884040" y="0"/>
                </a:lnTo>
                <a:lnTo>
                  <a:pt x="17092424" y="325049"/>
                </a:lnTo>
                <a:cubicBezTo>
                  <a:pt x="17626068" y="1203309"/>
                  <a:pt x="18018248" y="2177029"/>
                  <a:pt x="18237342" y="3214585"/>
                </a:cubicBezTo>
                <a:lnTo>
                  <a:pt x="18288000" y="3476781"/>
                </a:lnTo>
                <a:lnTo>
                  <a:pt x="18288000" y="6811809"/>
                </a:lnTo>
                <a:lnTo>
                  <a:pt x="18237342" y="7074005"/>
                </a:lnTo>
                <a:cubicBezTo>
                  <a:pt x="18018248" y="8111560"/>
                  <a:pt x="17626068" y="9085280"/>
                  <a:pt x="17092424" y="9963540"/>
                </a:cubicBezTo>
                <a:lnTo>
                  <a:pt x="16884042" y="10288587"/>
                </a:lnTo>
                <a:lnTo>
                  <a:pt x="15319913" y="10288587"/>
                </a:lnTo>
                <a:lnTo>
                  <a:pt x="15346851" y="10257488"/>
                </a:lnTo>
                <a:cubicBezTo>
                  <a:pt x="16493582" y="8867972"/>
                  <a:pt x="17182440" y="7086579"/>
                  <a:pt x="17182440" y="5144295"/>
                </a:cubicBezTo>
                <a:cubicBezTo>
                  <a:pt x="17182440" y="3202009"/>
                  <a:pt x="16493582" y="1420615"/>
                  <a:pt x="15346851" y="31099"/>
                </a:cubicBezTo>
                <a:close/>
                <a:moveTo>
                  <a:pt x="13525244" y="0"/>
                </a:moveTo>
                <a:lnTo>
                  <a:pt x="13525245" y="0"/>
                </a:lnTo>
                <a:lnTo>
                  <a:pt x="13784913" y="227746"/>
                </a:lnTo>
                <a:cubicBezTo>
                  <a:pt x="14390357" y="799453"/>
                  <a:pt x="14890237" y="1481769"/>
                  <a:pt x="15252233" y="2242377"/>
                </a:cubicBezTo>
                <a:cubicBezTo>
                  <a:pt x="14890237" y="1481770"/>
                  <a:pt x="14390357" y="799454"/>
                  <a:pt x="13784913" y="227747"/>
                </a:cubicBezTo>
                <a:close/>
                <a:moveTo>
                  <a:pt x="1403962" y="0"/>
                </a:moveTo>
                <a:lnTo>
                  <a:pt x="2968089" y="0"/>
                </a:lnTo>
                <a:lnTo>
                  <a:pt x="2941151" y="31099"/>
                </a:lnTo>
                <a:cubicBezTo>
                  <a:pt x="1794420" y="1420615"/>
                  <a:pt x="1105561" y="3202009"/>
                  <a:pt x="1105561" y="5144295"/>
                </a:cubicBezTo>
                <a:cubicBezTo>
                  <a:pt x="1105561" y="7086579"/>
                  <a:pt x="1794420" y="8867972"/>
                  <a:pt x="2941152" y="10257488"/>
                </a:cubicBezTo>
                <a:lnTo>
                  <a:pt x="2968089" y="10288587"/>
                </a:lnTo>
                <a:lnTo>
                  <a:pt x="1403962" y="10288587"/>
                </a:lnTo>
                <a:lnTo>
                  <a:pt x="1195577" y="9963540"/>
                </a:lnTo>
                <a:cubicBezTo>
                  <a:pt x="661934" y="9085280"/>
                  <a:pt x="269753" y="8111560"/>
                  <a:pt x="50661" y="7074004"/>
                </a:cubicBezTo>
                <a:lnTo>
                  <a:pt x="0" y="6785018"/>
                </a:lnTo>
                <a:lnTo>
                  <a:pt x="0" y="3503570"/>
                </a:lnTo>
                <a:lnTo>
                  <a:pt x="50661" y="3214585"/>
                </a:lnTo>
                <a:cubicBezTo>
                  <a:pt x="269753" y="2177029"/>
                  <a:pt x="661933" y="1203309"/>
                  <a:pt x="1195576" y="32504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Полилиния 63"/>
          <p:cNvSpPr/>
          <p:nvPr/>
        </p:nvSpPr>
        <p:spPr>
          <a:xfrm>
            <a:off x="1105563" y="1"/>
            <a:ext cx="16076877" cy="10288587"/>
          </a:xfrm>
          <a:custGeom>
            <a:avLst/>
            <a:gdLst>
              <a:gd name="connsiteX0" fmla="*/ 10161376 w 16076877"/>
              <a:gd name="connsiteY0" fmla="*/ 10243585 h 10288587"/>
              <a:gd name="connsiteX1" fmla="*/ 10133791 w 16076877"/>
              <a:gd name="connsiteY1" fmla="*/ 10255677 h 10288587"/>
              <a:gd name="connsiteX2" fmla="*/ 10047817 w 16076877"/>
              <a:gd name="connsiteY2" fmla="*/ 10288587 h 10288587"/>
              <a:gd name="connsiteX3" fmla="*/ 10047242 w 16076877"/>
              <a:gd name="connsiteY3" fmla="*/ 10288587 h 10288587"/>
              <a:gd name="connsiteX4" fmla="*/ 10274019 w 16076877"/>
              <a:gd name="connsiteY4" fmla="*/ 10194207 h 10288587"/>
              <a:gd name="connsiteX5" fmla="*/ 10188140 w 16076877"/>
              <a:gd name="connsiteY5" fmla="*/ 10233032 h 10288587"/>
              <a:gd name="connsiteX6" fmla="*/ 10161376 w 16076877"/>
              <a:gd name="connsiteY6" fmla="*/ 10243585 h 10288587"/>
              <a:gd name="connsiteX7" fmla="*/ 10402947 w 16076877"/>
              <a:gd name="connsiteY7" fmla="*/ 10135920 h 10288587"/>
              <a:gd name="connsiteX8" fmla="*/ 10372213 w 16076877"/>
              <a:gd name="connsiteY8" fmla="*/ 10151164 h 10288587"/>
              <a:gd name="connsiteX9" fmla="*/ 10274019 w 16076877"/>
              <a:gd name="connsiteY9" fmla="*/ 10194207 h 10288587"/>
              <a:gd name="connsiteX10" fmla="*/ 10513553 w 16076877"/>
              <a:gd name="connsiteY10" fmla="*/ 10081063 h 10288587"/>
              <a:gd name="connsiteX11" fmla="*/ 10432777 w 16076877"/>
              <a:gd name="connsiteY11" fmla="*/ 10122435 h 10288587"/>
              <a:gd name="connsiteX12" fmla="*/ 10402947 w 16076877"/>
              <a:gd name="connsiteY12" fmla="*/ 10135920 h 10288587"/>
              <a:gd name="connsiteX13" fmla="*/ 10638253 w 16076877"/>
              <a:gd name="connsiteY13" fmla="*/ 10017196 h 10288587"/>
              <a:gd name="connsiteX14" fmla="*/ 10604609 w 16076877"/>
              <a:gd name="connsiteY14" fmla="*/ 10035903 h 10288587"/>
              <a:gd name="connsiteX15" fmla="*/ 10513553 w 16076877"/>
              <a:gd name="connsiteY15" fmla="*/ 10081063 h 10288587"/>
              <a:gd name="connsiteX16" fmla="*/ 10746412 w 16076877"/>
              <a:gd name="connsiteY16" fmla="*/ 9957057 h 10288587"/>
              <a:gd name="connsiteX17" fmla="*/ 10670906 w 16076877"/>
              <a:gd name="connsiteY17" fmla="*/ 10000472 h 10288587"/>
              <a:gd name="connsiteX18" fmla="*/ 10638253 w 16076877"/>
              <a:gd name="connsiteY18" fmla="*/ 10017196 h 10288587"/>
              <a:gd name="connsiteX19" fmla="*/ 10866968 w 16076877"/>
              <a:gd name="connsiteY19" fmla="*/ 9887739 h 10288587"/>
              <a:gd name="connsiteX20" fmla="*/ 10830665 w 16076877"/>
              <a:gd name="connsiteY20" fmla="*/ 9910211 h 10288587"/>
              <a:gd name="connsiteX21" fmla="*/ 10746412 w 16076877"/>
              <a:gd name="connsiteY21" fmla="*/ 9957057 h 10288587"/>
              <a:gd name="connsiteX22" fmla="*/ 10972361 w 16076877"/>
              <a:gd name="connsiteY22" fmla="*/ 9822500 h 10288587"/>
              <a:gd name="connsiteX23" fmla="*/ 10902182 w 16076877"/>
              <a:gd name="connsiteY23" fmla="*/ 9867491 h 10288587"/>
              <a:gd name="connsiteX24" fmla="*/ 10866968 w 16076877"/>
              <a:gd name="connsiteY24" fmla="*/ 9887739 h 10288587"/>
              <a:gd name="connsiteX25" fmla="*/ 11088747 w 16076877"/>
              <a:gd name="connsiteY25" fmla="*/ 9747887 h 10288587"/>
              <a:gd name="connsiteX26" fmla="*/ 11050064 w 16076877"/>
              <a:gd name="connsiteY26" fmla="*/ 9774402 h 10288587"/>
              <a:gd name="connsiteX27" fmla="*/ 10972361 w 16076877"/>
              <a:gd name="connsiteY27" fmla="*/ 9822500 h 10288587"/>
              <a:gd name="connsiteX28" fmla="*/ 11191098 w 16076877"/>
              <a:gd name="connsiteY28" fmla="*/ 9677730 h 10288587"/>
              <a:gd name="connsiteX29" fmla="*/ 11126257 w 16076877"/>
              <a:gd name="connsiteY29" fmla="*/ 9723839 h 10288587"/>
              <a:gd name="connsiteX30" fmla="*/ 11088747 w 16076877"/>
              <a:gd name="connsiteY30" fmla="*/ 9747887 h 10288587"/>
              <a:gd name="connsiteX31" fmla="*/ 11303277 w 16076877"/>
              <a:gd name="connsiteY31" fmla="*/ 9597957 h 10288587"/>
              <a:gd name="connsiteX32" fmla="*/ 11262492 w 16076877"/>
              <a:gd name="connsiteY32" fmla="*/ 9628793 h 10288587"/>
              <a:gd name="connsiteX33" fmla="*/ 11191098 w 16076877"/>
              <a:gd name="connsiteY33" fmla="*/ 9677730 h 10288587"/>
              <a:gd name="connsiteX34" fmla="*/ 11402333 w 16076877"/>
              <a:gd name="connsiteY34" fmla="*/ 9523068 h 10288587"/>
              <a:gd name="connsiteX35" fmla="*/ 11342784 w 16076877"/>
              <a:gd name="connsiteY35" fmla="*/ 9569864 h 10288587"/>
              <a:gd name="connsiteX36" fmla="*/ 11303277 w 16076877"/>
              <a:gd name="connsiteY36" fmla="*/ 9597957 h 10288587"/>
              <a:gd name="connsiteX37" fmla="*/ 11510211 w 16076877"/>
              <a:gd name="connsiteY37" fmla="*/ 9438292 h 10288587"/>
              <a:gd name="connsiteX38" fmla="*/ 11467633 w 16076877"/>
              <a:gd name="connsiteY38" fmla="*/ 9473698 h 10288587"/>
              <a:gd name="connsiteX39" fmla="*/ 11402333 w 16076877"/>
              <a:gd name="connsiteY39" fmla="*/ 9523068 h 10288587"/>
              <a:gd name="connsiteX40" fmla="*/ 11605749 w 16076877"/>
              <a:gd name="connsiteY40" fmla="*/ 9358847 h 10288587"/>
              <a:gd name="connsiteX41" fmla="*/ 11551416 w 16076877"/>
              <a:gd name="connsiteY41" fmla="*/ 9405911 h 10288587"/>
              <a:gd name="connsiteX42" fmla="*/ 11510211 w 16076877"/>
              <a:gd name="connsiteY42" fmla="*/ 9438292 h 10288587"/>
              <a:gd name="connsiteX43" fmla="*/ 11709233 w 16076877"/>
              <a:gd name="connsiteY43" fmla="*/ 9269207 h 10288587"/>
              <a:gd name="connsiteX44" fmla="*/ 11665171 w 16076877"/>
              <a:gd name="connsiteY44" fmla="*/ 9309434 h 10288587"/>
              <a:gd name="connsiteX45" fmla="*/ 11605749 w 16076877"/>
              <a:gd name="connsiteY45" fmla="*/ 9358847 h 10288587"/>
              <a:gd name="connsiteX46" fmla="*/ 11801033 w 16076877"/>
              <a:gd name="connsiteY46" fmla="*/ 9185396 h 10288587"/>
              <a:gd name="connsiteX47" fmla="*/ 11751807 w 16076877"/>
              <a:gd name="connsiteY47" fmla="*/ 9232329 h 10288587"/>
              <a:gd name="connsiteX48" fmla="*/ 11709233 w 16076877"/>
              <a:gd name="connsiteY48" fmla="*/ 9269207 h 10288587"/>
              <a:gd name="connsiteX49" fmla="*/ 11900002 w 16076877"/>
              <a:gd name="connsiteY49" fmla="*/ 9091038 h 10288587"/>
              <a:gd name="connsiteX50" fmla="*/ 11854792 w 16076877"/>
              <a:gd name="connsiteY50" fmla="*/ 9136315 h 10288587"/>
              <a:gd name="connsiteX51" fmla="*/ 11801033 w 16076877"/>
              <a:gd name="connsiteY51" fmla="*/ 9185396 h 10288587"/>
              <a:gd name="connsiteX52" fmla="*/ 11987864 w 16076877"/>
              <a:gd name="connsiteY52" fmla="*/ 9003045 h 10288587"/>
              <a:gd name="connsiteX53" fmla="*/ 11943608 w 16076877"/>
              <a:gd name="connsiteY53" fmla="*/ 9049463 h 10288587"/>
              <a:gd name="connsiteX54" fmla="*/ 11900002 w 16076877"/>
              <a:gd name="connsiteY54" fmla="*/ 9091038 h 10288587"/>
              <a:gd name="connsiteX55" fmla="*/ 12082197 w 16076877"/>
              <a:gd name="connsiteY55" fmla="*/ 8904102 h 10288587"/>
              <a:gd name="connsiteX56" fmla="*/ 12036178 w 16076877"/>
              <a:gd name="connsiteY56" fmla="*/ 8954658 h 10288587"/>
              <a:gd name="connsiteX57" fmla="*/ 11987864 w 16076877"/>
              <a:gd name="connsiteY57" fmla="*/ 9003045 h 10288587"/>
              <a:gd name="connsiteX58" fmla="*/ 12165919 w 16076877"/>
              <a:gd name="connsiteY58" fmla="*/ 8812125 h 10288587"/>
              <a:gd name="connsiteX59" fmla="*/ 12126473 w 16076877"/>
              <a:gd name="connsiteY59" fmla="*/ 8857662 h 10288587"/>
              <a:gd name="connsiteX60" fmla="*/ 12082197 w 16076877"/>
              <a:gd name="connsiteY60" fmla="*/ 8904102 h 10288587"/>
              <a:gd name="connsiteX61" fmla="*/ 12255481 w 16076877"/>
              <a:gd name="connsiteY61" fmla="*/ 8708730 h 10288587"/>
              <a:gd name="connsiteX62" fmla="*/ 12209016 w 16076877"/>
              <a:gd name="connsiteY62" fmla="*/ 8764777 h 10288587"/>
              <a:gd name="connsiteX63" fmla="*/ 12165919 w 16076877"/>
              <a:gd name="connsiteY63" fmla="*/ 8812125 h 10288587"/>
              <a:gd name="connsiteX64" fmla="*/ 12334878 w 16076877"/>
              <a:gd name="connsiteY64" fmla="*/ 8612960 h 10288587"/>
              <a:gd name="connsiteX65" fmla="*/ 12300056 w 16076877"/>
              <a:gd name="connsiteY65" fmla="*/ 8657272 h 10288587"/>
              <a:gd name="connsiteX66" fmla="*/ 12255481 w 16076877"/>
              <a:gd name="connsiteY66" fmla="*/ 8708730 h 10288587"/>
              <a:gd name="connsiteX67" fmla="*/ 12419525 w 16076877"/>
              <a:gd name="connsiteY67" fmla="*/ 8505246 h 10288587"/>
              <a:gd name="connsiteX68" fmla="*/ 12372990 w 16076877"/>
              <a:gd name="connsiteY68" fmla="*/ 8566989 h 10288587"/>
              <a:gd name="connsiteX69" fmla="*/ 12334878 w 16076877"/>
              <a:gd name="connsiteY69" fmla="*/ 8612960 h 10288587"/>
              <a:gd name="connsiteX70" fmla="*/ 12494411 w 16076877"/>
              <a:gd name="connsiteY70" fmla="*/ 8405886 h 10288587"/>
              <a:gd name="connsiteX71" fmla="*/ 12464009 w 16076877"/>
              <a:gd name="connsiteY71" fmla="*/ 8448639 h 10288587"/>
              <a:gd name="connsiteX72" fmla="*/ 12419525 w 16076877"/>
              <a:gd name="connsiteY72" fmla="*/ 8505246 h 10288587"/>
              <a:gd name="connsiteX73" fmla="*/ 12574004 w 16076877"/>
              <a:gd name="connsiteY73" fmla="*/ 8293960 h 10288587"/>
              <a:gd name="connsiteX74" fmla="*/ 12527783 w 16076877"/>
              <a:gd name="connsiteY74" fmla="*/ 8361608 h 10288587"/>
              <a:gd name="connsiteX75" fmla="*/ 12494411 w 16076877"/>
              <a:gd name="connsiteY75" fmla="*/ 8405886 h 10288587"/>
              <a:gd name="connsiteX76" fmla="*/ 12644191 w 16076877"/>
              <a:gd name="connsiteY76" fmla="*/ 8191234 h 10288587"/>
              <a:gd name="connsiteX77" fmla="*/ 12617984 w 16076877"/>
              <a:gd name="connsiteY77" fmla="*/ 8232113 h 10288587"/>
              <a:gd name="connsiteX78" fmla="*/ 12574004 w 16076877"/>
              <a:gd name="connsiteY78" fmla="*/ 8293960 h 10288587"/>
              <a:gd name="connsiteX79" fmla="*/ 12718587 w 16076877"/>
              <a:gd name="connsiteY79" fmla="*/ 8075188 h 10288587"/>
              <a:gd name="connsiteX80" fmla="*/ 12673081 w 16076877"/>
              <a:gd name="connsiteY80" fmla="*/ 8148951 h 10288587"/>
              <a:gd name="connsiteX81" fmla="*/ 12644191 w 16076877"/>
              <a:gd name="connsiteY81" fmla="*/ 8191234 h 10288587"/>
              <a:gd name="connsiteX82" fmla="*/ 12783890 w 16076877"/>
              <a:gd name="connsiteY82" fmla="*/ 7969334 h 10288587"/>
              <a:gd name="connsiteX83" fmla="*/ 12761636 w 16076877"/>
              <a:gd name="connsiteY83" fmla="*/ 8008038 h 10288587"/>
              <a:gd name="connsiteX84" fmla="*/ 12718587 w 16076877"/>
              <a:gd name="connsiteY84" fmla="*/ 8075188 h 10288587"/>
              <a:gd name="connsiteX85" fmla="*/ 12852941 w 16076877"/>
              <a:gd name="connsiteY85" fmla="*/ 7849242 h 10288587"/>
              <a:gd name="connsiteX86" fmla="*/ 12808568 w 16076877"/>
              <a:gd name="connsiteY86" fmla="*/ 7929331 h 10288587"/>
              <a:gd name="connsiteX87" fmla="*/ 12783890 w 16076877"/>
              <a:gd name="connsiteY87" fmla="*/ 7969334 h 10288587"/>
              <a:gd name="connsiteX88" fmla="*/ 12913184 w 16076877"/>
              <a:gd name="connsiteY88" fmla="*/ 7740510 h 10288587"/>
              <a:gd name="connsiteX89" fmla="*/ 12894617 w 16076877"/>
              <a:gd name="connsiteY89" fmla="*/ 7776763 h 10288587"/>
              <a:gd name="connsiteX90" fmla="*/ 12852941 w 16076877"/>
              <a:gd name="connsiteY90" fmla="*/ 7849242 h 10288587"/>
              <a:gd name="connsiteX91" fmla="*/ 12976733 w 16076877"/>
              <a:gd name="connsiteY91" fmla="*/ 7616433 h 10288587"/>
              <a:gd name="connsiteX92" fmla="*/ 12933929 w 16076877"/>
              <a:gd name="connsiteY92" fmla="*/ 7703067 h 10288587"/>
              <a:gd name="connsiteX93" fmla="*/ 12913184 w 16076877"/>
              <a:gd name="connsiteY93" fmla="*/ 7740510 h 10288587"/>
              <a:gd name="connsiteX94" fmla="*/ 13031742 w 16076877"/>
              <a:gd name="connsiteY94" fmla="*/ 7505093 h 10288587"/>
              <a:gd name="connsiteX95" fmla="*/ 13016579 w 16076877"/>
              <a:gd name="connsiteY95" fmla="*/ 7538632 h 10288587"/>
              <a:gd name="connsiteX96" fmla="*/ 12976733 w 16076877"/>
              <a:gd name="connsiteY96" fmla="*/ 7616433 h 10288587"/>
              <a:gd name="connsiteX97" fmla="*/ 13089635 w 16076877"/>
              <a:gd name="connsiteY97" fmla="*/ 7377037 h 10288587"/>
              <a:gd name="connsiteX98" fmla="*/ 13048848 w 16076877"/>
              <a:gd name="connsiteY98" fmla="*/ 7470472 h 10288587"/>
              <a:gd name="connsiteX99" fmla="*/ 13031742 w 16076877"/>
              <a:gd name="connsiteY99" fmla="*/ 7505093 h 10288587"/>
              <a:gd name="connsiteX100" fmla="*/ 13139234 w 16076877"/>
              <a:gd name="connsiteY100" fmla="*/ 7263417 h 10288587"/>
              <a:gd name="connsiteX101" fmla="*/ 13127177 w 16076877"/>
              <a:gd name="connsiteY101" fmla="*/ 7293995 h 10288587"/>
              <a:gd name="connsiteX102" fmla="*/ 13089635 w 16076877"/>
              <a:gd name="connsiteY102" fmla="*/ 7377037 h 10288587"/>
              <a:gd name="connsiteX103" fmla="*/ 13191313 w 16076877"/>
              <a:gd name="connsiteY103" fmla="*/ 7131333 h 10288587"/>
              <a:gd name="connsiteX104" fmla="*/ 13153010 w 16076877"/>
              <a:gd name="connsiteY104" fmla="*/ 7231861 h 10288587"/>
              <a:gd name="connsiteX105" fmla="*/ 13139234 w 16076877"/>
              <a:gd name="connsiteY105" fmla="*/ 7263417 h 10288587"/>
              <a:gd name="connsiteX106" fmla="*/ 13235333 w 16076877"/>
              <a:gd name="connsiteY106" fmla="*/ 7015804 h 10288587"/>
              <a:gd name="connsiteX107" fmla="*/ 13226063 w 16076877"/>
              <a:gd name="connsiteY107" fmla="*/ 7043199 h 10288587"/>
              <a:gd name="connsiteX108" fmla="*/ 13191313 w 16076877"/>
              <a:gd name="connsiteY108" fmla="*/ 7131333 h 10288587"/>
              <a:gd name="connsiteX109" fmla="*/ 13281442 w 16076877"/>
              <a:gd name="connsiteY109" fmla="*/ 6879531 h 10288587"/>
              <a:gd name="connsiteX110" fmla="*/ 13246098 w 16076877"/>
              <a:gd name="connsiteY110" fmla="*/ 6987550 h 10288587"/>
              <a:gd name="connsiteX111" fmla="*/ 13235333 w 16076877"/>
              <a:gd name="connsiteY111" fmla="*/ 7015804 h 10288587"/>
              <a:gd name="connsiteX112" fmla="*/ 13319703 w 16076877"/>
              <a:gd name="connsiteY112" fmla="*/ 6762600 h 10288587"/>
              <a:gd name="connsiteX113" fmla="*/ 13312890 w 16076877"/>
              <a:gd name="connsiteY113" fmla="*/ 6786590 h 10288587"/>
              <a:gd name="connsiteX114" fmla="*/ 13281442 w 16076877"/>
              <a:gd name="connsiteY114" fmla="*/ 6879531 h 10288587"/>
              <a:gd name="connsiteX115" fmla="*/ 13359697 w 16076877"/>
              <a:gd name="connsiteY115" fmla="*/ 6621757 h 10288587"/>
              <a:gd name="connsiteX116" fmla="*/ 13327799 w 16076877"/>
              <a:gd name="connsiteY116" fmla="*/ 6737856 h 10288587"/>
              <a:gd name="connsiteX117" fmla="*/ 13319703 w 16076877"/>
              <a:gd name="connsiteY117" fmla="*/ 6762600 h 10288587"/>
              <a:gd name="connsiteX118" fmla="*/ 13392016 w 16076877"/>
              <a:gd name="connsiteY118" fmla="*/ 6504129 h 10288587"/>
              <a:gd name="connsiteX119" fmla="*/ 13387311 w 16076877"/>
              <a:gd name="connsiteY119" fmla="*/ 6524514 h 10288587"/>
              <a:gd name="connsiteX120" fmla="*/ 13359697 w 16076877"/>
              <a:gd name="connsiteY120" fmla="*/ 6621757 h 10288587"/>
              <a:gd name="connsiteX121" fmla="*/ 13425735 w 16076877"/>
              <a:gd name="connsiteY121" fmla="*/ 6358032 h 10288587"/>
              <a:gd name="connsiteX122" fmla="*/ 13397796 w 16076877"/>
              <a:gd name="connsiteY122" fmla="*/ 6483094 h 10288587"/>
              <a:gd name="connsiteX123" fmla="*/ 13392016 w 16076877"/>
              <a:gd name="connsiteY123" fmla="*/ 6504129 h 10288587"/>
              <a:gd name="connsiteX124" fmla="*/ 13451946 w 16076877"/>
              <a:gd name="connsiteY124" fmla="*/ 6240710 h 10288587"/>
              <a:gd name="connsiteX125" fmla="*/ 13448979 w 16076877"/>
              <a:gd name="connsiteY125" fmla="*/ 6257321 h 10288587"/>
              <a:gd name="connsiteX126" fmla="*/ 13425735 w 16076877"/>
              <a:gd name="connsiteY126" fmla="*/ 6358032 h 10288587"/>
              <a:gd name="connsiteX127" fmla="*/ 13479227 w 16076877"/>
              <a:gd name="connsiteY127" fmla="*/ 6087940 h 10288587"/>
              <a:gd name="connsiteX128" fmla="*/ 13455773 w 16076877"/>
              <a:gd name="connsiteY128" fmla="*/ 6223578 h 10288587"/>
              <a:gd name="connsiteX129" fmla="*/ 13451946 w 16076877"/>
              <a:gd name="connsiteY129" fmla="*/ 6240710 h 10288587"/>
              <a:gd name="connsiteX130" fmla="*/ 13499157 w 16076877"/>
              <a:gd name="connsiteY130" fmla="*/ 5972687 h 10288587"/>
              <a:gd name="connsiteX131" fmla="*/ 13497547 w 16076877"/>
              <a:gd name="connsiteY131" fmla="*/ 5985354 h 10288587"/>
              <a:gd name="connsiteX132" fmla="*/ 13479227 w 16076877"/>
              <a:gd name="connsiteY132" fmla="*/ 6087940 h 10288587"/>
              <a:gd name="connsiteX133" fmla="*/ 13519849 w 16076877"/>
              <a:gd name="connsiteY133" fmla="*/ 5809850 h 10288587"/>
              <a:gd name="connsiteX134" fmla="*/ 13501416 w 16076877"/>
              <a:gd name="connsiteY134" fmla="*/ 5959626 h 10288587"/>
              <a:gd name="connsiteX135" fmla="*/ 13499157 w 16076877"/>
              <a:gd name="connsiteY135" fmla="*/ 5972687 h 10288587"/>
              <a:gd name="connsiteX136" fmla="*/ 13533321 w 16076877"/>
              <a:gd name="connsiteY136" fmla="*/ 5700386 h 10288587"/>
              <a:gd name="connsiteX137" fmla="*/ 13532668 w 16076877"/>
              <a:gd name="connsiteY137" fmla="*/ 5708963 h 10288587"/>
              <a:gd name="connsiteX138" fmla="*/ 13519849 w 16076877"/>
              <a:gd name="connsiteY138" fmla="*/ 5809850 h 10288587"/>
              <a:gd name="connsiteX139" fmla="*/ 13547269 w 16076877"/>
              <a:gd name="connsiteY139" fmla="*/ 5516959 h 10288587"/>
              <a:gd name="connsiteX140" fmla="*/ 13534408 w 16076877"/>
              <a:gd name="connsiteY140" fmla="*/ 5691550 h 10288587"/>
              <a:gd name="connsiteX141" fmla="*/ 13533321 w 16076877"/>
              <a:gd name="connsiteY141" fmla="*/ 5700386 h 10288587"/>
              <a:gd name="connsiteX142" fmla="*/ 13554106 w 16076877"/>
              <a:gd name="connsiteY142" fmla="*/ 5424141 h 10288587"/>
              <a:gd name="connsiteX143" fmla="*/ 13553996 w 16076877"/>
              <a:gd name="connsiteY143" fmla="*/ 5428494 h 10288587"/>
              <a:gd name="connsiteX144" fmla="*/ 13547269 w 16076877"/>
              <a:gd name="connsiteY144" fmla="*/ 5516959 h 10288587"/>
              <a:gd name="connsiteX145" fmla="*/ 13561151 w 16076877"/>
              <a:gd name="connsiteY145" fmla="*/ 5145508 h 10288587"/>
              <a:gd name="connsiteX146" fmla="*/ 13554435 w 16076877"/>
              <a:gd name="connsiteY146" fmla="*/ 5419667 h 10288587"/>
              <a:gd name="connsiteX147" fmla="*/ 13554106 w 16076877"/>
              <a:gd name="connsiteY147" fmla="*/ 5424141 h 10288587"/>
              <a:gd name="connsiteX148" fmla="*/ 13561151 w 16076877"/>
              <a:gd name="connsiteY148" fmla="*/ 5143081 h 10288587"/>
              <a:gd name="connsiteX149" fmla="*/ 13561182 w 16076877"/>
              <a:gd name="connsiteY149" fmla="*/ 5144294 h 10288587"/>
              <a:gd name="connsiteX150" fmla="*/ 13561151 w 16076877"/>
              <a:gd name="connsiteY150" fmla="*/ 5145508 h 10288587"/>
              <a:gd name="connsiteX151" fmla="*/ 13561181 w 16076877"/>
              <a:gd name="connsiteY151" fmla="*/ 5144294 h 10288587"/>
              <a:gd name="connsiteX152" fmla="*/ 13554106 w 16076877"/>
              <a:gd name="connsiteY152" fmla="*/ 4864449 h 10288587"/>
              <a:gd name="connsiteX153" fmla="*/ 13554435 w 16076877"/>
              <a:gd name="connsiteY153" fmla="*/ 4868922 h 10288587"/>
              <a:gd name="connsiteX154" fmla="*/ 13561151 w 16076877"/>
              <a:gd name="connsiteY154" fmla="*/ 5143081 h 10288587"/>
              <a:gd name="connsiteX155" fmla="*/ 13547269 w 16076877"/>
              <a:gd name="connsiteY155" fmla="*/ 4771632 h 10288587"/>
              <a:gd name="connsiteX156" fmla="*/ 13553996 w 16076877"/>
              <a:gd name="connsiteY156" fmla="*/ 4860096 h 10288587"/>
              <a:gd name="connsiteX157" fmla="*/ 13554106 w 16076877"/>
              <a:gd name="connsiteY157" fmla="*/ 4864449 h 10288587"/>
              <a:gd name="connsiteX158" fmla="*/ 13533321 w 16076877"/>
              <a:gd name="connsiteY158" fmla="*/ 4588204 h 10288587"/>
              <a:gd name="connsiteX159" fmla="*/ 13534408 w 16076877"/>
              <a:gd name="connsiteY159" fmla="*/ 4597039 h 10288587"/>
              <a:gd name="connsiteX160" fmla="*/ 13547269 w 16076877"/>
              <a:gd name="connsiteY160" fmla="*/ 4771632 h 10288587"/>
              <a:gd name="connsiteX161" fmla="*/ 13519848 w 16076877"/>
              <a:gd name="connsiteY161" fmla="*/ 4478736 h 10288587"/>
              <a:gd name="connsiteX162" fmla="*/ 13532668 w 16076877"/>
              <a:gd name="connsiteY162" fmla="*/ 4579626 h 10288587"/>
              <a:gd name="connsiteX163" fmla="*/ 13533321 w 16076877"/>
              <a:gd name="connsiteY163" fmla="*/ 4588204 h 10288587"/>
              <a:gd name="connsiteX164" fmla="*/ 13499157 w 16076877"/>
              <a:gd name="connsiteY164" fmla="*/ 4315904 h 10288587"/>
              <a:gd name="connsiteX165" fmla="*/ 13501416 w 16076877"/>
              <a:gd name="connsiteY165" fmla="*/ 4328965 h 10288587"/>
              <a:gd name="connsiteX166" fmla="*/ 13519848 w 16076877"/>
              <a:gd name="connsiteY166" fmla="*/ 4478736 h 10288587"/>
              <a:gd name="connsiteX167" fmla="*/ 13479226 w 16076877"/>
              <a:gd name="connsiteY167" fmla="*/ 4200638 h 10288587"/>
              <a:gd name="connsiteX168" fmla="*/ 13497547 w 16076877"/>
              <a:gd name="connsiteY168" fmla="*/ 4303236 h 10288587"/>
              <a:gd name="connsiteX169" fmla="*/ 13499157 w 16076877"/>
              <a:gd name="connsiteY169" fmla="*/ 4315904 h 10288587"/>
              <a:gd name="connsiteX170" fmla="*/ 13451946 w 16076877"/>
              <a:gd name="connsiteY170" fmla="*/ 4047881 h 10288587"/>
              <a:gd name="connsiteX171" fmla="*/ 13455773 w 16076877"/>
              <a:gd name="connsiteY171" fmla="*/ 4065011 h 10288587"/>
              <a:gd name="connsiteX172" fmla="*/ 13479226 w 16076877"/>
              <a:gd name="connsiteY172" fmla="*/ 4200638 h 10288587"/>
              <a:gd name="connsiteX173" fmla="*/ 13425732 w 16076877"/>
              <a:gd name="connsiteY173" fmla="*/ 3930542 h 10288587"/>
              <a:gd name="connsiteX174" fmla="*/ 13448979 w 16076877"/>
              <a:gd name="connsiteY174" fmla="*/ 4031269 h 10288587"/>
              <a:gd name="connsiteX175" fmla="*/ 13451946 w 16076877"/>
              <a:gd name="connsiteY175" fmla="*/ 4047881 h 10288587"/>
              <a:gd name="connsiteX176" fmla="*/ 13392017 w 16076877"/>
              <a:gd name="connsiteY176" fmla="*/ 3784463 h 10288587"/>
              <a:gd name="connsiteX177" fmla="*/ 13397796 w 16076877"/>
              <a:gd name="connsiteY177" fmla="*/ 3805495 h 10288587"/>
              <a:gd name="connsiteX178" fmla="*/ 13425732 w 16076877"/>
              <a:gd name="connsiteY178" fmla="*/ 3930542 h 10288587"/>
              <a:gd name="connsiteX179" fmla="*/ 13359693 w 16076877"/>
              <a:gd name="connsiteY179" fmla="*/ 3666817 h 10288587"/>
              <a:gd name="connsiteX180" fmla="*/ 13387311 w 16076877"/>
              <a:gd name="connsiteY180" fmla="*/ 3764075 h 10288587"/>
              <a:gd name="connsiteX181" fmla="*/ 13392017 w 16076877"/>
              <a:gd name="connsiteY181" fmla="*/ 3784463 h 10288587"/>
              <a:gd name="connsiteX182" fmla="*/ 13319704 w 16076877"/>
              <a:gd name="connsiteY182" fmla="*/ 3525993 h 10288587"/>
              <a:gd name="connsiteX183" fmla="*/ 13327799 w 16076877"/>
              <a:gd name="connsiteY183" fmla="*/ 3550733 h 10288587"/>
              <a:gd name="connsiteX184" fmla="*/ 13359693 w 16076877"/>
              <a:gd name="connsiteY184" fmla="*/ 3666817 h 10288587"/>
              <a:gd name="connsiteX185" fmla="*/ 13281438 w 16076877"/>
              <a:gd name="connsiteY185" fmla="*/ 3409043 h 10288587"/>
              <a:gd name="connsiteX186" fmla="*/ 13312890 w 16076877"/>
              <a:gd name="connsiteY186" fmla="*/ 3501999 h 10288587"/>
              <a:gd name="connsiteX187" fmla="*/ 13319704 w 16076877"/>
              <a:gd name="connsiteY187" fmla="*/ 3525993 h 10288587"/>
              <a:gd name="connsiteX188" fmla="*/ 13235334 w 16076877"/>
              <a:gd name="connsiteY188" fmla="*/ 3272788 h 10288587"/>
              <a:gd name="connsiteX189" fmla="*/ 13246098 w 16076877"/>
              <a:gd name="connsiteY189" fmla="*/ 3301039 h 10288587"/>
              <a:gd name="connsiteX190" fmla="*/ 13281438 w 16076877"/>
              <a:gd name="connsiteY190" fmla="*/ 3409043 h 10288587"/>
              <a:gd name="connsiteX191" fmla="*/ 13191309 w 16076877"/>
              <a:gd name="connsiteY191" fmla="*/ 3157244 h 10288587"/>
              <a:gd name="connsiteX192" fmla="*/ 13226063 w 16076877"/>
              <a:gd name="connsiteY192" fmla="*/ 3245390 h 10288587"/>
              <a:gd name="connsiteX193" fmla="*/ 13235334 w 16076877"/>
              <a:gd name="connsiteY193" fmla="*/ 3272788 h 10288587"/>
              <a:gd name="connsiteX194" fmla="*/ 13139235 w 16076877"/>
              <a:gd name="connsiteY194" fmla="*/ 3025175 h 10288587"/>
              <a:gd name="connsiteX195" fmla="*/ 13153010 w 16076877"/>
              <a:gd name="connsiteY195" fmla="*/ 3056729 h 10288587"/>
              <a:gd name="connsiteX196" fmla="*/ 13191309 w 16076877"/>
              <a:gd name="connsiteY196" fmla="*/ 3157244 h 10288587"/>
              <a:gd name="connsiteX197" fmla="*/ 13089632 w 16076877"/>
              <a:gd name="connsiteY197" fmla="*/ 2911545 h 10288587"/>
              <a:gd name="connsiteX198" fmla="*/ 13127177 w 16076877"/>
              <a:gd name="connsiteY198" fmla="*/ 2994593 h 10288587"/>
              <a:gd name="connsiteX199" fmla="*/ 13139235 w 16076877"/>
              <a:gd name="connsiteY199" fmla="*/ 3025175 h 10288587"/>
              <a:gd name="connsiteX200" fmla="*/ 13031743 w 16076877"/>
              <a:gd name="connsiteY200" fmla="*/ 2783499 h 10288587"/>
              <a:gd name="connsiteX201" fmla="*/ 13048848 w 16076877"/>
              <a:gd name="connsiteY201" fmla="*/ 2818118 h 10288587"/>
              <a:gd name="connsiteX202" fmla="*/ 13089632 w 16076877"/>
              <a:gd name="connsiteY202" fmla="*/ 2911545 h 10288587"/>
              <a:gd name="connsiteX203" fmla="*/ 12976727 w 16076877"/>
              <a:gd name="connsiteY203" fmla="*/ 2672147 h 10288587"/>
              <a:gd name="connsiteX204" fmla="*/ 13016579 w 16076877"/>
              <a:gd name="connsiteY204" fmla="*/ 2749958 h 10288587"/>
              <a:gd name="connsiteX205" fmla="*/ 13031743 w 16076877"/>
              <a:gd name="connsiteY205" fmla="*/ 2783499 h 10288587"/>
              <a:gd name="connsiteX206" fmla="*/ 12913187 w 16076877"/>
              <a:gd name="connsiteY206" fmla="*/ 2548086 h 10288587"/>
              <a:gd name="connsiteX207" fmla="*/ 12933929 w 16076877"/>
              <a:gd name="connsiteY207" fmla="*/ 2585524 h 10288587"/>
              <a:gd name="connsiteX208" fmla="*/ 12976727 w 16076877"/>
              <a:gd name="connsiteY208" fmla="*/ 2672147 h 10288587"/>
              <a:gd name="connsiteX209" fmla="*/ 12852931 w 16076877"/>
              <a:gd name="connsiteY209" fmla="*/ 2439329 h 10288587"/>
              <a:gd name="connsiteX210" fmla="*/ 12894617 w 16076877"/>
              <a:gd name="connsiteY210" fmla="*/ 2511827 h 10288587"/>
              <a:gd name="connsiteX211" fmla="*/ 12913187 w 16076877"/>
              <a:gd name="connsiteY211" fmla="*/ 2548086 h 10288587"/>
              <a:gd name="connsiteX212" fmla="*/ 12783897 w 16076877"/>
              <a:gd name="connsiteY212" fmla="*/ 2319267 h 10288587"/>
              <a:gd name="connsiteX213" fmla="*/ 12808568 w 16076877"/>
              <a:gd name="connsiteY213" fmla="*/ 2359258 h 10288587"/>
              <a:gd name="connsiteX214" fmla="*/ 12852931 w 16076877"/>
              <a:gd name="connsiteY214" fmla="*/ 2439329 h 10288587"/>
              <a:gd name="connsiteX215" fmla="*/ 12718575 w 16076877"/>
              <a:gd name="connsiteY215" fmla="*/ 2213383 h 10288587"/>
              <a:gd name="connsiteX216" fmla="*/ 12761636 w 16076877"/>
              <a:gd name="connsiteY216" fmla="*/ 2280551 h 10288587"/>
              <a:gd name="connsiteX217" fmla="*/ 12783897 w 16076877"/>
              <a:gd name="connsiteY217" fmla="*/ 2319267 h 10288587"/>
              <a:gd name="connsiteX218" fmla="*/ 12644197 w 16076877"/>
              <a:gd name="connsiteY218" fmla="*/ 2097364 h 10288587"/>
              <a:gd name="connsiteX219" fmla="*/ 12673081 w 16076877"/>
              <a:gd name="connsiteY219" fmla="*/ 2139640 h 10288587"/>
              <a:gd name="connsiteX220" fmla="*/ 12718575 w 16076877"/>
              <a:gd name="connsiteY220" fmla="*/ 2213383 h 10288587"/>
              <a:gd name="connsiteX221" fmla="*/ 12573993 w 16076877"/>
              <a:gd name="connsiteY221" fmla="*/ 1994613 h 10288587"/>
              <a:gd name="connsiteX222" fmla="*/ 12617984 w 16076877"/>
              <a:gd name="connsiteY222" fmla="*/ 2056476 h 10288587"/>
              <a:gd name="connsiteX223" fmla="*/ 12644197 w 16076877"/>
              <a:gd name="connsiteY223" fmla="*/ 2097364 h 10288587"/>
              <a:gd name="connsiteX224" fmla="*/ 12494419 w 16076877"/>
              <a:gd name="connsiteY224" fmla="*/ 1882714 h 10288587"/>
              <a:gd name="connsiteX225" fmla="*/ 12527783 w 16076877"/>
              <a:gd name="connsiteY225" fmla="*/ 1926981 h 10288587"/>
              <a:gd name="connsiteX226" fmla="*/ 12573993 w 16076877"/>
              <a:gd name="connsiteY226" fmla="*/ 1994613 h 10288587"/>
              <a:gd name="connsiteX227" fmla="*/ 12419515 w 16076877"/>
              <a:gd name="connsiteY227" fmla="*/ 1783330 h 10288587"/>
              <a:gd name="connsiteX228" fmla="*/ 12464009 w 16076877"/>
              <a:gd name="connsiteY228" fmla="*/ 1839949 h 10288587"/>
              <a:gd name="connsiteX229" fmla="*/ 12494419 w 16076877"/>
              <a:gd name="connsiteY229" fmla="*/ 1882714 h 10288587"/>
              <a:gd name="connsiteX230" fmla="*/ 12334886 w 16076877"/>
              <a:gd name="connsiteY230" fmla="*/ 1675638 h 10288587"/>
              <a:gd name="connsiteX231" fmla="*/ 12372990 w 16076877"/>
              <a:gd name="connsiteY231" fmla="*/ 1721600 h 10288587"/>
              <a:gd name="connsiteX232" fmla="*/ 12419515 w 16076877"/>
              <a:gd name="connsiteY232" fmla="*/ 1783330 h 10288587"/>
              <a:gd name="connsiteX233" fmla="*/ 12255469 w 16076877"/>
              <a:gd name="connsiteY233" fmla="*/ 1579844 h 10288587"/>
              <a:gd name="connsiteX234" fmla="*/ 12300056 w 16076877"/>
              <a:gd name="connsiteY234" fmla="*/ 1631317 h 10288587"/>
              <a:gd name="connsiteX235" fmla="*/ 12334886 w 16076877"/>
              <a:gd name="connsiteY235" fmla="*/ 1675638 h 10288587"/>
              <a:gd name="connsiteX236" fmla="*/ 12165931 w 16076877"/>
              <a:gd name="connsiteY236" fmla="*/ 1476478 h 10288587"/>
              <a:gd name="connsiteX237" fmla="*/ 12209016 w 16076877"/>
              <a:gd name="connsiteY237" fmla="*/ 1523812 h 10288587"/>
              <a:gd name="connsiteX238" fmla="*/ 12255469 w 16076877"/>
              <a:gd name="connsiteY238" fmla="*/ 1579844 h 10288587"/>
              <a:gd name="connsiteX239" fmla="*/ 12082182 w 16076877"/>
              <a:gd name="connsiteY239" fmla="*/ 1384471 h 10288587"/>
              <a:gd name="connsiteX240" fmla="*/ 12126473 w 16076877"/>
              <a:gd name="connsiteY240" fmla="*/ 1430927 h 10288587"/>
              <a:gd name="connsiteX241" fmla="*/ 12165931 w 16076877"/>
              <a:gd name="connsiteY241" fmla="*/ 1476478 h 10288587"/>
              <a:gd name="connsiteX242" fmla="*/ 11987879 w 16076877"/>
              <a:gd name="connsiteY242" fmla="*/ 1285559 h 10288587"/>
              <a:gd name="connsiteX243" fmla="*/ 12036178 w 16076877"/>
              <a:gd name="connsiteY243" fmla="*/ 1333931 h 10288587"/>
              <a:gd name="connsiteX244" fmla="*/ 12082182 w 16076877"/>
              <a:gd name="connsiteY244" fmla="*/ 1384471 h 10288587"/>
              <a:gd name="connsiteX245" fmla="*/ 11899987 w 16076877"/>
              <a:gd name="connsiteY245" fmla="*/ 1197537 h 10288587"/>
              <a:gd name="connsiteX246" fmla="*/ 11943608 w 16076877"/>
              <a:gd name="connsiteY246" fmla="*/ 1239125 h 10288587"/>
              <a:gd name="connsiteX247" fmla="*/ 11987879 w 16076877"/>
              <a:gd name="connsiteY247" fmla="*/ 1285559 h 10288587"/>
              <a:gd name="connsiteX248" fmla="*/ 11801052 w 16076877"/>
              <a:gd name="connsiteY248" fmla="*/ 1103211 h 10288587"/>
              <a:gd name="connsiteX249" fmla="*/ 11854792 w 16076877"/>
              <a:gd name="connsiteY249" fmla="*/ 1152274 h 10288587"/>
              <a:gd name="connsiteX250" fmla="*/ 11899987 w 16076877"/>
              <a:gd name="connsiteY250" fmla="*/ 1197537 h 10288587"/>
              <a:gd name="connsiteX251" fmla="*/ 11709213 w 16076877"/>
              <a:gd name="connsiteY251" fmla="*/ 1019365 h 10288587"/>
              <a:gd name="connsiteX252" fmla="*/ 11751807 w 16076877"/>
              <a:gd name="connsiteY252" fmla="*/ 1056260 h 10288587"/>
              <a:gd name="connsiteX253" fmla="*/ 11801052 w 16076877"/>
              <a:gd name="connsiteY253" fmla="*/ 1103211 h 10288587"/>
              <a:gd name="connsiteX254" fmla="*/ 11605775 w 16076877"/>
              <a:gd name="connsiteY254" fmla="*/ 929763 h 10288587"/>
              <a:gd name="connsiteX255" fmla="*/ 11665171 w 16076877"/>
              <a:gd name="connsiteY255" fmla="*/ 979155 h 10288587"/>
              <a:gd name="connsiteX256" fmla="*/ 11709213 w 16076877"/>
              <a:gd name="connsiteY256" fmla="*/ 1019365 h 10288587"/>
              <a:gd name="connsiteX257" fmla="*/ 11510194 w 16076877"/>
              <a:gd name="connsiteY257" fmla="*/ 850283 h 10288587"/>
              <a:gd name="connsiteX258" fmla="*/ 11551416 w 16076877"/>
              <a:gd name="connsiteY258" fmla="*/ 882677 h 10288587"/>
              <a:gd name="connsiteX259" fmla="*/ 11605775 w 16076877"/>
              <a:gd name="connsiteY259" fmla="*/ 929763 h 10288587"/>
              <a:gd name="connsiteX260" fmla="*/ 11402359 w 16076877"/>
              <a:gd name="connsiteY260" fmla="*/ 765542 h 10288587"/>
              <a:gd name="connsiteX261" fmla="*/ 11467633 w 16076877"/>
              <a:gd name="connsiteY261" fmla="*/ 814891 h 10288587"/>
              <a:gd name="connsiteX262" fmla="*/ 11510194 w 16076877"/>
              <a:gd name="connsiteY262" fmla="*/ 850283 h 10288587"/>
              <a:gd name="connsiteX263" fmla="*/ 11303257 w 16076877"/>
              <a:gd name="connsiteY263" fmla="*/ 690616 h 10288587"/>
              <a:gd name="connsiteX264" fmla="*/ 11342784 w 16076877"/>
              <a:gd name="connsiteY264" fmla="*/ 718725 h 10288587"/>
              <a:gd name="connsiteX265" fmla="*/ 11402359 w 16076877"/>
              <a:gd name="connsiteY265" fmla="*/ 765542 h 10288587"/>
              <a:gd name="connsiteX266" fmla="*/ 11191133 w 16076877"/>
              <a:gd name="connsiteY266" fmla="*/ 610883 h 10288587"/>
              <a:gd name="connsiteX267" fmla="*/ 11262492 w 16076877"/>
              <a:gd name="connsiteY267" fmla="*/ 659797 h 10288587"/>
              <a:gd name="connsiteX268" fmla="*/ 11303257 w 16076877"/>
              <a:gd name="connsiteY268" fmla="*/ 690616 h 10288587"/>
              <a:gd name="connsiteX269" fmla="*/ 11088730 w 16076877"/>
              <a:gd name="connsiteY269" fmla="*/ 540691 h 10288587"/>
              <a:gd name="connsiteX270" fmla="*/ 11126257 w 16076877"/>
              <a:gd name="connsiteY270" fmla="*/ 564749 h 10288587"/>
              <a:gd name="connsiteX271" fmla="*/ 11191133 w 16076877"/>
              <a:gd name="connsiteY271" fmla="*/ 610883 h 10288587"/>
              <a:gd name="connsiteX272" fmla="*/ 10972397 w 16076877"/>
              <a:gd name="connsiteY272" fmla="*/ 466111 h 10288587"/>
              <a:gd name="connsiteX273" fmla="*/ 11050064 w 16076877"/>
              <a:gd name="connsiteY273" fmla="*/ 514187 h 10288587"/>
              <a:gd name="connsiteX274" fmla="*/ 11088730 w 16076877"/>
              <a:gd name="connsiteY274" fmla="*/ 540691 h 10288587"/>
              <a:gd name="connsiteX275" fmla="*/ 10866947 w 16076877"/>
              <a:gd name="connsiteY275" fmla="*/ 400837 h 10288587"/>
              <a:gd name="connsiteX276" fmla="*/ 10902182 w 16076877"/>
              <a:gd name="connsiteY276" fmla="*/ 421097 h 10288587"/>
              <a:gd name="connsiteX277" fmla="*/ 10972397 w 16076877"/>
              <a:gd name="connsiteY277" fmla="*/ 466111 h 10288587"/>
              <a:gd name="connsiteX278" fmla="*/ 10746458 w 16076877"/>
              <a:gd name="connsiteY278" fmla="*/ 331558 h 10288587"/>
              <a:gd name="connsiteX279" fmla="*/ 10830665 w 16076877"/>
              <a:gd name="connsiteY279" fmla="*/ 378379 h 10288587"/>
              <a:gd name="connsiteX280" fmla="*/ 10866947 w 16076877"/>
              <a:gd name="connsiteY280" fmla="*/ 400837 h 10288587"/>
              <a:gd name="connsiteX281" fmla="*/ 10638235 w 16076877"/>
              <a:gd name="connsiteY281" fmla="*/ 271383 h 10288587"/>
              <a:gd name="connsiteX282" fmla="*/ 10670906 w 16076877"/>
              <a:gd name="connsiteY282" fmla="*/ 288116 h 10288587"/>
              <a:gd name="connsiteX283" fmla="*/ 10746458 w 16076877"/>
              <a:gd name="connsiteY283" fmla="*/ 331558 h 10288587"/>
              <a:gd name="connsiteX284" fmla="*/ 10513603 w 16076877"/>
              <a:gd name="connsiteY284" fmla="*/ 207551 h 10288587"/>
              <a:gd name="connsiteX285" fmla="*/ 10604609 w 16076877"/>
              <a:gd name="connsiteY285" fmla="*/ 252686 h 10288587"/>
              <a:gd name="connsiteX286" fmla="*/ 10638235 w 16076877"/>
              <a:gd name="connsiteY286" fmla="*/ 271383 h 10288587"/>
              <a:gd name="connsiteX287" fmla="*/ 10402926 w 16076877"/>
              <a:gd name="connsiteY287" fmla="*/ 152659 h 10288587"/>
              <a:gd name="connsiteX288" fmla="*/ 10432777 w 16076877"/>
              <a:gd name="connsiteY288" fmla="*/ 166154 h 10288587"/>
              <a:gd name="connsiteX289" fmla="*/ 10513603 w 16076877"/>
              <a:gd name="connsiteY289" fmla="*/ 207551 h 10288587"/>
              <a:gd name="connsiteX290" fmla="*/ 10274089 w 16076877"/>
              <a:gd name="connsiteY290" fmla="*/ 94412 h 10288587"/>
              <a:gd name="connsiteX291" fmla="*/ 10372213 w 16076877"/>
              <a:gd name="connsiteY291" fmla="*/ 137426 h 10288587"/>
              <a:gd name="connsiteX292" fmla="*/ 10402926 w 16076877"/>
              <a:gd name="connsiteY292" fmla="*/ 152659 h 10288587"/>
              <a:gd name="connsiteX293" fmla="*/ 10161354 w 16076877"/>
              <a:gd name="connsiteY293" fmla="*/ 44995 h 10288587"/>
              <a:gd name="connsiteX294" fmla="*/ 10188140 w 16076877"/>
              <a:gd name="connsiteY294" fmla="*/ 55556 h 10288587"/>
              <a:gd name="connsiteX295" fmla="*/ 10274089 w 16076877"/>
              <a:gd name="connsiteY295" fmla="*/ 94412 h 10288587"/>
              <a:gd name="connsiteX296" fmla="*/ 12423037 w 16076877"/>
              <a:gd name="connsiteY296" fmla="*/ 0 h 10288587"/>
              <a:gd name="connsiteX297" fmla="*/ 14214351 w 16076877"/>
              <a:gd name="connsiteY297" fmla="*/ 0 h 10288587"/>
              <a:gd name="connsiteX298" fmla="*/ 14241290 w 16076877"/>
              <a:gd name="connsiteY298" fmla="*/ 31099 h 10288587"/>
              <a:gd name="connsiteX299" fmla="*/ 16076877 w 16076877"/>
              <a:gd name="connsiteY299" fmla="*/ 5144294 h 10288587"/>
              <a:gd name="connsiteX300" fmla="*/ 14241289 w 16076877"/>
              <a:gd name="connsiteY300" fmla="*/ 10257489 h 10288587"/>
              <a:gd name="connsiteX301" fmla="*/ 14214351 w 16076877"/>
              <a:gd name="connsiteY301" fmla="*/ 10288587 h 10288587"/>
              <a:gd name="connsiteX302" fmla="*/ 12423038 w 16076877"/>
              <a:gd name="connsiteY302" fmla="*/ 10288587 h 10288587"/>
              <a:gd name="connsiteX303" fmla="*/ 12584341 w 16076877"/>
              <a:gd name="connsiteY303" fmla="*/ 10148863 h 10288587"/>
              <a:gd name="connsiteX304" fmla="*/ 14799377 w 16076877"/>
              <a:gd name="connsiteY304" fmla="*/ 5144294 h 10288587"/>
              <a:gd name="connsiteX305" fmla="*/ 12584341 w 16076877"/>
              <a:gd name="connsiteY305" fmla="*/ 139725 h 10288587"/>
              <a:gd name="connsiteX306" fmla="*/ 10047239 w 16076877"/>
              <a:gd name="connsiteY306" fmla="*/ 0 h 10288587"/>
              <a:gd name="connsiteX307" fmla="*/ 10047812 w 16076877"/>
              <a:gd name="connsiteY307" fmla="*/ 0 h 10288587"/>
              <a:gd name="connsiteX308" fmla="*/ 10133791 w 16076877"/>
              <a:gd name="connsiteY308" fmla="*/ 32912 h 10288587"/>
              <a:gd name="connsiteX309" fmla="*/ 10161354 w 16076877"/>
              <a:gd name="connsiteY309" fmla="*/ 44995 h 10288587"/>
              <a:gd name="connsiteX310" fmla="*/ 1862529 w 16076877"/>
              <a:gd name="connsiteY310" fmla="*/ 0 h 10288587"/>
              <a:gd name="connsiteX311" fmla="*/ 3653844 w 16076877"/>
              <a:gd name="connsiteY311" fmla="*/ 0 h 10288587"/>
              <a:gd name="connsiteX312" fmla="*/ 3492540 w 16076877"/>
              <a:gd name="connsiteY312" fmla="*/ 139725 h 10288587"/>
              <a:gd name="connsiteX313" fmla="*/ 1277503 w 16076877"/>
              <a:gd name="connsiteY313" fmla="*/ 5144294 h 10288587"/>
              <a:gd name="connsiteX314" fmla="*/ 3492540 w 16076877"/>
              <a:gd name="connsiteY314" fmla="*/ 10148863 h 10288587"/>
              <a:gd name="connsiteX315" fmla="*/ 3653843 w 16076877"/>
              <a:gd name="connsiteY315" fmla="*/ 10288587 h 10288587"/>
              <a:gd name="connsiteX316" fmla="*/ 1862527 w 16076877"/>
              <a:gd name="connsiteY316" fmla="*/ 10288587 h 10288587"/>
              <a:gd name="connsiteX317" fmla="*/ 1835589 w 16076877"/>
              <a:gd name="connsiteY317" fmla="*/ 10257489 h 10288587"/>
              <a:gd name="connsiteX318" fmla="*/ 0 w 16076877"/>
              <a:gd name="connsiteY318" fmla="*/ 5144294 h 10288587"/>
              <a:gd name="connsiteX319" fmla="*/ 1835590 w 16076877"/>
              <a:gd name="connsiteY319" fmla="*/ 3109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6076877" h="10288587">
                <a:moveTo>
                  <a:pt x="10161376" y="10243585"/>
                </a:moveTo>
                <a:lnTo>
                  <a:pt x="10133791" y="10255677"/>
                </a:lnTo>
                <a:lnTo>
                  <a:pt x="10047817" y="10288587"/>
                </a:lnTo>
                <a:lnTo>
                  <a:pt x="10047242" y="10288587"/>
                </a:lnTo>
                <a:close/>
                <a:moveTo>
                  <a:pt x="10274019" y="10194207"/>
                </a:moveTo>
                <a:lnTo>
                  <a:pt x="10188140" y="10233032"/>
                </a:lnTo>
                <a:lnTo>
                  <a:pt x="10161376" y="10243585"/>
                </a:lnTo>
                <a:close/>
                <a:moveTo>
                  <a:pt x="10402947" y="10135920"/>
                </a:moveTo>
                <a:lnTo>
                  <a:pt x="10372213" y="10151164"/>
                </a:lnTo>
                <a:lnTo>
                  <a:pt x="10274019" y="10194207"/>
                </a:lnTo>
                <a:close/>
                <a:moveTo>
                  <a:pt x="10513553" y="10081063"/>
                </a:moveTo>
                <a:lnTo>
                  <a:pt x="10432777" y="10122435"/>
                </a:lnTo>
                <a:lnTo>
                  <a:pt x="10402947" y="10135920"/>
                </a:lnTo>
                <a:close/>
                <a:moveTo>
                  <a:pt x="10638253" y="10017196"/>
                </a:moveTo>
                <a:lnTo>
                  <a:pt x="10604609" y="10035903"/>
                </a:lnTo>
                <a:lnTo>
                  <a:pt x="10513553" y="10081063"/>
                </a:lnTo>
                <a:close/>
                <a:moveTo>
                  <a:pt x="10746412" y="9957057"/>
                </a:moveTo>
                <a:lnTo>
                  <a:pt x="10670906" y="10000472"/>
                </a:lnTo>
                <a:lnTo>
                  <a:pt x="10638253" y="10017196"/>
                </a:lnTo>
                <a:close/>
                <a:moveTo>
                  <a:pt x="10866968" y="9887739"/>
                </a:moveTo>
                <a:lnTo>
                  <a:pt x="10830665" y="9910211"/>
                </a:lnTo>
                <a:lnTo>
                  <a:pt x="10746412" y="9957057"/>
                </a:lnTo>
                <a:close/>
                <a:moveTo>
                  <a:pt x="10972361" y="9822500"/>
                </a:moveTo>
                <a:lnTo>
                  <a:pt x="10902182" y="9867491"/>
                </a:lnTo>
                <a:lnTo>
                  <a:pt x="10866968" y="9887739"/>
                </a:lnTo>
                <a:close/>
                <a:moveTo>
                  <a:pt x="11088747" y="9747887"/>
                </a:moveTo>
                <a:lnTo>
                  <a:pt x="11050064" y="9774402"/>
                </a:lnTo>
                <a:lnTo>
                  <a:pt x="10972361" y="9822500"/>
                </a:lnTo>
                <a:close/>
                <a:moveTo>
                  <a:pt x="11191098" y="9677730"/>
                </a:moveTo>
                <a:lnTo>
                  <a:pt x="11126257" y="9723839"/>
                </a:lnTo>
                <a:lnTo>
                  <a:pt x="11088747" y="9747887"/>
                </a:lnTo>
                <a:close/>
                <a:moveTo>
                  <a:pt x="11303277" y="9597957"/>
                </a:moveTo>
                <a:lnTo>
                  <a:pt x="11262492" y="9628793"/>
                </a:lnTo>
                <a:lnTo>
                  <a:pt x="11191098" y="9677730"/>
                </a:lnTo>
                <a:close/>
                <a:moveTo>
                  <a:pt x="11402333" y="9523068"/>
                </a:moveTo>
                <a:lnTo>
                  <a:pt x="11342784" y="9569864"/>
                </a:lnTo>
                <a:lnTo>
                  <a:pt x="11303277" y="9597957"/>
                </a:lnTo>
                <a:close/>
                <a:moveTo>
                  <a:pt x="11510211" y="9438292"/>
                </a:moveTo>
                <a:lnTo>
                  <a:pt x="11467633" y="9473698"/>
                </a:lnTo>
                <a:lnTo>
                  <a:pt x="11402333" y="9523068"/>
                </a:lnTo>
                <a:close/>
                <a:moveTo>
                  <a:pt x="11605749" y="9358847"/>
                </a:moveTo>
                <a:lnTo>
                  <a:pt x="11551416" y="9405911"/>
                </a:lnTo>
                <a:lnTo>
                  <a:pt x="11510211" y="9438292"/>
                </a:lnTo>
                <a:close/>
                <a:moveTo>
                  <a:pt x="11709233" y="9269207"/>
                </a:moveTo>
                <a:lnTo>
                  <a:pt x="11665171" y="9309434"/>
                </a:lnTo>
                <a:lnTo>
                  <a:pt x="11605749" y="9358847"/>
                </a:lnTo>
                <a:close/>
                <a:moveTo>
                  <a:pt x="11801033" y="9185396"/>
                </a:moveTo>
                <a:lnTo>
                  <a:pt x="11751807" y="9232329"/>
                </a:lnTo>
                <a:lnTo>
                  <a:pt x="11709233" y="9269207"/>
                </a:lnTo>
                <a:close/>
                <a:moveTo>
                  <a:pt x="11900002" y="9091038"/>
                </a:moveTo>
                <a:lnTo>
                  <a:pt x="11854792" y="9136315"/>
                </a:lnTo>
                <a:lnTo>
                  <a:pt x="11801033" y="9185396"/>
                </a:lnTo>
                <a:close/>
                <a:moveTo>
                  <a:pt x="11987864" y="9003045"/>
                </a:moveTo>
                <a:lnTo>
                  <a:pt x="11943608" y="9049463"/>
                </a:lnTo>
                <a:lnTo>
                  <a:pt x="11900002" y="9091038"/>
                </a:lnTo>
                <a:close/>
                <a:moveTo>
                  <a:pt x="12082197" y="8904102"/>
                </a:moveTo>
                <a:lnTo>
                  <a:pt x="12036178" y="8954658"/>
                </a:lnTo>
                <a:lnTo>
                  <a:pt x="11987864" y="9003045"/>
                </a:lnTo>
                <a:close/>
                <a:moveTo>
                  <a:pt x="12165919" y="8812125"/>
                </a:moveTo>
                <a:lnTo>
                  <a:pt x="12126473" y="8857662"/>
                </a:lnTo>
                <a:lnTo>
                  <a:pt x="12082197" y="8904102"/>
                </a:lnTo>
                <a:close/>
                <a:moveTo>
                  <a:pt x="12255481" y="8708730"/>
                </a:moveTo>
                <a:lnTo>
                  <a:pt x="12209016" y="8764777"/>
                </a:lnTo>
                <a:lnTo>
                  <a:pt x="12165919" y="8812125"/>
                </a:lnTo>
                <a:close/>
                <a:moveTo>
                  <a:pt x="12334878" y="8612960"/>
                </a:moveTo>
                <a:lnTo>
                  <a:pt x="12300056" y="8657272"/>
                </a:lnTo>
                <a:lnTo>
                  <a:pt x="12255481" y="8708730"/>
                </a:lnTo>
                <a:close/>
                <a:moveTo>
                  <a:pt x="12419525" y="8505246"/>
                </a:moveTo>
                <a:lnTo>
                  <a:pt x="12372990" y="8566989"/>
                </a:lnTo>
                <a:lnTo>
                  <a:pt x="12334878" y="8612960"/>
                </a:lnTo>
                <a:close/>
                <a:moveTo>
                  <a:pt x="12494411" y="8405886"/>
                </a:moveTo>
                <a:lnTo>
                  <a:pt x="12464009" y="8448639"/>
                </a:lnTo>
                <a:lnTo>
                  <a:pt x="12419525" y="8505246"/>
                </a:lnTo>
                <a:close/>
                <a:moveTo>
                  <a:pt x="12574004" y="8293960"/>
                </a:moveTo>
                <a:lnTo>
                  <a:pt x="12527783" y="8361608"/>
                </a:lnTo>
                <a:lnTo>
                  <a:pt x="12494411" y="8405886"/>
                </a:lnTo>
                <a:close/>
                <a:moveTo>
                  <a:pt x="12644191" y="8191234"/>
                </a:moveTo>
                <a:lnTo>
                  <a:pt x="12617984" y="8232113"/>
                </a:lnTo>
                <a:lnTo>
                  <a:pt x="12574004" y="8293960"/>
                </a:lnTo>
                <a:close/>
                <a:moveTo>
                  <a:pt x="12718587" y="8075188"/>
                </a:moveTo>
                <a:lnTo>
                  <a:pt x="12673081" y="8148951"/>
                </a:lnTo>
                <a:lnTo>
                  <a:pt x="12644191" y="8191234"/>
                </a:lnTo>
                <a:close/>
                <a:moveTo>
                  <a:pt x="12783890" y="7969334"/>
                </a:moveTo>
                <a:lnTo>
                  <a:pt x="12761636" y="8008038"/>
                </a:lnTo>
                <a:lnTo>
                  <a:pt x="12718587" y="8075188"/>
                </a:lnTo>
                <a:close/>
                <a:moveTo>
                  <a:pt x="12852941" y="7849242"/>
                </a:moveTo>
                <a:lnTo>
                  <a:pt x="12808568" y="7929331"/>
                </a:lnTo>
                <a:lnTo>
                  <a:pt x="12783890" y="7969334"/>
                </a:lnTo>
                <a:close/>
                <a:moveTo>
                  <a:pt x="12913184" y="7740510"/>
                </a:moveTo>
                <a:lnTo>
                  <a:pt x="12894617" y="7776763"/>
                </a:lnTo>
                <a:lnTo>
                  <a:pt x="12852941" y="7849242"/>
                </a:lnTo>
                <a:close/>
                <a:moveTo>
                  <a:pt x="12976733" y="7616433"/>
                </a:moveTo>
                <a:lnTo>
                  <a:pt x="12933929" y="7703067"/>
                </a:lnTo>
                <a:lnTo>
                  <a:pt x="12913184" y="7740510"/>
                </a:lnTo>
                <a:close/>
                <a:moveTo>
                  <a:pt x="13031742" y="7505093"/>
                </a:moveTo>
                <a:lnTo>
                  <a:pt x="13016579" y="7538632"/>
                </a:lnTo>
                <a:lnTo>
                  <a:pt x="12976733" y="7616433"/>
                </a:lnTo>
                <a:close/>
                <a:moveTo>
                  <a:pt x="13089635" y="7377037"/>
                </a:moveTo>
                <a:lnTo>
                  <a:pt x="13048848" y="7470472"/>
                </a:lnTo>
                <a:lnTo>
                  <a:pt x="13031742" y="7505093"/>
                </a:lnTo>
                <a:close/>
                <a:moveTo>
                  <a:pt x="13139234" y="7263417"/>
                </a:moveTo>
                <a:lnTo>
                  <a:pt x="13127177" y="7293995"/>
                </a:lnTo>
                <a:lnTo>
                  <a:pt x="13089635" y="7377037"/>
                </a:lnTo>
                <a:close/>
                <a:moveTo>
                  <a:pt x="13191313" y="7131333"/>
                </a:moveTo>
                <a:lnTo>
                  <a:pt x="13153010" y="7231861"/>
                </a:lnTo>
                <a:lnTo>
                  <a:pt x="13139234" y="7263417"/>
                </a:lnTo>
                <a:close/>
                <a:moveTo>
                  <a:pt x="13235333" y="7015804"/>
                </a:moveTo>
                <a:lnTo>
                  <a:pt x="13226063" y="7043199"/>
                </a:lnTo>
                <a:lnTo>
                  <a:pt x="13191313" y="7131333"/>
                </a:lnTo>
                <a:close/>
                <a:moveTo>
                  <a:pt x="13281442" y="6879531"/>
                </a:moveTo>
                <a:lnTo>
                  <a:pt x="13246098" y="6987550"/>
                </a:lnTo>
                <a:lnTo>
                  <a:pt x="13235333" y="7015804"/>
                </a:lnTo>
                <a:close/>
                <a:moveTo>
                  <a:pt x="13319703" y="6762600"/>
                </a:moveTo>
                <a:lnTo>
                  <a:pt x="13312890" y="6786590"/>
                </a:lnTo>
                <a:lnTo>
                  <a:pt x="13281442" y="6879531"/>
                </a:lnTo>
                <a:close/>
                <a:moveTo>
                  <a:pt x="13359697" y="6621757"/>
                </a:moveTo>
                <a:lnTo>
                  <a:pt x="13327799" y="6737856"/>
                </a:lnTo>
                <a:lnTo>
                  <a:pt x="13319703" y="6762600"/>
                </a:lnTo>
                <a:close/>
                <a:moveTo>
                  <a:pt x="13392016" y="6504129"/>
                </a:moveTo>
                <a:lnTo>
                  <a:pt x="13387311" y="6524514"/>
                </a:lnTo>
                <a:lnTo>
                  <a:pt x="13359697" y="6621757"/>
                </a:lnTo>
                <a:close/>
                <a:moveTo>
                  <a:pt x="13425735" y="6358032"/>
                </a:moveTo>
                <a:lnTo>
                  <a:pt x="13397796" y="6483094"/>
                </a:lnTo>
                <a:lnTo>
                  <a:pt x="13392016" y="6504129"/>
                </a:lnTo>
                <a:close/>
                <a:moveTo>
                  <a:pt x="13451946" y="6240710"/>
                </a:moveTo>
                <a:lnTo>
                  <a:pt x="13448979" y="6257321"/>
                </a:lnTo>
                <a:lnTo>
                  <a:pt x="13425735" y="6358032"/>
                </a:lnTo>
                <a:close/>
                <a:moveTo>
                  <a:pt x="13479227" y="6087940"/>
                </a:moveTo>
                <a:lnTo>
                  <a:pt x="13455773" y="6223578"/>
                </a:lnTo>
                <a:lnTo>
                  <a:pt x="13451946" y="6240710"/>
                </a:lnTo>
                <a:close/>
                <a:moveTo>
                  <a:pt x="13499157" y="5972687"/>
                </a:moveTo>
                <a:lnTo>
                  <a:pt x="13497547" y="5985354"/>
                </a:lnTo>
                <a:lnTo>
                  <a:pt x="13479227" y="6087940"/>
                </a:lnTo>
                <a:close/>
                <a:moveTo>
                  <a:pt x="13519849" y="5809850"/>
                </a:moveTo>
                <a:lnTo>
                  <a:pt x="13501416" y="5959626"/>
                </a:lnTo>
                <a:lnTo>
                  <a:pt x="13499157" y="5972687"/>
                </a:lnTo>
                <a:close/>
                <a:moveTo>
                  <a:pt x="13533321" y="5700386"/>
                </a:moveTo>
                <a:lnTo>
                  <a:pt x="13532668" y="5708963"/>
                </a:lnTo>
                <a:lnTo>
                  <a:pt x="13519849" y="5809850"/>
                </a:lnTo>
                <a:close/>
                <a:moveTo>
                  <a:pt x="13547269" y="5516959"/>
                </a:moveTo>
                <a:lnTo>
                  <a:pt x="13534408" y="5691550"/>
                </a:lnTo>
                <a:lnTo>
                  <a:pt x="13533321" y="5700386"/>
                </a:lnTo>
                <a:close/>
                <a:moveTo>
                  <a:pt x="13554106" y="5424141"/>
                </a:moveTo>
                <a:lnTo>
                  <a:pt x="13553996" y="5428494"/>
                </a:lnTo>
                <a:lnTo>
                  <a:pt x="13547269" y="5516959"/>
                </a:lnTo>
                <a:close/>
                <a:moveTo>
                  <a:pt x="13561151" y="5145508"/>
                </a:moveTo>
                <a:lnTo>
                  <a:pt x="13554435" y="5419667"/>
                </a:lnTo>
                <a:lnTo>
                  <a:pt x="13554106" y="5424141"/>
                </a:lnTo>
                <a:close/>
                <a:moveTo>
                  <a:pt x="13561151" y="5143081"/>
                </a:moveTo>
                <a:lnTo>
                  <a:pt x="13561182" y="5144294"/>
                </a:lnTo>
                <a:lnTo>
                  <a:pt x="13561151" y="5145508"/>
                </a:lnTo>
                <a:lnTo>
                  <a:pt x="13561181" y="5144294"/>
                </a:lnTo>
                <a:close/>
                <a:moveTo>
                  <a:pt x="13554106" y="4864449"/>
                </a:moveTo>
                <a:lnTo>
                  <a:pt x="13554435" y="4868922"/>
                </a:lnTo>
                <a:lnTo>
                  <a:pt x="13561151" y="5143081"/>
                </a:lnTo>
                <a:close/>
                <a:moveTo>
                  <a:pt x="13547269" y="4771632"/>
                </a:moveTo>
                <a:lnTo>
                  <a:pt x="13553996" y="4860096"/>
                </a:lnTo>
                <a:lnTo>
                  <a:pt x="13554106" y="4864449"/>
                </a:lnTo>
                <a:close/>
                <a:moveTo>
                  <a:pt x="13533321" y="4588204"/>
                </a:moveTo>
                <a:lnTo>
                  <a:pt x="13534408" y="4597039"/>
                </a:lnTo>
                <a:lnTo>
                  <a:pt x="13547269" y="4771632"/>
                </a:lnTo>
                <a:close/>
                <a:moveTo>
                  <a:pt x="13519848" y="4478736"/>
                </a:moveTo>
                <a:lnTo>
                  <a:pt x="13532668" y="4579626"/>
                </a:lnTo>
                <a:lnTo>
                  <a:pt x="13533321" y="4588204"/>
                </a:lnTo>
                <a:close/>
                <a:moveTo>
                  <a:pt x="13499157" y="4315904"/>
                </a:moveTo>
                <a:lnTo>
                  <a:pt x="13501416" y="4328965"/>
                </a:lnTo>
                <a:lnTo>
                  <a:pt x="13519848" y="4478736"/>
                </a:lnTo>
                <a:close/>
                <a:moveTo>
                  <a:pt x="13479226" y="4200638"/>
                </a:moveTo>
                <a:lnTo>
                  <a:pt x="13497547" y="4303236"/>
                </a:lnTo>
                <a:lnTo>
                  <a:pt x="13499157" y="4315904"/>
                </a:lnTo>
                <a:close/>
                <a:moveTo>
                  <a:pt x="13451946" y="4047881"/>
                </a:moveTo>
                <a:lnTo>
                  <a:pt x="13455773" y="4065011"/>
                </a:lnTo>
                <a:lnTo>
                  <a:pt x="13479226" y="4200638"/>
                </a:lnTo>
                <a:close/>
                <a:moveTo>
                  <a:pt x="13425732" y="3930542"/>
                </a:moveTo>
                <a:lnTo>
                  <a:pt x="13448979" y="4031269"/>
                </a:lnTo>
                <a:lnTo>
                  <a:pt x="13451946" y="4047881"/>
                </a:lnTo>
                <a:close/>
                <a:moveTo>
                  <a:pt x="13392017" y="3784463"/>
                </a:moveTo>
                <a:lnTo>
                  <a:pt x="13397796" y="3805495"/>
                </a:lnTo>
                <a:lnTo>
                  <a:pt x="13425732" y="3930542"/>
                </a:lnTo>
                <a:close/>
                <a:moveTo>
                  <a:pt x="13359693" y="3666817"/>
                </a:moveTo>
                <a:lnTo>
                  <a:pt x="13387311" y="3764075"/>
                </a:lnTo>
                <a:lnTo>
                  <a:pt x="13392017" y="3784463"/>
                </a:lnTo>
                <a:close/>
                <a:moveTo>
                  <a:pt x="13319704" y="3525993"/>
                </a:moveTo>
                <a:lnTo>
                  <a:pt x="13327799" y="3550733"/>
                </a:lnTo>
                <a:lnTo>
                  <a:pt x="13359693" y="3666817"/>
                </a:lnTo>
                <a:close/>
                <a:moveTo>
                  <a:pt x="13281438" y="3409043"/>
                </a:moveTo>
                <a:lnTo>
                  <a:pt x="13312890" y="3501999"/>
                </a:lnTo>
                <a:lnTo>
                  <a:pt x="13319704" y="3525993"/>
                </a:lnTo>
                <a:close/>
                <a:moveTo>
                  <a:pt x="13235334" y="3272788"/>
                </a:moveTo>
                <a:lnTo>
                  <a:pt x="13246098" y="3301039"/>
                </a:lnTo>
                <a:lnTo>
                  <a:pt x="13281438" y="3409043"/>
                </a:lnTo>
                <a:close/>
                <a:moveTo>
                  <a:pt x="13191309" y="3157244"/>
                </a:moveTo>
                <a:lnTo>
                  <a:pt x="13226063" y="3245390"/>
                </a:lnTo>
                <a:lnTo>
                  <a:pt x="13235334" y="3272788"/>
                </a:lnTo>
                <a:close/>
                <a:moveTo>
                  <a:pt x="13139235" y="3025175"/>
                </a:moveTo>
                <a:lnTo>
                  <a:pt x="13153010" y="3056729"/>
                </a:lnTo>
                <a:lnTo>
                  <a:pt x="13191309" y="3157244"/>
                </a:lnTo>
                <a:close/>
                <a:moveTo>
                  <a:pt x="13089632" y="2911545"/>
                </a:moveTo>
                <a:lnTo>
                  <a:pt x="13127177" y="2994593"/>
                </a:lnTo>
                <a:lnTo>
                  <a:pt x="13139235" y="3025175"/>
                </a:lnTo>
                <a:close/>
                <a:moveTo>
                  <a:pt x="13031743" y="2783499"/>
                </a:moveTo>
                <a:lnTo>
                  <a:pt x="13048848" y="2818118"/>
                </a:lnTo>
                <a:lnTo>
                  <a:pt x="13089632" y="2911545"/>
                </a:lnTo>
                <a:close/>
                <a:moveTo>
                  <a:pt x="12976727" y="2672147"/>
                </a:moveTo>
                <a:lnTo>
                  <a:pt x="13016579" y="2749958"/>
                </a:lnTo>
                <a:lnTo>
                  <a:pt x="13031743" y="2783499"/>
                </a:lnTo>
                <a:close/>
                <a:moveTo>
                  <a:pt x="12913187" y="2548086"/>
                </a:moveTo>
                <a:lnTo>
                  <a:pt x="12933929" y="2585524"/>
                </a:lnTo>
                <a:lnTo>
                  <a:pt x="12976727" y="2672147"/>
                </a:lnTo>
                <a:close/>
                <a:moveTo>
                  <a:pt x="12852931" y="2439329"/>
                </a:moveTo>
                <a:lnTo>
                  <a:pt x="12894617" y="2511827"/>
                </a:lnTo>
                <a:lnTo>
                  <a:pt x="12913187" y="2548086"/>
                </a:lnTo>
                <a:close/>
                <a:moveTo>
                  <a:pt x="12783897" y="2319267"/>
                </a:moveTo>
                <a:lnTo>
                  <a:pt x="12808568" y="2359258"/>
                </a:lnTo>
                <a:lnTo>
                  <a:pt x="12852931" y="2439329"/>
                </a:lnTo>
                <a:close/>
                <a:moveTo>
                  <a:pt x="12718575" y="2213383"/>
                </a:moveTo>
                <a:lnTo>
                  <a:pt x="12761636" y="2280551"/>
                </a:lnTo>
                <a:lnTo>
                  <a:pt x="12783897" y="2319267"/>
                </a:lnTo>
                <a:close/>
                <a:moveTo>
                  <a:pt x="12644197" y="2097364"/>
                </a:moveTo>
                <a:lnTo>
                  <a:pt x="12673081" y="2139640"/>
                </a:lnTo>
                <a:lnTo>
                  <a:pt x="12718575" y="2213383"/>
                </a:lnTo>
                <a:close/>
                <a:moveTo>
                  <a:pt x="12573993" y="1994613"/>
                </a:moveTo>
                <a:lnTo>
                  <a:pt x="12617984" y="2056476"/>
                </a:lnTo>
                <a:lnTo>
                  <a:pt x="12644197" y="2097364"/>
                </a:lnTo>
                <a:close/>
                <a:moveTo>
                  <a:pt x="12494419" y="1882714"/>
                </a:moveTo>
                <a:lnTo>
                  <a:pt x="12527783" y="1926981"/>
                </a:lnTo>
                <a:lnTo>
                  <a:pt x="12573993" y="1994613"/>
                </a:lnTo>
                <a:close/>
                <a:moveTo>
                  <a:pt x="12419515" y="1783330"/>
                </a:moveTo>
                <a:lnTo>
                  <a:pt x="12464009" y="1839949"/>
                </a:lnTo>
                <a:lnTo>
                  <a:pt x="12494419" y="1882714"/>
                </a:lnTo>
                <a:close/>
                <a:moveTo>
                  <a:pt x="12334886" y="1675638"/>
                </a:moveTo>
                <a:lnTo>
                  <a:pt x="12372990" y="1721600"/>
                </a:lnTo>
                <a:lnTo>
                  <a:pt x="12419515" y="1783330"/>
                </a:lnTo>
                <a:close/>
                <a:moveTo>
                  <a:pt x="12255469" y="1579844"/>
                </a:moveTo>
                <a:lnTo>
                  <a:pt x="12300056" y="1631317"/>
                </a:lnTo>
                <a:lnTo>
                  <a:pt x="12334886" y="1675638"/>
                </a:lnTo>
                <a:close/>
                <a:moveTo>
                  <a:pt x="12165931" y="1476478"/>
                </a:moveTo>
                <a:lnTo>
                  <a:pt x="12209016" y="1523812"/>
                </a:lnTo>
                <a:lnTo>
                  <a:pt x="12255469" y="1579844"/>
                </a:lnTo>
                <a:close/>
                <a:moveTo>
                  <a:pt x="12082182" y="1384471"/>
                </a:moveTo>
                <a:lnTo>
                  <a:pt x="12126473" y="1430927"/>
                </a:lnTo>
                <a:lnTo>
                  <a:pt x="12165931" y="1476478"/>
                </a:lnTo>
                <a:close/>
                <a:moveTo>
                  <a:pt x="11987879" y="1285559"/>
                </a:moveTo>
                <a:lnTo>
                  <a:pt x="12036178" y="1333931"/>
                </a:lnTo>
                <a:lnTo>
                  <a:pt x="12082182" y="1384471"/>
                </a:lnTo>
                <a:close/>
                <a:moveTo>
                  <a:pt x="11899987" y="1197537"/>
                </a:moveTo>
                <a:lnTo>
                  <a:pt x="11943608" y="1239125"/>
                </a:lnTo>
                <a:lnTo>
                  <a:pt x="11987879" y="1285559"/>
                </a:lnTo>
                <a:close/>
                <a:moveTo>
                  <a:pt x="11801052" y="1103211"/>
                </a:moveTo>
                <a:lnTo>
                  <a:pt x="11854792" y="1152274"/>
                </a:lnTo>
                <a:lnTo>
                  <a:pt x="11899987" y="1197537"/>
                </a:lnTo>
                <a:close/>
                <a:moveTo>
                  <a:pt x="11709213" y="1019365"/>
                </a:moveTo>
                <a:lnTo>
                  <a:pt x="11751807" y="1056260"/>
                </a:lnTo>
                <a:lnTo>
                  <a:pt x="11801052" y="1103211"/>
                </a:lnTo>
                <a:close/>
                <a:moveTo>
                  <a:pt x="11605775" y="929763"/>
                </a:moveTo>
                <a:lnTo>
                  <a:pt x="11665171" y="979155"/>
                </a:lnTo>
                <a:lnTo>
                  <a:pt x="11709213" y="1019365"/>
                </a:lnTo>
                <a:close/>
                <a:moveTo>
                  <a:pt x="11510194" y="850283"/>
                </a:moveTo>
                <a:lnTo>
                  <a:pt x="11551416" y="882677"/>
                </a:lnTo>
                <a:lnTo>
                  <a:pt x="11605775" y="929763"/>
                </a:lnTo>
                <a:close/>
                <a:moveTo>
                  <a:pt x="11402359" y="765542"/>
                </a:moveTo>
                <a:lnTo>
                  <a:pt x="11467633" y="814891"/>
                </a:lnTo>
                <a:lnTo>
                  <a:pt x="11510194" y="850283"/>
                </a:lnTo>
                <a:close/>
                <a:moveTo>
                  <a:pt x="11303257" y="690616"/>
                </a:moveTo>
                <a:lnTo>
                  <a:pt x="11342784" y="718725"/>
                </a:lnTo>
                <a:lnTo>
                  <a:pt x="11402359" y="765542"/>
                </a:lnTo>
                <a:close/>
                <a:moveTo>
                  <a:pt x="11191133" y="610883"/>
                </a:moveTo>
                <a:lnTo>
                  <a:pt x="11262492" y="659797"/>
                </a:lnTo>
                <a:lnTo>
                  <a:pt x="11303257" y="690616"/>
                </a:lnTo>
                <a:close/>
                <a:moveTo>
                  <a:pt x="11088730" y="540691"/>
                </a:moveTo>
                <a:lnTo>
                  <a:pt x="11126257" y="564749"/>
                </a:lnTo>
                <a:lnTo>
                  <a:pt x="11191133" y="610883"/>
                </a:lnTo>
                <a:close/>
                <a:moveTo>
                  <a:pt x="10972397" y="466111"/>
                </a:moveTo>
                <a:lnTo>
                  <a:pt x="11050064" y="514187"/>
                </a:lnTo>
                <a:lnTo>
                  <a:pt x="11088730" y="540691"/>
                </a:lnTo>
                <a:close/>
                <a:moveTo>
                  <a:pt x="10866947" y="400837"/>
                </a:moveTo>
                <a:lnTo>
                  <a:pt x="10902182" y="421097"/>
                </a:lnTo>
                <a:lnTo>
                  <a:pt x="10972397" y="466111"/>
                </a:lnTo>
                <a:close/>
                <a:moveTo>
                  <a:pt x="10746458" y="331558"/>
                </a:moveTo>
                <a:lnTo>
                  <a:pt x="10830665" y="378379"/>
                </a:lnTo>
                <a:lnTo>
                  <a:pt x="10866947" y="400837"/>
                </a:lnTo>
                <a:close/>
                <a:moveTo>
                  <a:pt x="10638235" y="271383"/>
                </a:moveTo>
                <a:lnTo>
                  <a:pt x="10670906" y="288116"/>
                </a:lnTo>
                <a:lnTo>
                  <a:pt x="10746458" y="331558"/>
                </a:lnTo>
                <a:close/>
                <a:moveTo>
                  <a:pt x="10513603" y="207551"/>
                </a:moveTo>
                <a:lnTo>
                  <a:pt x="10604609" y="252686"/>
                </a:lnTo>
                <a:lnTo>
                  <a:pt x="10638235" y="271383"/>
                </a:lnTo>
                <a:close/>
                <a:moveTo>
                  <a:pt x="10402926" y="152659"/>
                </a:moveTo>
                <a:lnTo>
                  <a:pt x="10432777" y="166154"/>
                </a:lnTo>
                <a:lnTo>
                  <a:pt x="10513603" y="207551"/>
                </a:lnTo>
                <a:close/>
                <a:moveTo>
                  <a:pt x="10274089" y="94412"/>
                </a:moveTo>
                <a:lnTo>
                  <a:pt x="10372213" y="137426"/>
                </a:lnTo>
                <a:lnTo>
                  <a:pt x="10402926" y="152659"/>
                </a:lnTo>
                <a:close/>
                <a:moveTo>
                  <a:pt x="10161354" y="44995"/>
                </a:moveTo>
                <a:lnTo>
                  <a:pt x="10188140" y="55556"/>
                </a:lnTo>
                <a:lnTo>
                  <a:pt x="10274089" y="94412"/>
                </a:lnTo>
                <a:close/>
                <a:moveTo>
                  <a:pt x="12423037" y="0"/>
                </a:moveTo>
                <a:lnTo>
                  <a:pt x="14214351" y="0"/>
                </a:lnTo>
                <a:lnTo>
                  <a:pt x="14241290" y="31099"/>
                </a:lnTo>
                <a:cubicBezTo>
                  <a:pt x="15388020" y="1420616"/>
                  <a:pt x="16076877" y="3202010"/>
                  <a:pt x="16076877" y="5144294"/>
                </a:cubicBezTo>
                <a:cubicBezTo>
                  <a:pt x="16076877" y="7086579"/>
                  <a:pt x="15388019" y="8867972"/>
                  <a:pt x="14241289" y="10257489"/>
                </a:cubicBezTo>
                <a:lnTo>
                  <a:pt x="14214351" y="10288587"/>
                </a:lnTo>
                <a:lnTo>
                  <a:pt x="12423038" y="10288587"/>
                </a:lnTo>
                <a:lnTo>
                  <a:pt x="12584341" y="10148863"/>
                </a:lnTo>
                <a:cubicBezTo>
                  <a:pt x="13945084" y="8912099"/>
                  <a:pt x="14799377" y="7127962"/>
                  <a:pt x="14799377" y="5144294"/>
                </a:cubicBezTo>
                <a:cubicBezTo>
                  <a:pt x="14799377" y="3160626"/>
                  <a:pt x="13945084" y="1376489"/>
                  <a:pt x="12584341" y="139725"/>
                </a:cubicBezTo>
                <a:close/>
                <a:moveTo>
                  <a:pt x="10047239" y="0"/>
                </a:moveTo>
                <a:lnTo>
                  <a:pt x="10047812" y="0"/>
                </a:lnTo>
                <a:lnTo>
                  <a:pt x="10133791" y="32912"/>
                </a:lnTo>
                <a:lnTo>
                  <a:pt x="10161354" y="44995"/>
                </a:lnTo>
                <a:close/>
                <a:moveTo>
                  <a:pt x="1862529" y="0"/>
                </a:moveTo>
                <a:lnTo>
                  <a:pt x="3653844" y="0"/>
                </a:lnTo>
                <a:lnTo>
                  <a:pt x="3492540" y="139725"/>
                </a:lnTo>
                <a:cubicBezTo>
                  <a:pt x="2131795" y="1376489"/>
                  <a:pt x="1277503" y="3160626"/>
                  <a:pt x="1277503" y="5144294"/>
                </a:cubicBezTo>
                <a:cubicBezTo>
                  <a:pt x="1277503" y="7127962"/>
                  <a:pt x="2131796" y="8912099"/>
                  <a:pt x="3492540" y="10148863"/>
                </a:cubicBezTo>
                <a:lnTo>
                  <a:pt x="3653843" y="10288587"/>
                </a:lnTo>
                <a:lnTo>
                  <a:pt x="1862527" y="10288587"/>
                </a:lnTo>
                <a:lnTo>
                  <a:pt x="1835589" y="10257489"/>
                </a:lnTo>
                <a:cubicBezTo>
                  <a:pt x="688858" y="8867972"/>
                  <a:pt x="0" y="7086579"/>
                  <a:pt x="0" y="5144294"/>
                </a:cubicBezTo>
                <a:cubicBezTo>
                  <a:pt x="0" y="3202010"/>
                  <a:pt x="688857" y="1420616"/>
                  <a:pt x="1835590" y="3109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Полилиния 65"/>
          <p:cNvSpPr/>
          <p:nvPr/>
        </p:nvSpPr>
        <p:spPr>
          <a:xfrm>
            <a:off x="2383064" y="0"/>
            <a:ext cx="13521875" cy="10288588"/>
          </a:xfrm>
          <a:custGeom>
            <a:avLst/>
            <a:gdLst>
              <a:gd name="connsiteX0" fmla="*/ 8769737 w 13521875"/>
              <a:gd name="connsiteY0" fmla="*/ 0 h 10288588"/>
              <a:gd name="connsiteX1" fmla="*/ 11145535 w 13521875"/>
              <a:gd name="connsiteY1" fmla="*/ 0 h 10288588"/>
              <a:gd name="connsiteX2" fmla="*/ 11306839 w 13521875"/>
              <a:gd name="connsiteY2" fmla="*/ 139726 h 10288588"/>
              <a:gd name="connsiteX3" fmla="*/ 13521875 w 13521875"/>
              <a:gd name="connsiteY3" fmla="*/ 5144294 h 10288588"/>
              <a:gd name="connsiteX4" fmla="*/ 11306839 w 13521875"/>
              <a:gd name="connsiteY4" fmla="*/ 10148863 h 10288588"/>
              <a:gd name="connsiteX5" fmla="*/ 11145535 w 13521875"/>
              <a:gd name="connsiteY5" fmla="*/ 10288588 h 10288588"/>
              <a:gd name="connsiteX6" fmla="*/ 8769737 w 13521875"/>
              <a:gd name="connsiteY6" fmla="*/ 10288588 h 10288588"/>
              <a:gd name="connsiteX7" fmla="*/ 8910638 w 13521875"/>
              <a:gd name="connsiteY7" fmla="*/ 10233033 h 10288588"/>
              <a:gd name="connsiteX8" fmla="*/ 12283680 w 13521875"/>
              <a:gd name="connsiteY8" fmla="*/ 5144294 h 10288588"/>
              <a:gd name="connsiteX9" fmla="*/ 8910638 w 13521875"/>
              <a:gd name="connsiteY9" fmla="*/ 55556 h 10288588"/>
              <a:gd name="connsiteX10" fmla="*/ 2376341 w 13521875"/>
              <a:gd name="connsiteY10" fmla="*/ 0 h 10288588"/>
              <a:gd name="connsiteX11" fmla="*/ 4752140 w 13521875"/>
              <a:gd name="connsiteY11" fmla="*/ 0 h 10288588"/>
              <a:gd name="connsiteX12" fmla="*/ 4611239 w 13521875"/>
              <a:gd name="connsiteY12" fmla="*/ 55556 h 10288588"/>
              <a:gd name="connsiteX13" fmla="*/ 1238194 w 13521875"/>
              <a:gd name="connsiteY13" fmla="*/ 5144294 h 10288588"/>
              <a:gd name="connsiteX14" fmla="*/ 4611238 w 13521875"/>
              <a:gd name="connsiteY14" fmla="*/ 10233033 h 10288588"/>
              <a:gd name="connsiteX15" fmla="*/ 4752139 w 13521875"/>
              <a:gd name="connsiteY15" fmla="*/ 10288588 h 10288588"/>
              <a:gd name="connsiteX16" fmla="*/ 2376340 w 13521875"/>
              <a:gd name="connsiteY16" fmla="*/ 10288588 h 10288588"/>
              <a:gd name="connsiteX17" fmla="*/ 2215036 w 13521875"/>
              <a:gd name="connsiteY17" fmla="*/ 10148863 h 10288588"/>
              <a:gd name="connsiteX18" fmla="*/ 0 w 13521875"/>
              <a:gd name="connsiteY18" fmla="*/ 5144294 h 10288588"/>
              <a:gd name="connsiteX19" fmla="*/ 2215037 w 13521875"/>
              <a:gd name="connsiteY19" fmla="*/ 139726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521875" h="10288588">
                <a:moveTo>
                  <a:pt x="8769737" y="0"/>
                </a:moveTo>
                <a:lnTo>
                  <a:pt x="11145535" y="0"/>
                </a:lnTo>
                <a:lnTo>
                  <a:pt x="11306839" y="139726"/>
                </a:lnTo>
                <a:cubicBezTo>
                  <a:pt x="12667582" y="1376489"/>
                  <a:pt x="13521875" y="3160627"/>
                  <a:pt x="13521875" y="5144294"/>
                </a:cubicBezTo>
                <a:cubicBezTo>
                  <a:pt x="13521875" y="7127962"/>
                  <a:pt x="12667582" y="8912099"/>
                  <a:pt x="11306839" y="10148863"/>
                </a:cubicBezTo>
                <a:lnTo>
                  <a:pt x="11145535" y="10288588"/>
                </a:lnTo>
                <a:lnTo>
                  <a:pt x="8769737" y="10288588"/>
                </a:lnTo>
                <a:lnTo>
                  <a:pt x="8910638" y="10233033"/>
                </a:lnTo>
                <a:cubicBezTo>
                  <a:pt x="10892834" y="9394635"/>
                  <a:pt x="12283680" y="7431890"/>
                  <a:pt x="12283680" y="5144294"/>
                </a:cubicBezTo>
                <a:cubicBezTo>
                  <a:pt x="12283680" y="2856699"/>
                  <a:pt x="10892834" y="893954"/>
                  <a:pt x="8910638" y="55556"/>
                </a:cubicBezTo>
                <a:close/>
                <a:moveTo>
                  <a:pt x="2376341" y="0"/>
                </a:moveTo>
                <a:lnTo>
                  <a:pt x="4752140" y="0"/>
                </a:lnTo>
                <a:lnTo>
                  <a:pt x="4611239" y="55556"/>
                </a:lnTo>
                <a:cubicBezTo>
                  <a:pt x="2629043" y="893954"/>
                  <a:pt x="1238194" y="2856699"/>
                  <a:pt x="1238194" y="5144294"/>
                </a:cubicBezTo>
                <a:cubicBezTo>
                  <a:pt x="1238194" y="7431890"/>
                  <a:pt x="2629043" y="9394635"/>
                  <a:pt x="4611238" y="10233033"/>
                </a:cubicBezTo>
                <a:lnTo>
                  <a:pt x="4752139" y="10288588"/>
                </a:lnTo>
                <a:lnTo>
                  <a:pt x="2376340" y="10288588"/>
                </a:lnTo>
                <a:lnTo>
                  <a:pt x="2215036" y="10148863"/>
                </a:lnTo>
                <a:cubicBezTo>
                  <a:pt x="854293" y="8912099"/>
                  <a:pt x="0" y="7127962"/>
                  <a:pt x="0" y="5144294"/>
                </a:cubicBezTo>
                <a:cubicBezTo>
                  <a:pt x="0" y="3160627"/>
                  <a:pt x="854293" y="1376489"/>
                  <a:pt x="2215037" y="139726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Полилиния 77"/>
          <p:cNvSpPr/>
          <p:nvPr/>
        </p:nvSpPr>
        <p:spPr>
          <a:xfrm>
            <a:off x="3621257" y="1"/>
            <a:ext cx="11045486" cy="10288587"/>
          </a:xfrm>
          <a:custGeom>
            <a:avLst/>
            <a:gdLst>
              <a:gd name="connsiteX0" fmla="*/ 5522745 w 11045486"/>
              <a:gd name="connsiteY0" fmla="*/ 820438 h 10288587"/>
              <a:gd name="connsiteX1" fmla="*/ 1198889 w 11045486"/>
              <a:gd name="connsiteY1" fmla="*/ 5144295 h 10288587"/>
              <a:gd name="connsiteX2" fmla="*/ 5522745 w 11045486"/>
              <a:gd name="connsiteY2" fmla="*/ 9468150 h 10288587"/>
              <a:gd name="connsiteX3" fmla="*/ 9846599 w 11045486"/>
              <a:gd name="connsiteY3" fmla="*/ 5144295 h 10288587"/>
              <a:gd name="connsiteX4" fmla="*/ 5522745 w 11045486"/>
              <a:gd name="connsiteY4" fmla="*/ 820438 h 10288587"/>
              <a:gd name="connsiteX5" fmla="*/ 3513945 w 11045486"/>
              <a:gd name="connsiteY5" fmla="*/ 0 h 10288587"/>
              <a:gd name="connsiteX6" fmla="*/ 7531544 w 11045486"/>
              <a:gd name="connsiteY6" fmla="*/ 0 h 10288587"/>
              <a:gd name="connsiteX7" fmla="*/ 7672444 w 11045486"/>
              <a:gd name="connsiteY7" fmla="*/ 55556 h 10288587"/>
              <a:gd name="connsiteX8" fmla="*/ 11045486 w 11045486"/>
              <a:gd name="connsiteY8" fmla="*/ 5144295 h 10288587"/>
              <a:gd name="connsiteX9" fmla="*/ 7672444 w 11045486"/>
              <a:gd name="connsiteY9" fmla="*/ 10233033 h 10288587"/>
              <a:gd name="connsiteX10" fmla="*/ 7531546 w 11045486"/>
              <a:gd name="connsiteY10" fmla="*/ 10288587 h 10288587"/>
              <a:gd name="connsiteX11" fmla="*/ 3513942 w 11045486"/>
              <a:gd name="connsiteY11" fmla="*/ 10288587 h 10288587"/>
              <a:gd name="connsiteX12" fmla="*/ 3373044 w 11045486"/>
              <a:gd name="connsiteY12" fmla="*/ 10233033 h 10288587"/>
              <a:gd name="connsiteX13" fmla="*/ 0 w 11045486"/>
              <a:gd name="connsiteY13" fmla="*/ 5144295 h 10288587"/>
              <a:gd name="connsiteX14" fmla="*/ 3373044 w 11045486"/>
              <a:gd name="connsiteY14" fmla="*/ 55556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45486" h="10288587">
                <a:moveTo>
                  <a:pt x="5522745" y="820438"/>
                </a:moveTo>
                <a:cubicBezTo>
                  <a:pt x="3134745" y="820438"/>
                  <a:pt x="1198889" y="2756294"/>
                  <a:pt x="1198889" y="5144295"/>
                </a:cubicBezTo>
                <a:cubicBezTo>
                  <a:pt x="1198889" y="7532294"/>
                  <a:pt x="3134745" y="9468150"/>
                  <a:pt x="5522745" y="9468150"/>
                </a:cubicBezTo>
                <a:cubicBezTo>
                  <a:pt x="7910743" y="9468150"/>
                  <a:pt x="9846599" y="7532294"/>
                  <a:pt x="9846599" y="5144295"/>
                </a:cubicBezTo>
                <a:cubicBezTo>
                  <a:pt x="9846599" y="2756294"/>
                  <a:pt x="7910743" y="820438"/>
                  <a:pt x="5522745" y="820438"/>
                </a:cubicBezTo>
                <a:close/>
                <a:moveTo>
                  <a:pt x="3513945" y="0"/>
                </a:moveTo>
                <a:lnTo>
                  <a:pt x="7531544" y="0"/>
                </a:lnTo>
                <a:lnTo>
                  <a:pt x="7672444" y="55556"/>
                </a:lnTo>
                <a:cubicBezTo>
                  <a:pt x="9654639" y="893954"/>
                  <a:pt x="11045486" y="2856699"/>
                  <a:pt x="11045486" y="5144295"/>
                </a:cubicBezTo>
                <a:cubicBezTo>
                  <a:pt x="11045486" y="7431890"/>
                  <a:pt x="9654639" y="9394635"/>
                  <a:pt x="7672444" y="10233033"/>
                </a:cubicBezTo>
                <a:lnTo>
                  <a:pt x="7531546" y="10288587"/>
                </a:lnTo>
                <a:lnTo>
                  <a:pt x="3513942" y="10288587"/>
                </a:lnTo>
                <a:lnTo>
                  <a:pt x="3373044" y="10233033"/>
                </a:lnTo>
                <a:cubicBezTo>
                  <a:pt x="1390848" y="9394635"/>
                  <a:pt x="0" y="7431890"/>
                  <a:pt x="0" y="5144295"/>
                </a:cubicBezTo>
                <a:cubicBezTo>
                  <a:pt x="0" y="2856699"/>
                  <a:pt x="1390848" y="893954"/>
                  <a:pt x="3373044" y="55556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Овал 12"/>
          <p:cNvSpPr/>
          <p:nvPr/>
        </p:nvSpPr>
        <p:spPr>
          <a:xfrm>
            <a:off x="4933950" y="934244"/>
            <a:ext cx="8420100" cy="8420100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Группа 13"/>
          <p:cNvGrpSpPr/>
          <p:nvPr/>
        </p:nvGrpSpPr>
        <p:grpSpPr>
          <a:xfrm>
            <a:off x="5019676" y="4014518"/>
            <a:ext cx="8248649" cy="2246769"/>
            <a:chOff x="5019676" y="4395518"/>
            <a:chExt cx="8248649" cy="2246769"/>
          </a:xfrm>
        </p:grpSpPr>
        <p:sp>
          <p:nvSpPr>
            <p:cNvPr id="15" name="TextBox 14"/>
            <p:cNvSpPr txBox="1"/>
            <p:nvPr/>
          </p:nvSpPr>
          <p:spPr>
            <a:xfrm>
              <a:off x="5105400" y="4395518"/>
              <a:ext cx="809625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>
                  <a:solidFill>
                    <a:schemeClr val="bg2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Analyse et planification</a:t>
              </a:r>
              <a:endParaRPr lang="fr-FR" sz="700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9676" y="5747705"/>
              <a:ext cx="82486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FR" sz="21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>
          <a:xfrm>
            <a:off x="0" y="-6392"/>
            <a:ext cx="18288000" cy="10288588"/>
          </a:xfrm>
        </p:spPr>
      </p:sp>
      <p:pic>
        <p:nvPicPr>
          <p:cNvPr id="16" name="Graphique 15" descr="Cible avec un remplissage uni">
            <a:extLst>
              <a:ext uri="{FF2B5EF4-FFF2-40B4-BE49-F238E27FC236}">
                <a16:creationId xmlns:a16="http://schemas.microsoft.com/office/drawing/2014/main" id="{859542C5-4BA2-4B71-9EAA-416E69B57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2475" y="1456522"/>
            <a:ext cx="1543050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3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64" grpId="0" animBg="1"/>
      <p:bldP spid="66" grpId="0" animBg="1"/>
      <p:bldP spid="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13">
            <a:extLst>
              <a:ext uri="{FF2B5EF4-FFF2-40B4-BE49-F238E27FC236}">
                <a16:creationId xmlns:a16="http://schemas.microsoft.com/office/drawing/2014/main" id="{F7D6A295-4680-4C02-908D-A9CD87DBECB0}"/>
              </a:ext>
            </a:extLst>
          </p:cNvPr>
          <p:cNvGrpSpPr/>
          <p:nvPr/>
        </p:nvGrpSpPr>
        <p:grpSpPr>
          <a:xfrm>
            <a:off x="9144000" y="262221"/>
            <a:ext cx="8882741" cy="1484448"/>
            <a:chOff x="180972" y="4528317"/>
            <a:chExt cx="9005890" cy="1483240"/>
          </a:xfrm>
        </p:grpSpPr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0E4BA92B-B697-4CBA-A680-A7F277D9DBCC}"/>
                </a:ext>
              </a:extLst>
            </p:cNvPr>
            <p:cNvSpPr txBox="1"/>
            <p:nvPr/>
          </p:nvSpPr>
          <p:spPr>
            <a:xfrm>
              <a:off x="180972" y="4528317"/>
              <a:ext cx="9005890" cy="116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 dirty="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Analyse et planification</a:t>
              </a:r>
              <a:endParaRPr lang="fr-FR" sz="7000" dirty="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17">
              <a:extLst>
                <a:ext uri="{FF2B5EF4-FFF2-40B4-BE49-F238E27FC236}">
                  <a16:creationId xmlns:a16="http://schemas.microsoft.com/office/drawing/2014/main" id="{B09E6529-734B-40B9-804D-AC30122C33BA}"/>
                </a:ext>
              </a:extLst>
            </p:cNvPr>
            <p:cNvSpPr txBox="1"/>
            <p:nvPr/>
          </p:nvSpPr>
          <p:spPr>
            <a:xfrm>
              <a:off x="3527555" y="5545673"/>
              <a:ext cx="5659307" cy="46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- Architecture générale – Planification</a:t>
              </a:r>
              <a:endParaRPr lang="fr-FR" sz="2400" b="1" dirty="0">
                <a:solidFill>
                  <a:srgbClr val="232B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74F1A04C-BB7F-4F23-96E7-319DBD0B17E3}"/>
              </a:ext>
            </a:extLst>
          </p:cNvPr>
          <p:cNvSpPr txBox="1"/>
          <p:nvPr/>
        </p:nvSpPr>
        <p:spPr>
          <a:xfrm>
            <a:off x="8821166" y="1200032"/>
            <a:ext cx="409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Capture des besoins</a:t>
            </a:r>
            <a:endParaRPr lang="fr-FR" sz="3600" b="1" dirty="0">
              <a:solidFill>
                <a:srgbClr val="9FD900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B762214-10B8-4671-84C9-731C37A6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02" y="2096559"/>
            <a:ext cx="4047460" cy="10467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F7049C0-EC7F-4962-8466-78AC8920F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80" y="3173578"/>
            <a:ext cx="4731342" cy="10467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DBE731D-BB47-440E-8136-896C71EE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889" y="4250597"/>
            <a:ext cx="4005590" cy="104675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59F290B-9484-474A-A292-EB7938074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176" y="5483616"/>
            <a:ext cx="4284725" cy="10467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E798BF4-AD83-41B8-90AE-CE381E67A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91" y="5540394"/>
            <a:ext cx="4103287" cy="1046757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14EE8FBF-226D-4ACE-9828-06A8081FE26E}"/>
              </a:ext>
            </a:extLst>
          </p:cNvPr>
          <p:cNvGrpSpPr/>
          <p:nvPr/>
        </p:nvGrpSpPr>
        <p:grpSpPr>
          <a:xfrm>
            <a:off x="629808" y="2643141"/>
            <a:ext cx="1698735" cy="1630502"/>
            <a:chOff x="629808" y="2643141"/>
            <a:chExt cx="1698735" cy="1630502"/>
          </a:xfrm>
        </p:grpSpPr>
        <p:pic>
          <p:nvPicPr>
            <p:cNvPr id="8" name="Graphique 7" descr="Homme avec un remplissage uni">
              <a:extLst>
                <a:ext uri="{FF2B5EF4-FFF2-40B4-BE49-F238E27FC236}">
                  <a16:creationId xmlns:a16="http://schemas.microsoft.com/office/drawing/2014/main" id="{97246A24-073A-4360-BFAC-823A75FE1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1976" y="2643141"/>
              <a:ext cx="914400" cy="914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DC8381-8CB2-4D77-BF40-837BE7263344}"/>
                </a:ext>
              </a:extLst>
            </p:cNvPr>
            <p:cNvSpPr/>
            <p:nvPr/>
          </p:nvSpPr>
          <p:spPr>
            <a:xfrm>
              <a:off x="629808" y="3750423"/>
              <a:ext cx="16987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800" b="0" cap="none" spc="0" dirty="0">
                  <a:ln w="0"/>
                  <a:solidFill>
                    <a:schemeClr val="tx1"/>
                  </a:solidFill>
                </a:rPr>
                <a:t>Utilisateur</a:t>
              </a:r>
            </a:p>
          </p:txBody>
        </p:sp>
      </p:grp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F94CC024-CE3F-42C2-B5FD-21B0C167C4B2}"/>
              </a:ext>
            </a:extLst>
          </p:cNvPr>
          <p:cNvCxnSpPr>
            <a:cxnSpLocks/>
            <a:stCxn id="8" idx="0"/>
            <a:endCxn id="13" idx="1"/>
          </p:cNvCxnSpPr>
          <p:nvPr/>
        </p:nvCxnSpPr>
        <p:spPr>
          <a:xfrm rot="5400000" flipH="1" flipV="1">
            <a:off x="3593888" y="505227"/>
            <a:ext cx="23203" cy="42526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32F8CAF-2982-47B3-AF38-FEC854DFAC7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675405" y="3032970"/>
            <a:ext cx="3623875" cy="6639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142E6E74-31D8-4625-B56C-701FFE1FF5A9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>
            <a:off x="2328543" y="4012033"/>
            <a:ext cx="3274346" cy="7619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8C2C48BB-EC9B-47C2-9E42-FEBD2AECEF22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5400000" flipH="1" flipV="1">
            <a:off x="5520480" y="3398413"/>
            <a:ext cx="186262" cy="3984145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E317385F-EE99-4AE4-B7FC-6C549AF91E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920006" y="4256795"/>
            <a:ext cx="243040" cy="2304151"/>
          </a:xfrm>
          <a:prstGeom prst="bentConnector3">
            <a:avLst>
              <a:gd name="adj1" fmla="val 4608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 53">
            <a:extLst>
              <a:ext uri="{FF2B5EF4-FFF2-40B4-BE49-F238E27FC236}">
                <a16:creationId xmlns:a16="http://schemas.microsoft.com/office/drawing/2014/main" id="{67285616-0809-4ED4-A618-A321FAAA6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0159" y="6859890"/>
            <a:ext cx="4468320" cy="1044000"/>
          </a:xfrm>
          <a:prstGeom prst="rect">
            <a:avLst/>
          </a:prstGeom>
        </p:spPr>
      </p:pic>
      <p:grpSp>
        <p:nvGrpSpPr>
          <p:cNvPr id="55" name="Groupe 54">
            <a:extLst>
              <a:ext uri="{FF2B5EF4-FFF2-40B4-BE49-F238E27FC236}">
                <a16:creationId xmlns:a16="http://schemas.microsoft.com/office/drawing/2014/main" id="{95591C24-24A6-4244-BB4B-A368B7463183}"/>
              </a:ext>
            </a:extLst>
          </p:cNvPr>
          <p:cNvGrpSpPr/>
          <p:nvPr/>
        </p:nvGrpSpPr>
        <p:grpSpPr>
          <a:xfrm>
            <a:off x="264611" y="6485957"/>
            <a:ext cx="1907189" cy="1630502"/>
            <a:chOff x="525582" y="2643141"/>
            <a:chExt cx="1907189" cy="1630502"/>
          </a:xfrm>
        </p:grpSpPr>
        <p:pic>
          <p:nvPicPr>
            <p:cNvPr id="56" name="Graphique 55" descr="Homme avec un remplissage uni">
              <a:extLst>
                <a:ext uri="{FF2B5EF4-FFF2-40B4-BE49-F238E27FC236}">
                  <a16:creationId xmlns:a16="http://schemas.microsoft.com/office/drawing/2014/main" id="{ECC4234D-AADB-44AA-9A64-5A4C7FB87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1976" y="2643141"/>
              <a:ext cx="914400" cy="9144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50AE3F-A4AE-48B8-A086-D298FB5BB506}"/>
                </a:ext>
              </a:extLst>
            </p:cNvPr>
            <p:cNvSpPr/>
            <p:nvPr/>
          </p:nvSpPr>
          <p:spPr>
            <a:xfrm>
              <a:off x="525582" y="3750423"/>
              <a:ext cx="190718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800" b="0" cap="none" spc="0" dirty="0">
                  <a:ln w="0"/>
                  <a:solidFill>
                    <a:schemeClr val="tx1"/>
                  </a:solidFill>
                </a:rPr>
                <a:t>Investisseur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C4061E30-0519-4E75-B321-7292663EEFEF}"/>
              </a:ext>
            </a:extLst>
          </p:cNvPr>
          <p:cNvGrpSpPr/>
          <p:nvPr/>
        </p:nvGrpSpPr>
        <p:grpSpPr>
          <a:xfrm>
            <a:off x="1218204" y="4273644"/>
            <a:ext cx="299136" cy="2212314"/>
            <a:chOff x="1218204" y="4273644"/>
            <a:chExt cx="299136" cy="2212314"/>
          </a:xfrm>
        </p:grpSpPr>
        <p:cxnSp>
          <p:nvCxnSpPr>
            <p:cNvPr id="59" name="Connecteur : en angle 58">
              <a:extLst>
                <a:ext uri="{FF2B5EF4-FFF2-40B4-BE49-F238E27FC236}">
                  <a16:creationId xmlns:a16="http://schemas.microsoft.com/office/drawing/2014/main" id="{5BD86359-AF4D-4F34-8A00-5472B2CC8AC2}"/>
                </a:ext>
              </a:extLst>
            </p:cNvPr>
            <p:cNvCxnSpPr>
              <a:stCxn id="56" idx="0"/>
              <a:endCxn id="24" idx="2"/>
            </p:cNvCxnSpPr>
            <p:nvPr/>
          </p:nvCxnSpPr>
          <p:spPr>
            <a:xfrm rot="5400000" flipH="1" flipV="1">
              <a:off x="242533" y="5249315"/>
              <a:ext cx="2212314" cy="260971"/>
            </a:xfrm>
            <a:prstGeom prst="bentConnector3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7F5AB3C8-25E3-4096-9D9B-85C41FED9596}"/>
                </a:ext>
              </a:extLst>
            </p:cNvPr>
            <p:cNvSpPr/>
            <p:nvPr/>
          </p:nvSpPr>
          <p:spPr>
            <a:xfrm>
              <a:off x="1445340" y="4310907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1F9EC0D6-D17D-49E9-9B5F-CA624A4B810F}"/>
              </a:ext>
            </a:extLst>
          </p:cNvPr>
          <p:cNvCxnSpPr>
            <a:stCxn id="56" idx="3"/>
            <a:endCxn id="54" idx="1"/>
          </p:cNvCxnSpPr>
          <p:nvPr/>
        </p:nvCxnSpPr>
        <p:spPr>
          <a:xfrm>
            <a:off x="1675405" y="6943157"/>
            <a:ext cx="3464754" cy="4387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0F9CB62B-8BFE-4867-ABCD-2332F42A20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5882" y="8776630"/>
            <a:ext cx="4259520" cy="1044000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1DF50CF6-9638-4542-AB65-92A55C5A48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3915" y="8776630"/>
            <a:ext cx="3716640" cy="1044000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B595542D-1F3E-4B81-A68F-1D019A1A6B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12909" y="8566866"/>
            <a:ext cx="5581920" cy="1044000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AD571292-12CD-4DE8-B750-E6F7296ED5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12909" y="7381890"/>
            <a:ext cx="4482240" cy="1044000"/>
          </a:xfrm>
          <a:prstGeom prst="rect">
            <a:avLst/>
          </a:prstGeom>
        </p:spPr>
      </p:pic>
      <p:grpSp>
        <p:nvGrpSpPr>
          <p:cNvPr id="96" name="Groupe 95">
            <a:extLst>
              <a:ext uri="{FF2B5EF4-FFF2-40B4-BE49-F238E27FC236}">
                <a16:creationId xmlns:a16="http://schemas.microsoft.com/office/drawing/2014/main" id="{05DC1244-7354-41E6-B5A2-EA351A2580B5}"/>
              </a:ext>
            </a:extLst>
          </p:cNvPr>
          <p:cNvGrpSpPr/>
          <p:nvPr/>
        </p:nvGrpSpPr>
        <p:grpSpPr>
          <a:xfrm>
            <a:off x="4322215" y="7880304"/>
            <a:ext cx="2664879" cy="872740"/>
            <a:chOff x="2762363" y="7799622"/>
            <a:chExt cx="2664879" cy="872740"/>
          </a:xfrm>
        </p:grpSpPr>
        <p:cxnSp>
          <p:nvCxnSpPr>
            <p:cNvPr id="77" name="Connecteur : en angle 76">
              <a:extLst>
                <a:ext uri="{FF2B5EF4-FFF2-40B4-BE49-F238E27FC236}">
                  <a16:creationId xmlns:a16="http://schemas.microsoft.com/office/drawing/2014/main" id="{5A9A1BE2-032F-483E-81B3-807BAA5B278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0332" y="6921653"/>
              <a:ext cx="872740" cy="2628677"/>
            </a:xfrm>
            <a:prstGeom prst="bentConnector3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riangle isocèle 87">
              <a:extLst>
                <a:ext uri="{FF2B5EF4-FFF2-40B4-BE49-F238E27FC236}">
                  <a16:creationId xmlns:a16="http://schemas.microsoft.com/office/drawing/2014/main" id="{1B6AAB74-8892-4B60-AE03-55FBF7F8E1DE}"/>
                </a:ext>
              </a:extLst>
            </p:cNvPr>
            <p:cNvSpPr/>
            <p:nvPr/>
          </p:nvSpPr>
          <p:spPr>
            <a:xfrm>
              <a:off x="5355242" y="7835908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C5012CB5-0715-49AC-A87F-C6F173496103}"/>
              </a:ext>
            </a:extLst>
          </p:cNvPr>
          <p:cNvGrpSpPr/>
          <p:nvPr/>
        </p:nvGrpSpPr>
        <p:grpSpPr>
          <a:xfrm>
            <a:off x="7287552" y="7903890"/>
            <a:ext cx="1504117" cy="872740"/>
            <a:chOff x="5727700" y="7823208"/>
            <a:chExt cx="1504117" cy="872740"/>
          </a:xfrm>
        </p:grpSpPr>
        <p:cxnSp>
          <p:nvCxnSpPr>
            <p:cNvPr id="79" name="Connecteur : en angle 78">
              <a:extLst>
                <a:ext uri="{FF2B5EF4-FFF2-40B4-BE49-F238E27FC236}">
                  <a16:creationId xmlns:a16="http://schemas.microsoft.com/office/drawing/2014/main" id="{4384C66E-87CA-4BF1-9070-C8333BCC805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61489" y="7525620"/>
              <a:ext cx="872740" cy="1467916"/>
            </a:xfrm>
            <a:prstGeom prst="bentConnector3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riangle isocèle 88">
              <a:extLst>
                <a:ext uri="{FF2B5EF4-FFF2-40B4-BE49-F238E27FC236}">
                  <a16:creationId xmlns:a16="http://schemas.microsoft.com/office/drawing/2014/main" id="{2BFD1A88-22FE-44B0-9969-8546528CECB4}"/>
                </a:ext>
              </a:extLst>
            </p:cNvPr>
            <p:cNvSpPr/>
            <p:nvPr/>
          </p:nvSpPr>
          <p:spPr>
            <a:xfrm>
              <a:off x="5727700" y="7858024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6C11B830-1FE3-4EDE-BC4F-1CAD42214E32}"/>
              </a:ext>
            </a:extLst>
          </p:cNvPr>
          <p:cNvGrpSpPr/>
          <p:nvPr/>
        </p:nvGrpSpPr>
        <p:grpSpPr>
          <a:xfrm>
            <a:off x="9114838" y="7656897"/>
            <a:ext cx="1771383" cy="1402615"/>
            <a:chOff x="9041527" y="7686251"/>
            <a:chExt cx="1771383" cy="1402615"/>
          </a:xfrm>
        </p:grpSpPr>
        <p:cxnSp>
          <p:nvCxnSpPr>
            <p:cNvPr id="81" name="Connecteur : en angle 80">
              <a:extLst>
                <a:ext uri="{FF2B5EF4-FFF2-40B4-BE49-F238E27FC236}">
                  <a16:creationId xmlns:a16="http://schemas.microsoft.com/office/drawing/2014/main" id="{88C2948D-5722-4765-9657-026E95C622F6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rot="10800000">
              <a:off x="9041527" y="7719870"/>
              <a:ext cx="1771383" cy="1368996"/>
            </a:xfrm>
            <a:prstGeom prst="bentConnector3">
              <a:avLst>
                <a:gd name="adj1" fmla="val 12044"/>
              </a:avLst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riangle isocèle 90">
              <a:extLst>
                <a:ext uri="{FF2B5EF4-FFF2-40B4-BE49-F238E27FC236}">
                  <a16:creationId xmlns:a16="http://schemas.microsoft.com/office/drawing/2014/main" id="{0D0D66F2-D02E-4514-A699-D86539A44A21}"/>
                </a:ext>
              </a:extLst>
            </p:cNvPr>
            <p:cNvSpPr/>
            <p:nvPr/>
          </p:nvSpPr>
          <p:spPr>
            <a:xfrm rot="16200000">
              <a:off x="9084707" y="7686251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7C52BF73-ABE3-4D33-882E-6B31C1244854}"/>
              </a:ext>
            </a:extLst>
          </p:cNvPr>
          <p:cNvGrpSpPr/>
          <p:nvPr/>
        </p:nvGrpSpPr>
        <p:grpSpPr>
          <a:xfrm>
            <a:off x="9475129" y="7202814"/>
            <a:ext cx="3703207" cy="201343"/>
            <a:chOff x="9008504" y="7020191"/>
            <a:chExt cx="4045525" cy="361699"/>
          </a:xfrm>
        </p:grpSpPr>
        <p:cxnSp>
          <p:nvCxnSpPr>
            <p:cNvPr id="87" name="Connecteur : en angle 86">
              <a:extLst>
                <a:ext uri="{FF2B5EF4-FFF2-40B4-BE49-F238E27FC236}">
                  <a16:creationId xmlns:a16="http://schemas.microsoft.com/office/drawing/2014/main" id="{17A79EF3-CE05-40AD-B7AA-7C4908AF023E}"/>
                </a:ext>
              </a:extLst>
            </p:cNvPr>
            <p:cNvCxnSpPr>
              <a:stCxn id="71" idx="0"/>
            </p:cNvCxnSpPr>
            <p:nvPr/>
          </p:nvCxnSpPr>
          <p:spPr>
            <a:xfrm rot="16200000" flipV="1">
              <a:off x="10867826" y="5195686"/>
              <a:ext cx="326882" cy="4045525"/>
            </a:xfrm>
            <a:prstGeom prst="bentConnector2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riangle isocèle 91">
              <a:extLst>
                <a:ext uri="{FF2B5EF4-FFF2-40B4-BE49-F238E27FC236}">
                  <a16:creationId xmlns:a16="http://schemas.microsoft.com/office/drawing/2014/main" id="{3787F7EE-DB8D-42EF-B260-DC57F5C74068}"/>
                </a:ext>
              </a:extLst>
            </p:cNvPr>
            <p:cNvSpPr/>
            <p:nvPr/>
          </p:nvSpPr>
          <p:spPr>
            <a:xfrm rot="16200000">
              <a:off x="9050867" y="7020191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8" name="Image 97">
            <a:extLst>
              <a:ext uri="{FF2B5EF4-FFF2-40B4-BE49-F238E27FC236}">
                <a16:creationId xmlns:a16="http://schemas.microsoft.com/office/drawing/2014/main" id="{A7FDF7C3-D341-48CA-B4DF-0B47DDB0CC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28577" y="3494127"/>
            <a:ext cx="1612800" cy="1080000"/>
          </a:xfrm>
          <a:prstGeom prst="rect">
            <a:avLst/>
          </a:prstGeom>
        </p:spPr>
      </p:pic>
      <p:cxnSp>
        <p:nvCxnSpPr>
          <p:cNvPr id="106" name="Connecteur : en angle 105">
            <a:extLst>
              <a:ext uri="{FF2B5EF4-FFF2-40B4-BE49-F238E27FC236}">
                <a16:creationId xmlns:a16="http://schemas.microsoft.com/office/drawing/2014/main" id="{596B3D2E-CB8B-43CA-BBBE-FD14584C919A}"/>
              </a:ext>
            </a:extLst>
          </p:cNvPr>
          <p:cNvCxnSpPr>
            <a:stCxn id="15" idx="3"/>
            <a:endCxn id="98" idx="1"/>
          </p:cNvCxnSpPr>
          <p:nvPr/>
        </p:nvCxnSpPr>
        <p:spPr>
          <a:xfrm>
            <a:off x="10030622" y="3696957"/>
            <a:ext cx="3997955" cy="337170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 : en angle 107">
            <a:extLst>
              <a:ext uri="{FF2B5EF4-FFF2-40B4-BE49-F238E27FC236}">
                <a16:creationId xmlns:a16="http://schemas.microsoft.com/office/drawing/2014/main" id="{7224B93C-736C-463A-9792-EDB2956A04C5}"/>
              </a:ext>
            </a:extLst>
          </p:cNvPr>
          <p:cNvCxnSpPr>
            <a:stCxn id="17" idx="3"/>
          </p:cNvCxnSpPr>
          <p:nvPr/>
        </p:nvCxnSpPr>
        <p:spPr>
          <a:xfrm flipV="1">
            <a:off x="9608479" y="4273643"/>
            <a:ext cx="4420098" cy="500333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 : en angle 109">
            <a:extLst>
              <a:ext uri="{FF2B5EF4-FFF2-40B4-BE49-F238E27FC236}">
                <a16:creationId xmlns:a16="http://schemas.microsoft.com/office/drawing/2014/main" id="{E96F9B64-C139-470D-AD84-95408689A723}"/>
              </a:ext>
            </a:extLst>
          </p:cNvPr>
          <p:cNvCxnSpPr>
            <a:endCxn id="98" idx="2"/>
          </p:cNvCxnSpPr>
          <p:nvPr/>
        </p:nvCxnSpPr>
        <p:spPr>
          <a:xfrm flipV="1">
            <a:off x="8108518" y="4574127"/>
            <a:ext cx="6726459" cy="2285763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46B32FB-D5E5-40D7-915B-10C8A9556D8F}"/>
              </a:ext>
            </a:extLst>
          </p:cNvPr>
          <p:cNvSpPr/>
          <p:nvPr/>
        </p:nvSpPr>
        <p:spPr>
          <a:xfrm>
            <a:off x="4572575" y="5090752"/>
            <a:ext cx="104778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extend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7E340DD-387C-4D7F-9EFA-5534A278708B}"/>
              </a:ext>
            </a:extLst>
          </p:cNvPr>
          <p:cNvSpPr/>
          <p:nvPr/>
        </p:nvSpPr>
        <p:spPr>
          <a:xfrm>
            <a:off x="9144000" y="5116506"/>
            <a:ext cx="104778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extend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95BE993-7A84-4C31-B93B-25429B795247}"/>
              </a:ext>
            </a:extLst>
          </p:cNvPr>
          <p:cNvSpPr/>
          <p:nvPr/>
        </p:nvSpPr>
        <p:spPr>
          <a:xfrm>
            <a:off x="13768128" y="6487987"/>
            <a:ext cx="10759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include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DC9C6B0-2D5F-4809-B008-BEC39F531D2E}"/>
              </a:ext>
            </a:extLst>
          </p:cNvPr>
          <p:cNvSpPr/>
          <p:nvPr/>
        </p:nvSpPr>
        <p:spPr>
          <a:xfrm>
            <a:off x="10742591" y="4483575"/>
            <a:ext cx="10759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include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B5C579A-E9B5-41F7-8BA6-8D31E0511D8D}"/>
              </a:ext>
            </a:extLst>
          </p:cNvPr>
          <p:cNvSpPr/>
          <p:nvPr/>
        </p:nvSpPr>
        <p:spPr>
          <a:xfrm>
            <a:off x="12029599" y="3695866"/>
            <a:ext cx="10759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include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117" name="Полилиния 16">
            <a:extLst>
              <a:ext uri="{FF2B5EF4-FFF2-40B4-BE49-F238E27FC236}">
                <a16:creationId xmlns:a16="http://schemas.microsoft.com/office/drawing/2014/main" id="{53557A5C-D8EE-4526-858C-DEA0066F7196}"/>
              </a:ext>
            </a:extLst>
          </p:cNvPr>
          <p:cNvSpPr/>
          <p:nvPr/>
        </p:nvSpPr>
        <p:spPr>
          <a:xfrm flipH="1">
            <a:off x="-2245008" y="-5641514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4">
            <a:extLst>
              <a:ext uri="{FF2B5EF4-FFF2-40B4-BE49-F238E27FC236}">
                <a16:creationId xmlns:a16="http://schemas.microsoft.com/office/drawing/2014/main" id="{D8E2186B-26E4-43E6-87B6-A5F0024503A5}"/>
              </a:ext>
            </a:extLst>
          </p:cNvPr>
          <p:cNvSpPr txBox="1"/>
          <p:nvPr/>
        </p:nvSpPr>
        <p:spPr>
          <a:xfrm>
            <a:off x="9504218" y="177158"/>
            <a:ext cx="8607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Analyse et planification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5AA7DF66-6D21-48C8-B222-E719B4C01973}"/>
              </a:ext>
            </a:extLst>
          </p:cNvPr>
          <p:cNvSpPr txBox="1"/>
          <p:nvPr/>
        </p:nvSpPr>
        <p:spPr>
          <a:xfrm>
            <a:off x="16032585" y="1201438"/>
            <a:ext cx="207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555555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- </a:t>
            </a:r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Planification</a:t>
            </a:r>
            <a:endParaRPr lang="fr-FR" sz="2400" b="1" dirty="0">
              <a:solidFill>
                <a:srgbClr val="555555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AC1C6EBA-2FCA-4821-8AD3-0AFAB1CB9B61}"/>
              </a:ext>
            </a:extLst>
          </p:cNvPr>
          <p:cNvSpPr txBox="1"/>
          <p:nvPr/>
        </p:nvSpPr>
        <p:spPr>
          <a:xfrm>
            <a:off x="8838140" y="1201437"/>
            <a:ext cx="3542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Capture des besoins </a:t>
            </a:r>
            <a:r>
              <a:rPr lang="fr-FR" sz="2400" b="1" dirty="0">
                <a:solidFill>
                  <a:srgbClr val="555555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- </a:t>
            </a:r>
            <a:endParaRPr lang="fr-FR" sz="2400" b="1" dirty="0">
              <a:solidFill>
                <a:srgbClr val="555555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EA3ECD13-C441-4752-A653-0B0C0E3399B7}"/>
              </a:ext>
            </a:extLst>
          </p:cNvPr>
          <p:cNvSpPr txBox="1"/>
          <p:nvPr/>
        </p:nvSpPr>
        <p:spPr>
          <a:xfrm>
            <a:off x="11854583" y="1112947"/>
            <a:ext cx="445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Architecture générale</a:t>
            </a:r>
            <a:endParaRPr lang="fr-FR" sz="3600" b="1" dirty="0">
              <a:solidFill>
                <a:srgbClr val="9FD900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B102DE19-8485-47BE-A913-8F29D94A3962}"/>
              </a:ext>
            </a:extLst>
          </p:cNvPr>
          <p:cNvGrpSpPr/>
          <p:nvPr/>
        </p:nvGrpSpPr>
        <p:grpSpPr>
          <a:xfrm>
            <a:off x="12428605" y="2862653"/>
            <a:ext cx="1335314" cy="1099408"/>
            <a:chOff x="7380924" y="1219723"/>
            <a:chExt cx="1335314" cy="1099408"/>
          </a:xfrm>
        </p:grpSpPr>
        <p:pic>
          <p:nvPicPr>
            <p:cNvPr id="32" name="Picture 10" descr="Amazon Database [ Download - Logo - icon ] png svg">
              <a:extLst>
                <a:ext uri="{FF2B5EF4-FFF2-40B4-BE49-F238E27FC236}">
                  <a16:creationId xmlns:a16="http://schemas.microsoft.com/office/drawing/2014/main" id="{0D554D3E-32A6-4FE6-AA1F-A0B47CF19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2489" y="1678030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Microsoft SQL Server - Plateforme de Business Intelligence | COSMO CONSULT">
              <a:extLst>
                <a:ext uri="{FF2B5EF4-FFF2-40B4-BE49-F238E27FC236}">
                  <a16:creationId xmlns:a16="http://schemas.microsoft.com/office/drawing/2014/main" id="{274B594B-EA21-4C92-823A-E077A6F09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924" y="1219723"/>
              <a:ext cx="1335314" cy="109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6">
            <a:extLst>
              <a:ext uri="{FF2B5EF4-FFF2-40B4-BE49-F238E27FC236}">
                <a16:creationId xmlns:a16="http://schemas.microsoft.com/office/drawing/2014/main" id="{F26DE054-AC26-4B0E-BA78-9D1B8154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000" y="2807331"/>
            <a:ext cx="1256394" cy="125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lèche : double flèche horizontale 34">
            <a:extLst>
              <a:ext uri="{FF2B5EF4-FFF2-40B4-BE49-F238E27FC236}">
                <a16:creationId xmlns:a16="http://schemas.microsoft.com/office/drawing/2014/main" id="{C78A0B27-29F3-4411-9352-F0158E115859}"/>
              </a:ext>
            </a:extLst>
          </p:cNvPr>
          <p:cNvSpPr/>
          <p:nvPr/>
        </p:nvSpPr>
        <p:spPr>
          <a:xfrm>
            <a:off x="11659134" y="3213039"/>
            <a:ext cx="537029" cy="338253"/>
          </a:xfrm>
          <a:prstGeom prst="leftRightArrow">
            <a:avLst/>
          </a:prstGeom>
          <a:solidFill>
            <a:srgbClr val="77A300"/>
          </a:solidFill>
          <a:ln>
            <a:solidFill>
              <a:srgbClr val="77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63241C-BB03-4E8E-813D-4346132CE5B3}"/>
              </a:ext>
            </a:extLst>
          </p:cNvPr>
          <p:cNvCxnSpPr>
            <a:cxnSpLocks/>
          </p:cNvCxnSpPr>
          <p:nvPr/>
        </p:nvCxnSpPr>
        <p:spPr>
          <a:xfrm>
            <a:off x="6980950" y="4496183"/>
            <a:ext cx="9201862" cy="0"/>
          </a:xfrm>
          <a:prstGeom prst="line">
            <a:avLst/>
          </a:prstGeom>
          <a:ln>
            <a:solidFill>
              <a:srgbClr val="4A5B72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Flèche : double flèche horizontale 38">
            <a:extLst>
              <a:ext uri="{FF2B5EF4-FFF2-40B4-BE49-F238E27FC236}">
                <a16:creationId xmlns:a16="http://schemas.microsoft.com/office/drawing/2014/main" id="{EAF0629B-FA14-4D95-BD2A-96E477AB5483}"/>
              </a:ext>
            </a:extLst>
          </p:cNvPr>
          <p:cNvSpPr/>
          <p:nvPr/>
        </p:nvSpPr>
        <p:spPr>
          <a:xfrm>
            <a:off x="9187215" y="3196794"/>
            <a:ext cx="537029" cy="338253"/>
          </a:xfrm>
          <a:prstGeom prst="leftRightArrow">
            <a:avLst/>
          </a:prstGeom>
          <a:solidFill>
            <a:srgbClr val="77A300"/>
          </a:solidFill>
          <a:ln>
            <a:solidFill>
              <a:srgbClr val="77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Picture 2" descr="Twilio - Intelligence artificielle">
            <a:extLst>
              <a:ext uri="{FF2B5EF4-FFF2-40B4-BE49-F238E27FC236}">
                <a16:creationId xmlns:a16="http://schemas.microsoft.com/office/drawing/2014/main" id="{DB499FF0-A861-4F41-B361-3E79D0A3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12" y="5855149"/>
            <a:ext cx="2302028" cy="10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ython-Logo-PNG-Image">
            <a:extLst>
              <a:ext uri="{FF2B5EF4-FFF2-40B4-BE49-F238E27FC236}">
                <a16:creationId xmlns:a16="http://schemas.microsoft.com/office/drawing/2014/main" id="{9E471B18-1BD5-4666-B467-125E5C713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r="24211"/>
          <a:stretch/>
        </p:blipFill>
        <p:spPr bwMode="auto">
          <a:xfrm>
            <a:off x="7789483" y="2922889"/>
            <a:ext cx="1296026" cy="125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7373EFFF-F367-446A-8266-A12DD62830A2}"/>
              </a:ext>
            </a:extLst>
          </p:cNvPr>
          <p:cNvGrpSpPr/>
          <p:nvPr/>
        </p:nvGrpSpPr>
        <p:grpSpPr>
          <a:xfrm>
            <a:off x="10753627" y="5128471"/>
            <a:ext cx="2430377" cy="2266542"/>
            <a:chOff x="6419746" y="3694410"/>
            <a:chExt cx="2430377" cy="2266542"/>
          </a:xfrm>
        </p:grpSpPr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A448E28A-E288-43EF-93E5-E83E323F7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199" y="4089937"/>
              <a:ext cx="495690" cy="495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Feuilles de style en cascade — Wikipédia">
              <a:extLst>
                <a:ext uri="{FF2B5EF4-FFF2-40B4-BE49-F238E27FC236}">
                  <a16:creationId xmlns:a16="http://schemas.microsoft.com/office/drawing/2014/main" id="{2ED817AF-F3BA-4E86-A294-A6878A6F1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331" y="5139612"/>
              <a:ext cx="459302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Logo HTML5 PNG transparents - StickPNG">
              <a:extLst>
                <a:ext uri="{FF2B5EF4-FFF2-40B4-BE49-F238E27FC236}">
                  <a16:creationId xmlns:a16="http://schemas.microsoft.com/office/drawing/2014/main" id="{DF1E3311-2036-4133-8DB2-6E347FE3A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6351" y="5085612"/>
              <a:ext cx="756000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Easy-Micro [ FRONT-END - Frameworks web front-end ] - Formations  informatiques pour entreprises">
              <a:extLst>
                <a:ext uri="{FF2B5EF4-FFF2-40B4-BE49-F238E27FC236}">
                  <a16:creationId xmlns:a16="http://schemas.microsoft.com/office/drawing/2014/main" id="{7F89901A-1091-4E87-AC7D-75AE1B4D1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8621" y="5193612"/>
              <a:ext cx="778846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C9DF5455-C347-49A5-AF70-48DC910A612A}"/>
                </a:ext>
              </a:extLst>
            </p:cNvPr>
            <p:cNvSpPr/>
            <p:nvPr/>
          </p:nvSpPr>
          <p:spPr>
            <a:xfrm>
              <a:off x="6726915" y="3943812"/>
              <a:ext cx="2123208" cy="20171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2" descr="Angular Icon Logo PNG Transparent – Brands Logos">
              <a:extLst>
                <a:ext uri="{FF2B5EF4-FFF2-40B4-BE49-F238E27FC236}">
                  <a16:creationId xmlns:a16="http://schemas.microsoft.com/office/drawing/2014/main" id="{AB3F1675-F29C-4203-A87B-C1B8384C4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746" y="3694410"/>
              <a:ext cx="671864" cy="70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Connecteur : en angle 48">
              <a:extLst>
                <a:ext uri="{FF2B5EF4-FFF2-40B4-BE49-F238E27FC236}">
                  <a16:creationId xmlns:a16="http://schemas.microsoft.com/office/drawing/2014/main" id="{197C2193-EF81-4E8F-AB0C-153554B132F7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 rot="5400000">
              <a:off x="7203021" y="4544588"/>
              <a:ext cx="553985" cy="636062"/>
            </a:xfrm>
            <a:prstGeom prst="bentConnector3">
              <a:avLst>
                <a:gd name="adj1" fmla="val 551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 : en angle 49">
              <a:extLst>
                <a:ext uri="{FF2B5EF4-FFF2-40B4-BE49-F238E27FC236}">
                  <a16:creationId xmlns:a16="http://schemas.microsoft.com/office/drawing/2014/main" id="{CF59FDDA-AB8D-4D3A-AF59-AF6F6A605DF1}"/>
                </a:ext>
              </a:extLst>
            </p:cNvPr>
            <p:cNvCxnSpPr>
              <a:stCxn id="43" idx="2"/>
              <a:endCxn id="45" idx="0"/>
            </p:cNvCxnSpPr>
            <p:nvPr/>
          </p:nvCxnSpPr>
          <p:spPr>
            <a:xfrm rot="16200000" flipH="1">
              <a:off x="7866205" y="4517465"/>
              <a:ext cx="499985" cy="636307"/>
            </a:xfrm>
            <a:prstGeom prst="bentConnector3">
              <a:avLst>
                <a:gd name="adj1" fmla="val 6143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D4B4D3B-6101-4928-8CBF-D3ABDA52C82E}"/>
                </a:ext>
              </a:extLst>
            </p:cNvPr>
            <p:cNvCxnSpPr>
              <a:stCxn id="43" idx="2"/>
              <a:endCxn id="46" idx="0"/>
            </p:cNvCxnSpPr>
            <p:nvPr/>
          </p:nvCxnSpPr>
          <p:spPr>
            <a:xfrm>
              <a:off x="7798044" y="4585627"/>
              <a:ext cx="0" cy="6079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èche : double flèche horizontale 51">
            <a:extLst>
              <a:ext uri="{FF2B5EF4-FFF2-40B4-BE49-F238E27FC236}">
                <a16:creationId xmlns:a16="http://schemas.microsoft.com/office/drawing/2014/main" id="{2E0F8295-2583-4095-87C6-0E1193EC5F36}"/>
              </a:ext>
            </a:extLst>
          </p:cNvPr>
          <p:cNvSpPr/>
          <p:nvPr/>
        </p:nvSpPr>
        <p:spPr>
          <a:xfrm>
            <a:off x="9500770" y="6234854"/>
            <a:ext cx="1301720" cy="338253"/>
          </a:xfrm>
          <a:prstGeom prst="leftRightArrow">
            <a:avLst/>
          </a:prstGeom>
          <a:solidFill>
            <a:srgbClr val="77A300"/>
          </a:solidFill>
          <a:ln>
            <a:solidFill>
              <a:srgbClr val="77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423B4169-AA25-4F0A-B075-9B0CC69D07EB}"/>
              </a:ext>
            </a:extLst>
          </p:cNvPr>
          <p:cNvCxnSpPr>
            <a:cxnSpLocks/>
            <a:stCxn id="34" idx="2"/>
            <a:endCxn id="47" idx="0"/>
          </p:cNvCxnSpPr>
          <p:nvPr/>
        </p:nvCxnSpPr>
        <p:spPr>
          <a:xfrm rot="16200000" flipH="1">
            <a:off x="10786224" y="4041697"/>
            <a:ext cx="1314148" cy="1358203"/>
          </a:xfrm>
          <a:prstGeom prst="bentConnector3">
            <a:avLst/>
          </a:prstGeom>
          <a:ln w="203200">
            <a:solidFill>
              <a:srgbClr val="77A300"/>
            </a:solidFill>
            <a:headEnd type="triangle" w="med" len="sm"/>
            <a:tailEnd type="triangle" w="med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E6EFF25-8765-46A2-AC7E-2F1BA6D79CF8}"/>
              </a:ext>
            </a:extLst>
          </p:cNvPr>
          <p:cNvSpPr/>
          <p:nvPr/>
        </p:nvSpPr>
        <p:spPr>
          <a:xfrm>
            <a:off x="10937400" y="4556273"/>
            <a:ext cx="103989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00" b="0" cap="none" spc="0" dirty="0">
                <a:ln w="0"/>
                <a:solidFill>
                  <a:srgbClr val="FFFFFF"/>
                </a:solidFill>
                <a:effectLst/>
              </a:rPr>
              <a:t>Web API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C6FF683A-8387-49F4-97FD-2AC492D53422}"/>
              </a:ext>
            </a:extLst>
          </p:cNvPr>
          <p:cNvSpPr/>
          <p:nvPr/>
        </p:nvSpPr>
        <p:spPr>
          <a:xfrm>
            <a:off x="6575039" y="2397210"/>
            <a:ext cx="10027404" cy="7248236"/>
          </a:xfrm>
          <a:prstGeom prst="roundRect">
            <a:avLst/>
          </a:pr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28034A48-35C0-4356-8986-083DAF59F10D}"/>
              </a:ext>
            </a:extLst>
          </p:cNvPr>
          <p:cNvGrpSpPr/>
          <p:nvPr/>
        </p:nvGrpSpPr>
        <p:grpSpPr>
          <a:xfrm>
            <a:off x="15774212" y="1928531"/>
            <a:ext cx="1240340" cy="1461477"/>
            <a:chOff x="10841993" y="988162"/>
            <a:chExt cx="1240340" cy="1461477"/>
          </a:xfrm>
        </p:grpSpPr>
        <p:pic>
          <p:nvPicPr>
            <p:cNvPr id="57" name="Picture 2" descr="Crazy Shope – Shop Unlimited">
              <a:extLst>
                <a:ext uri="{FF2B5EF4-FFF2-40B4-BE49-F238E27FC236}">
                  <a16:creationId xmlns:a16="http://schemas.microsoft.com/office/drawing/2014/main" id="{860D39CB-A43E-47F0-8211-247538B2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1993" y="988162"/>
              <a:ext cx="1193234" cy="1193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6" descr="jwt - IES Solutions">
              <a:extLst>
                <a:ext uri="{FF2B5EF4-FFF2-40B4-BE49-F238E27FC236}">
                  <a16:creationId xmlns:a16="http://schemas.microsoft.com/office/drawing/2014/main" id="{EE09F0BC-D026-4D1B-BE2A-A75646BE1F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 bwMode="auto">
            <a:xfrm>
              <a:off x="10889099" y="2105101"/>
              <a:ext cx="1193234" cy="344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Полилиния 28">
            <a:extLst>
              <a:ext uri="{FF2B5EF4-FFF2-40B4-BE49-F238E27FC236}">
                <a16:creationId xmlns:a16="http://schemas.microsoft.com/office/drawing/2014/main" id="{21209F6A-942D-44ED-9D1D-6310CB1DBAB4}"/>
              </a:ext>
            </a:extLst>
          </p:cNvPr>
          <p:cNvSpPr/>
          <p:nvPr/>
        </p:nvSpPr>
        <p:spPr>
          <a:xfrm flipH="1">
            <a:off x="-4202755" y="-9154"/>
            <a:ext cx="10163950" cy="10288588"/>
          </a:xfrm>
          <a:custGeom>
            <a:avLst/>
            <a:gdLst>
              <a:gd name="connsiteX0" fmla="*/ 10163950 w 10163950"/>
              <a:gd name="connsiteY0" fmla="*/ 8394037 h 10288588"/>
              <a:gd name="connsiteX1" fmla="*/ 10163950 w 10163950"/>
              <a:gd name="connsiteY1" fmla="*/ 10288588 h 10288588"/>
              <a:gd name="connsiteX2" fmla="*/ 8273088 w 10163950"/>
              <a:gd name="connsiteY2" fmla="*/ 10288588 h 10288588"/>
              <a:gd name="connsiteX3" fmla="*/ 5305296 w 10163950"/>
              <a:gd name="connsiteY3" fmla="*/ 7838817 h 10288588"/>
              <a:gd name="connsiteX4" fmla="*/ 7751628 w 10163950"/>
              <a:gd name="connsiteY4" fmla="*/ 10288588 h 10288588"/>
              <a:gd name="connsiteX5" fmla="*/ 2858965 w 10163950"/>
              <a:gd name="connsiteY5" fmla="*/ 10288588 h 10288588"/>
              <a:gd name="connsiteX6" fmla="*/ 8012358 w 10163950"/>
              <a:gd name="connsiteY6" fmla="*/ 5130697 h 10288588"/>
              <a:gd name="connsiteX7" fmla="*/ 10163950 w 10163950"/>
              <a:gd name="connsiteY7" fmla="*/ 7283595 h 10288588"/>
              <a:gd name="connsiteX8" fmla="*/ 10163950 w 10163950"/>
              <a:gd name="connsiteY8" fmla="*/ 8176482 h 10288588"/>
              <a:gd name="connsiteX9" fmla="*/ 8053168 w 10163950"/>
              <a:gd name="connsiteY9" fmla="*/ 10288588 h 10288588"/>
              <a:gd name="connsiteX10" fmla="*/ 7969280 w 10163950"/>
              <a:gd name="connsiteY10" fmla="*/ 10288588 h 10288588"/>
              <a:gd name="connsiteX11" fmla="*/ 5411856 w 10163950"/>
              <a:gd name="connsiteY11" fmla="*/ 7730039 h 10288588"/>
              <a:gd name="connsiteX12" fmla="*/ 2595968 w 10163950"/>
              <a:gd name="connsiteY12" fmla="*/ 5130697 h 10288588"/>
              <a:gd name="connsiteX13" fmla="*/ 5194202 w 10163950"/>
              <a:gd name="connsiteY13" fmla="*/ 7730039 h 10288588"/>
              <a:gd name="connsiteX14" fmla="*/ 2639045 w 10163950"/>
              <a:gd name="connsiteY14" fmla="*/ 10288588 h 10288588"/>
              <a:gd name="connsiteX15" fmla="*/ 2552890 w 10163950"/>
              <a:gd name="connsiteY15" fmla="*/ 10288588 h 10288588"/>
              <a:gd name="connsiteX16" fmla="*/ 0 w 10163950"/>
              <a:gd name="connsiteY16" fmla="*/ 7730039 h 10288588"/>
              <a:gd name="connsiteX17" fmla="*/ 10163950 w 10163950"/>
              <a:gd name="connsiteY17" fmla="*/ 2975533 h 10288588"/>
              <a:gd name="connsiteX18" fmla="*/ 10163950 w 10163950"/>
              <a:gd name="connsiteY18" fmla="*/ 7063773 h 10288588"/>
              <a:gd name="connsiteX19" fmla="*/ 8121184 w 10163950"/>
              <a:gd name="connsiteY19" fmla="*/ 5021919 h 10288588"/>
              <a:gd name="connsiteX20" fmla="*/ 5305296 w 10163950"/>
              <a:gd name="connsiteY20" fmla="*/ 2420311 h 10288588"/>
              <a:gd name="connsiteX21" fmla="*/ 7903531 w 10163950"/>
              <a:gd name="connsiteY21" fmla="*/ 5021919 h 10288588"/>
              <a:gd name="connsiteX22" fmla="*/ 5305296 w 10163950"/>
              <a:gd name="connsiteY22" fmla="*/ 7621260 h 10288588"/>
              <a:gd name="connsiteX23" fmla="*/ 2707062 w 10163950"/>
              <a:gd name="connsiteY23" fmla="*/ 5021919 h 10288588"/>
              <a:gd name="connsiteX24" fmla="*/ 8520215 w 10163950"/>
              <a:gd name="connsiteY24" fmla="*/ 0 h 10288588"/>
              <a:gd name="connsiteX25" fmla="*/ 10163950 w 10163950"/>
              <a:gd name="connsiteY25" fmla="*/ 0 h 10288588"/>
              <a:gd name="connsiteX26" fmla="*/ 10163950 w 10163950"/>
              <a:gd name="connsiteY26" fmla="*/ 1645268 h 10288588"/>
              <a:gd name="connsiteX27" fmla="*/ 7724420 w 10163950"/>
              <a:gd name="connsiteY27" fmla="*/ 0 h 10288588"/>
              <a:gd name="connsiteX28" fmla="*/ 8300294 w 10163950"/>
              <a:gd name="connsiteY28" fmla="*/ 0 h 10288588"/>
              <a:gd name="connsiteX29" fmla="*/ 10163950 w 10163950"/>
              <a:gd name="connsiteY29" fmla="*/ 1865090 h 10288588"/>
              <a:gd name="connsiteX30" fmla="*/ 10163950 w 10163950"/>
              <a:gd name="connsiteY30" fmla="*/ 2757976 h 10288588"/>
              <a:gd name="connsiteX31" fmla="*/ 8012358 w 10163950"/>
              <a:gd name="connsiteY31" fmla="*/ 4910875 h 10288588"/>
              <a:gd name="connsiteX32" fmla="*/ 5411856 w 10163950"/>
              <a:gd name="connsiteY32" fmla="*/ 2309267 h 10288588"/>
              <a:gd name="connsiteX33" fmla="*/ 3103825 w 10163950"/>
              <a:gd name="connsiteY33" fmla="*/ 0 h 10288588"/>
              <a:gd name="connsiteX34" fmla="*/ 7506768 w 10163950"/>
              <a:gd name="connsiteY34" fmla="*/ 0 h 10288588"/>
              <a:gd name="connsiteX35" fmla="*/ 5305296 w 10163950"/>
              <a:gd name="connsiteY35" fmla="*/ 2202755 h 10288588"/>
              <a:gd name="connsiteX36" fmla="*/ 2308030 w 10163950"/>
              <a:gd name="connsiteY36" fmla="*/ 0 h 10288588"/>
              <a:gd name="connsiteX37" fmla="*/ 2883904 w 10163950"/>
              <a:gd name="connsiteY37" fmla="*/ 0 h 10288588"/>
              <a:gd name="connsiteX38" fmla="*/ 5194202 w 10163950"/>
              <a:gd name="connsiteY38" fmla="*/ 2309267 h 10288588"/>
              <a:gd name="connsiteX39" fmla="*/ 2595968 w 10163950"/>
              <a:gd name="connsiteY39" fmla="*/ 4910875 h 10288588"/>
              <a:gd name="connsiteX40" fmla="*/ 0 w 10163950"/>
              <a:gd name="connsiteY40" fmla="*/ 2309267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163950" h="10288588">
                <a:moveTo>
                  <a:pt x="10163950" y="8394037"/>
                </a:moveTo>
                <a:lnTo>
                  <a:pt x="10163950" y="10288588"/>
                </a:lnTo>
                <a:lnTo>
                  <a:pt x="8273088" y="10288588"/>
                </a:lnTo>
                <a:close/>
                <a:moveTo>
                  <a:pt x="5305296" y="7838817"/>
                </a:moveTo>
                <a:lnTo>
                  <a:pt x="7751628" y="10288588"/>
                </a:lnTo>
                <a:lnTo>
                  <a:pt x="2858965" y="10288588"/>
                </a:lnTo>
                <a:close/>
                <a:moveTo>
                  <a:pt x="8012358" y="5130697"/>
                </a:moveTo>
                <a:lnTo>
                  <a:pt x="10163950" y="7283595"/>
                </a:lnTo>
                <a:lnTo>
                  <a:pt x="10163950" y="8176482"/>
                </a:lnTo>
                <a:lnTo>
                  <a:pt x="8053168" y="10288588"/>
                </a:lnTo>
                <a:lnTo>
                  <a:pt x="7969280" y="10288588"/>
                </a:lnTo>
                <a:lnTo>
                  <a:pt x="5411856" y="7730039"/>
                </a:lnTo>
                <a:close/>
                <a:moveTo>
                  <a:pt x="2595968" y="5130697"/>
                </a:moveTo>
                <a:lnTo>
                  <a:pt x="5194202" y="7730039"/>
                </a:lnTo>
                <a:lnTo>
                  <a:pt x="2639045" y="10288588"/>
                </a:lnTo>
                <a:lnTo>
                  <a:pt x="2552890" y="10288588"/>
                </a:lnTo>
                <a:lnTo>
                  <a:pt x="0" y="7730039"/>
                </a:lnTo>
                <a:close/>
                <a:moveTo>
                  <a:pt x="10163950" y="2975533"/>
                </a:moveTo>
                <a:lnTo>
                  <a:pt x="10163950" y="7063773"/>
                </a:lnTo>
                <a:lnTo>
                  <a:pt x="8121184" y="5021919"/>
                </a:lnTo>
                <a:close/>
                <a:moveTo>
                  <a:pt x="5305296" y="2420311"/>
                </a:moveTo>
                <a:lnTo>
                  <a:pt x="7903531" y="5021919"/>
                </a:lnTo>
                <a:lnTo>
                  <a:pt x="5305296" y="7621260"/>
                </a:lnTo>
                <a:lnTo>
                  <a:pt x="2707062" y="5021919"/>
                </a:lnTo>
                <a:close/>
                <a:moveTo>
                  <a:pt x="8520215" y="0"/>
                </a:moveTo>
                <a:lnTo>
                  <a:pt x="10163950" y="0"/>
                </a:lnTo>
                <a:lnTo>
                  <a:pt x="10163950" y="1645268"/>
                </a:lnTo>
                <a:close/>
                <a:moveTo>
                  <a:pt x="7724420" y="0"/>
                </a:moveTo>
                <a:lnTo>
                  <a:pt x="8300294" y="0"/>
                </a:lnTo>
                <a:lnTo>
                  <a:pt x="10163950" y="1865090"/>
                </a:lnTo>
                <a:lnTo>
                  <a:pt x="10163950" y="2757976"/>
                </a:lnTo>
                <a:lnTo>
                  <a:pt x="8012358" y="4910875"/>
                </a:lnTo>
                <a:lnTo>
                  <a:pt x="5411856" y="2309267"/>
                </a:lnTo>
                <a:close/>
                <a:moveTo>
                  <a:pt x="3103825" y="0"/>
                </a:moveTo>
                <a:lnTo>
                  <a:pt x="7506768" y="0"/>
                </a:lnTo>
                <a:lnTo>
                  <a:pt x="5305296" y="2202755"/>
                </a:lnTo>
                <a:close/>
                <a:moveTo>
                  <a:pt x="2308030" y="0"/>
                </a:moveTo>
                <a:lnTo>
                  <a:pt x="2883904" y="0"/>
                </a:lnTo>
                <a:lnTo>
                  <a:pt x="5194202" y="2309267"/>
                </a:lnTo>
                <a:lnTo>
                  <a:pt x="2595968" y="4910875"/>
                </a:lnTo>
                <a:lnTo>
                  <a:pt x="0" y="2309267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F007A16-E54A-44A2-89D5-12B471BC3EA1}"/>
              </a:ext>
            </a:extLst>
          </p:cNvPr>
          <p:cNvCxnSpPr>
            <a:cxnSpLocks/>
          </p:cNvCxnSpPr>
          <p:nvPr/>
        </p:nvCxnSpPr>
        <p:spPr>
          <a:xfrm>
            <a:off x="6894932" y="7799822"/>
            <a:ext cx="9201862" cy="0"/>
          </a:xfrm>
          <a:prstGeom prst="line">
            <a:avLst/>
          </a:prstGeom>
          <a:ln>
            <a:solidFill>
              <a:srgbClr val="4A5B72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Graphique 18" descr="Écran avec un remplissage uni">
            <a:extLst>
              <a:ext uri="{FF2B5EF4-FFF2-40B4-BE49-F238E27FC236}">
                <a16:creationId xmlns:a16="http://schemas.microsoft.com/office/drawing/2014/main" id="{1FA23179-B447-4195-B254-0EFB390AD4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10078" y="8340136"/>
            <a:ext cx="1080000" cy="1080000"/>
          </a:xfrm>
          <a:prstGeom prst="rect">
            <a:avLst/>
          </a:prstGeom>
        </p:spPr>
      </p:pic>
      <p:pic>
        <p:nvPicPr>
          <p:cNvPr id="61" name="Graphique 60" descr="Utilisateur avec un remplissage uni">
            <a:extLst>
              <a:ext uri="{FF2B5EF4-FFF2-40B4-BE49-F238E27FC236}">
                <a16:creationId xmlns:a16="http://schemas.microsoft.com/office/drawing/2014/main" id="{B54C415A-B37E-4D80-9C2C-6EABF06FCE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48488" y="8340136"/>
            <a:ext cx="1080000" cy="1080000"/>
          </a:xfrm>
          <a:prstGeom prst="rect">
            <a:avLst/>
          </a:prstGeom>
        </p:spPr>
      </p:pic>
      <p:sp>
        <p:nvSpPr>
          <p:cNvPr id="65" name="Flèche : double flèche horizontale 64">
            <a:extLst>
              <a:ext uri="{FF2B5EF4-FFF2-40B4-BE49-F238E27FC236}">
                <a16:creationId xmlns:a16="http://schemas.microsoft.com/office/drawing/2014/main" id="{F327879C-E7AC-4699-87F4-FBDA3B2A2A7C}"/>
              </a:ext>
            </a:extLst>
          </p:cNvPr>
          <p:cNvSpPr/>
          <p:nvPr/>
        </p:nvSpPr>
        <p:spPr>
          <a:xfrm>
            <a:off x="10964270" y="8647597"/>
            <a:ext cx="945808" cy="338245"/>
          </a:xfrm>
          <a:prstGeom prst="leftRightArrow">
            <a:avLst/>
          </a:prstGeom>
          <a:solidFill>
            <a:srgbClr val="77A300"/>
          </a:solidFill>
          <a:ln>
            <a:solidFill>
              <a:srgbClr val="77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ouble flèche horizontale 66">
            <a:extLst>
              <a:ext uri="{FF2B5EF4-FFF2-40B4-BE49-F238E27FC236}">
                <a16:creationId xmlns:a16="http://schemas.microsoft.com/office/drawing/2014/main" id="{C9F3D07A-BD7C-4E4D-9C82-6374E549E7F1}"/>
              </a:ext>
            </a:extLst>
          </p:cNvPr>
          <p:cNvSpPr/>
          <p:nvPr/>
        </p:nvSpPr>
        <p:spPr>
          <a:xfrm rot="5400000">
            <a:off x="11905198" y="7802167"/>
            <a:ext cx="1046812" cy="277393"/>
          </a:xfrm>
          <a:prstGeom prst="leftRightArrow">
            <a:avLst/>
          </a:prstGeom>
          <a:solidFill>
            <a:srgbClr val="77A300"/>
          </a:solidFill>
          <a:ln>
            <a:solidFill>
              <a:srgbClr val="77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0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52" grpId="0" animBg="1"/>
      <p:bldP spid="54" grpId="0"/>
      <p:bldP spid="55" grpId="0" animBg="1"/>
      <p:bldP spid="65" grpId="0" animBg="1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>
            <a:extLst>
              <a:ext uri="{FF2B5EF4-FFF2-40B4-BE49-F238E27FC236}">
                <a16:creationId xmlns:a16="http://schemas.microsoft.com/office/drawing/2014/main" id="{B3CBD4D8-058A-463B-8204-6C903BF5DBB8}"/>
              </a:ext>
            </a:extLst>
          </p:cNvPr>
          <p:cNvSpPr txBox="1"/>
          <p:nvPr/>
        </p:nvSpPr>
        <p:spPr>
          <a:xfrm>
            <a:off x="9531927" y="99941"/>
            <a:ext cx="88233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+mn-lt"/>
                <a:ea typeface="Roboto Black" panose="02000000000000000000" pitchFamily="2" charset="0"/>
                <a:cs typeface="Open Sans Light" panose="020B0306030504020204" pitchFamily="34" charset="0"/>
              </a:rPr>
              <a:t>Analyse et planification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9721E771-A9B6-4BC7-8D49-512D37BC3139}"/>
              </a:ext>
            </a:extLst>
          </p:cNvPr>
          <p:cNvSpPr txBox="1"/>
          <p:nvPr/>
        </p:nvSpPr>
        <p:spPr>
          <a:xfrm>
            <a:off x="8361699" y="1269492"/>
            <a:ext cx="8823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+mn-lt"/>
                <a:ea typeface="Roboto Light" panose="02000000000000000000" pitchFamily="2" charset="0"/>
                <a:cs typeface="Open Sans Light" panose="020B0306030504020204" pitchFamily="34" charset="0"/>
              </a:rPr>
              <a:t>Capture des besoins </a:t>
            </a:r>
            <a:r>
              <a:rPr lang="fr-FR" sz="2400" b="1" dirty="0">
                <a:solidFill>
                  <a:srgbClr val="555555"/>
                </a:solidFill>
                <a:latin typeface="+mn-lt"/>
                <a:ea typeface="Roboto Light" panose="02000000000000000000" pitchFamily="2" charset="0"/>
                <a:cs typeface="Open Sans Light" panose="020B0306030504020204" pitchFamily="34" charset="0"/>
              </a:rPr>
              <a:t>- </a:t>
            </a:r>
            <a:r>
              <a:rPr lang="fr-FR" sz="2400" b="1" dirty="0">
                <a:solidFill>
                  <a:srgbClr val="232B36"/>
                </a:solidFill>
                <a:latin typeface="+mn-lt"/>
                <a:ea typeface="Roboto Light" panose="02000000000000000000" pitchFamily="2" charset="0"/>
                <a:cs typeface="Open Sans Light" panose="020B0306030504020204" pitchFamily="34" charset="0"/>
              </a:rPr>
              <a:t>Architecture générale</a:t>
            </a:r>
            <a:r>
              <a:rPr lang="fr-FR" sz="2400" b="1" dirty="0">
                <a:solidFill>
                  <a:srgbClr val="555555"/>
                </a:solidFill>
                <a:latin typeface="+mn-lt"/>
                <a:ea typeface="Roboto Light" panose="02000000000000000000" pitchFamily="2" charset="0"/>
                <a:cs typeface="Open Sans Light" panose="020B0306030504020204" pitchFamily="34" charset="0"/>
              </a:rPr>
              <a:t> -</a:t>
            </a: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12F63931-2DB5-4021-842D-510803F88E8C}"/>
              </a:ext>
            </a:extLst>
          </p:cNvPr>
          <p:cNvSpPr txBox="1"/>
          <p:nvPr/>
        </p:nvSpPr>
        <p:spPr>
          <a:xfrm>
            <a:off x="15456310" y="1181371"/>
            <a:ext cx="280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9FD900"/>
                </a:solidFill>
                <a:latin typeface="+mn-lt"/>
                <a:ea typeface="Roboto Light" panose="02000000000000000000" pitchFamily="2" charset="0"/>
                <a:cs typeface="Open Sans Light" panose="020B0306030504020204" pitchFamily="34" charset="0"/>
              </a:rPr>
              <a:t>Planification</a:t>
            </a:r>
            <a:endParaRPr lang="fr-FR" sz="2400" b="1" dirty="0">
              <a:solidFill>
                <a:srgbClr val="9FD900"/>
              </a:solidFill>
              <a:latin typeface="+mn-lt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01" name="Espace réservé du numéro de diapositive 1">
            <a:extLst>
              <a:ext uri="{FF2B5EF4-FFF2-40B4-BE49-F238E27FC236}">
                <a16:creationId xmlns:a16="http://schemas.microsoft.com/office/drawing/2014/main" id="{E3F25DA7-6872-48E2-BCC3-67E8D73A45A7}"/>
              </a:ext>
            </a:extLst>
          </p:cNvPr>
          <p:cNvSpPr txBox="1">
            <a:spLocks/>
          </p:cNvSpPr>
          <p:nvPr/>
        </p:nvSpPr>
        <p:spPr>
          <a:xfrm>
            <a:off x="7617999" y="5613504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687617" marR="0" lvl="1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5235" marR="0" lvl="2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2062852" marR="0" lvl="3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750470" marR="0" lvl="4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3438086" marR="0" lvl="5" algn="r" defTabSz="1375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4125703" marR="0" lvl="6" algn="r" defTabSz="1375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4813320" marR="0" lvl="7" algn="r" defTabSz="1375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5500937" marR="0" lvl="8" algn="r" defTabSz="1375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kern="1200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>
                <a:latin typeface="+mn-lt"/>
              </a:rPr>
              <a:pPr/>
              <a:t>17</a:t>
            </a:fld>
            <a:endParaRPr lang="fr-FR" dirty="0">
              <a:latin typeface="+mn-lt"/>
            </a:endParaRPr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1CBA62DE-BFE9-4B41-B531-7A71C1AA456D}"/>
              </a:ext>
            </a:extLst>
          </p:cNvPr>
          <p:cNvSpPr/>
          <p:nvPr/>
        </p:nvSpPr>
        <p:spPr>
          <a:xfrm>
            <a:off x="3948707" y="3087043"/>
            <a:ext cx="1338480" cy="1912114"/>
          </a:xfrm>
          <a:custGeom>
            <a:avLst/>
            <a:gdLst>
              <a:gd name="connsiteX0" fmla="*/ 0 w 956056"/>
              <a:gd name="connsiteY0" fmla="*/ 0 h 669239"/>
              <a:gd name="connsiteX1" fmla="*/ 621437 w 956056"/>
              <a:gd name="connsiteY1" fmla="*/ 0 h 669239"/>
              <a:gd name="connsiteX2" fmla="*/ 956056 w 956056"/>
              <a:gd name="connsiteY2" fmla="*/ 334620 h 669239"/>
              <a:gd name="connsiteX3" fmla="*/ 621437 w 956056"/>
              <a:gd name="connsiteY3" fmla="*/ 669239 h 669239"/>
              <a:gd name="connsiteX4" fmla="*/ 0 w 956056"/>
              <a:gd name="connsiteY4" fmla="*/ 669239 h 669239"/>
              <a:gd name="connsiteX5" fmla="*/ 334620 w 956056"/>
              <a:gd name="connsiteY5" fmla="*/ 334620 h 669239"/>
              <a:gd name="connsiteX6" fmla="*/ 0 w 956056"/>
              <a:gd name="connsiteY6" fmla="*/ 0 h 6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6056" h="669239">
                <a:moveTo>
                  <a:pt x="956055" y="0"/>
                </a:moveTo>
                <a:lnTo>
                  <a:pt x="956055" y="435006"/>
                </a:lnTo>
                <a:lnTo>
                  <a:pt x="478027" y="669239"/>
                </a:lnTo>
                <a:lnTo>
                  <a:pt x="1" y="435006"/>
                </a:lnTo>
                <a:lnTo>
                  <a:pt x="1" y="0"/>
                </a:lnTo>
                <a:lnTo>
                  <a:pt x="478027" y="234234"/>
                </a:lnTo>
                <a:lnTo>
                  <a:pt x="956055" y="0"/>
                </a:lnTo>
                <a:close/>
              </a:path>
            </a:pathLst>
          </a:custGeom>
          <a:gradFill flip="none" rotWithShape="1">
            <a:gsLst>
              <a:gs pos="0">
                <a:srgbClr val="77A300">
                  <a:shade val="30000"/>
                  <a:satMod val="115000"/>
                </a:srgbClr>
              </a:gs>
              <a:gs pos="50000">
                <a:srgbClr val="77A300">
                  <a:shade val="67500"/>
                  <a:satMod val="115000"/>
                </a:srgbClr>
              </a:gs>
              <a:gs pos="100000">
                <a:srgbClr val="77A3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2" tIns="687022" rIns="17780" bIns="687018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</a:pPr>
            <a:r>
              <a:rPr lang="fr-FR" sz="2800" dirty="0">
                <a:cs typeface="Times New Roman" panose="02020603050405020304" pitchFamily="18" charset="0"/>
              </a:rPr>
              <a:t>Sprint 1</a:t>
            </a:r>
          </a:p>
        </p:txBody>
      </p:sp>
      <p:sp>
        <p:nvSpPr>
          <p:cNvPr id="108" name="Forme libre : forme 107">
            <a:extLst>
              <a:ext uri="{FF2B5EF4-FFF2-40B4-BE49-F238E27FC236}">
                <a16:creationId xmlns:a16="http://schemas.microsoft.com/office/drawing/2014/main" id="{04B58F16-9825-45F3-9428-8779A9F69294}"/>
              </a:ext>
            </a:extLst>
          </p:cNvPr>
          <p:cNvSpPr/>
          <p:nvPr/>
        </p:nvSpPr>
        <p:spPr>
          <a:xfrm>
            <a:off x="5287186" y="3087047"/>
            <a:ext cx="9821010" cy="1242874"/>
          </a:xfrm>
          <a:custGeom>
            <a:avLst/>
            <a:gdLst>
              <a:gd name="connsiteX0" fmla="*/ 103575 w 621437"/>
              <a:gd name="connsiteY0" fmla="*/ 0 h 4910505"/>
              <a:gd name="connsiteX1" fmla="*/ 517862 w 621437"/>
              <a:gd name="connsiteY1" fmla="*/ 0 h 4910505"/>
              <a:gd name="connsiteX2" fmla="*/ 621437 w 621437"/>
              <a:gd name="connsiteY2" fmla="*/ 103575 h 4910505"/>
              <a:gd name="connsiteX3" fmla="*/ 621437 w 621437"/>
              <a:gd name="connsiteY3" fmla="*/ 4910505 h 4910505"/>
              <a:gd name="connsiteX4" fmla="*/ 621437 w 621437"/>
              <a:gd name="connsiteY4" fmla="*/ 4910505 h 4910505"/>
              <a:gd name="connsiteX5" fmla="*/ 0 w 621437"/>
              <a:gd name="connsiteY5" fmla="*/ 4910505 h 4910505"/>
              <a:gd name="connsiteX6" fmla="*/ 0 w 621437"/>
              <a:gd name="connsiteY6" fmla="*/ 4910505 h 4910505"/>
              <a:gd name="connsiteX7" fmla="*/ 0 w 621437"/>
              <a:gd name="connsiteY7" fmla="*/ 103575 h 4910505"/>
              <a:gd name="connsiteX8" fmla="*/ 103575 w 621437"/>
              <a:gd name="connsiteY8" fmla="*/ 0 h 491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437" h="4910505">
                <a:moveTo>
                  <a:pt x="621437" y="818437"/>
                </a:moveTo>
                <a:lnTo>
                  <a:pt x="621437" y="4092068"/>
                </a:lnTo>
                <a:cubicBezTo>
                  <a:pt x="621437" y="4544077"/>
                  <a:pt x="615569" y="4910501"/>
                  <a:pt x="608329" y="4910501"/>
                </a:cubicBezTo>
                <a:lnTo>
                  <a:pt x="0" y="4910501"/>
                </a:lnTo>
                <a:lnTo>
                  <a:pt x="0" y="4910501"/>
                </a:lnTo>
                <a:lnTo>
                  <a:pt x="0" y="4"/>
                </a:lnTo>
                <a:lnTo>
                  <a:pt x="0" y="4"/>
                </a:lnTo>
                <a:lnTo>
                  <a:pt x="608329" y="4"/>
                </a:lnTo>
                <a:cubicBezTo>
                  <a:pt x="615569" y="4"/>
                  <a:pt x="621437" y="366428"/>
                  <a:pt x="621437" y="818437"/>
                </a:cubicBezTo>
                <a:close/>
              </a:path>
            </a:pathLst>
          </a:custGeom>
          <a:solidFill>
            <a:srgbClr val="F2FADC">
              <a:alpha val="90000"/>
            </a:srgbClr>
          </a:solidFill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9136" tIns="78452" rIns="78452" bIns="78452" numCol="1" spcCol="1270" anchor="ctr" anchorCtr="0">
            <a:noAutofit/>
          </a:bodyPr>
          <a:lstStyle/>
          <a:p>
            <a:pPr lvl="1" algn="just" defTabSz="1244600">
              <a:lnSpc>
                <a:spcPct val="90000"/>
              </a:lnSpc>
              <a:spcAft>
                <a:spcPct val="15000"/>
              </a:spcAft>
            </a:pPr>
            <a:r>
              <a:rPr lang="fr-FR" sz="2800" dirty="0">
                <a:cs typeface="Times New Roman" panose="02020603050405020304" pitchFamily="18" charset="0"/>
              </a:rPr>
              <a:t>Mise en place et authentification</a:t>
            </a:r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9FBB3B72-5C3D-4406-807B-D20BB166D746}"/>
              </a:ext>
            </a:extLst>
          </p:cNvPr>
          <p:cNvGrpSpPr/>
          <p:nvPr/>
        </p:nvGrpSpPr>
        <p:grpSpPr>
          <a:xfrm>
            <a:off x="3974360" y="4694160"/>
            <a:ext cx="11159488" cy="1912114"/>
            <a:chOff x="-3450534" y="3191235"/>
            <a:chExt cx="5579744" cy="956057"/>
          </a:xfrm>
        </p:grpSpPr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id="{A7B9B483-7FFD-479F-AD55-B1ECF36962F3}"/>
                </a:ext>
              </a:extLst>
            </p:cNvPr>
            <p:cNvSpPr/>
            <p:nvPr/>
          </p:nvSpPr>
          <p:spPr>
            <a:xfrm>
              <a:off x="-3450534" y="3191235"/>
              <a:ext cx="669240" cy="956057"/>
            </a:xfrm>
            <a:custGeom>
              <a:avLst/>
              <a:gdLst>
                <a:gd name="connsiteX0" fmla="*/ 0 w 956056"/>
                <a:gd name="connsiteY0" fmla="*/ 0 h 669239"/>
                <a:gd name="connsiteX1" fmla="*/ 621437 w 956056"/>
                <a:gd name="connsiteY1" fmla="*/ 0 h 669239"/>
                <a:gd name="connsiteX2" fmla="*/ 956056 w 956056"/>
                <a:gd name="connsiteY2" fmla="*/ 334620 h 669239"/>
                <a:gd name="connsiteX3" fmla="*/ 621437 w 956056"/>
                <a:gd name="connsiteY3" fmla="*/ 669239 h 669239"/>
                <a:gd name="connsiteX4" fmla="*/ 0 w 956056"/>
                <a:gd name="connsiteY4" fmla="*/ 669239 h 669239"/>
                <a:gd name="connsiteX5" fmla="*/ 334620 w 956056"/>
                <a:gd name="connsiteY5" fmla="*/ 334620 h 669239"/>
                <a:gd name="connsiteX6" fmla="*/ 0 w 956056"/>
                <a:gd name="connsiteY6" fmla="*/ 0 h 6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056" h="669239">
                  <a:moveTo>
                    <a:pt x="956055" y="0"/>
                  </a:moveTo>
                  <a:lnTo>
                    <a:pt x="956055" y="435006"/>
                  </a:lnTo>
                  <a:lnTo>
                    <a:pt x="478027" y="669239"/>
                  </a:lnTo>
                  <a:lnTo>
                    <a:pt x="1" y="435006"/>
                  </a:lnTo>
                  <a:lnTo>
                    <a:pt x="1" y="0"/>
                  </a:lnTo>
                  <a:lnTo>
                    <a:pt x="478027" y="234234"/>
                  </a:lnTo>
                  <a:lnTo>
                    <a:pt x="95605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782" tIns="687022" rIns="17780" bIns="687018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fr-FR" sz="2800" dirty="0">
                  <a:cs typeface="Times New Roman" panose="02020603050405020304" pitchFamily="18" charset="0"/>
                </a:rPr>
                <a:t>Sprint 2</a:t>
              </a:r>
            </a:p>
          </p:txBody>
        </p:sp>
        <p:sp>
          <p:nvSpPr>
            <p:cNvPr id="111" name="Forme libre : forme 110">
              <a:extLst>
                <a:ext uri="{FF2B5EF4-FFF2-40B4-BE49-F238E27FC236}">
                  <a16:creationId xmlns:a16="http://schemas.microsoft.com/office/drawing/2014/main" id="{6418C00B-20A5-46C3-B9C9-0965E2F67057}"/>
                </a:ext>
              </a:extLst>
            </p:cNvPr>
            <p:cNvSpPr/>
            <p:nvPr/>
          </p:nvSpPr>
          <p:spPr>
            <a:xfrm>
              <a:off x="-2781295" y="3191236"/>
              <a:ext cx="4910505" cy="621437"/>
            </a:xfrm>
            <a:custGeom>
              <a:avLst/>
              <a:gdLst>
                <a:gd name="connsiteX0" fmla="*/ 103575 w 621437"/>
                <a:gd name="connsiteY0" fmla="*/ 0 h 4910505"/>
                <a:gd name="connsiteX1" fmla="*/ 517862 w 621437"/>
                <a:gd name="connsiteY1" fmla="*/ 0 h 4910505"/>
                <a:gd name="connsiteX2" fmla="*/ 621437 w 621437"/>
                <a:gd name="connsiteY2" fmla="*/ 103575 h 4910505"/>
                <a:gd name="connsiteX3" fmla="*/ 621437 w 621437"/>
                <a:gd name="connsiteY3" fmla="*/ 4910505 h 4910505"/>
                <a:gd name="connsiteX4" fmla="*/ 621437 w 621437"/>
                <a:gd name="connsiteY4" fmla="*/ 4910505 h 4910505"/>
                <a:gd name="connsiteX5" fmla="*/ 0 w 621437"/>
                <a:gd name="connsiteY5" fmla="*/ 4910505 h 4910505"/>
                <a:gd name="connsiteX6" fmla="*/ 0 w 621437"/>
                <a:gd name="connsiteY6" fmla="*/ 4910505 h 4910505"/>
                <a:gd name="connsiteX7" fmla="*/ 0 w 621437"/>
                <a:gd name="connsiteY7" fmla="*/ 103575 h 4910505"/>
                <a:gd name="connsiteX8" fmla="*/ 103575 w 621437"/>
                <a:gd name="connsiteY8" fmla="*/ 0 h 491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1437" h="4910505">
                  <a:moveTo>
                    <a:pt x="621437" y="818437"/>
                  </a:moveTo>
                  <a:lnTo>
                    <a:pt x="621437" y="4092068"/>
                  </a:lnTo>
                  <a:cubicBezTo>
                    <a:pt x="621437" y="4544077"/>
                    <a:pt x="615569" y="4910501"/>
                    <a:pt x="608329" y="4910501"/>
                  </a:cubicBezTo>
                  <a:lnTo>
                    <a:pt x="0" y="4910501"/>
                  </a:lnTo>
                  <a:lnTo>
                    <a:pt x="0" y="4910501"/>
                  </a:lnTo>
                  <a:lnTo>
                    <a:pt x="0" y="4"/>
                  </a:lnTo>
                  <a:lnTo>
                    <a:pt x="0" y="4"/>
                  </a:lnTo>
                  <a:lnTo>
                    <a:pt x="608329" y="4"/>
                  </a:lnTo>
                  <a:cubicBezTo>
                    <a:pt x="615569" y="4"/>
                    <a:pt x="621437" y="366428"/>
                    <a:pt x="621437" y="818437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78452" rIns="78452" bIns="78452" numCol="1" spcCol="1270" anchor="ctr" anchorCtr="0">
              <a:noAutofit/>
            </a:bodyPr>
            <a:lstStyle/>
            <a:p>
              <a:pPr lvl="1" algn="just" defTabSz="1244600">
                <a:lnSpc>
                  <a:spcPct val="90000"/>
                </a:lnSpc>
                <a:spcAft>
                  <a:spcPct val="15000"/>
                </a:spcAft>
              </a:pPr>
              <a:r>
                <a:rPr lang="fr-FR" sz="2800" dirty="0">
                  <a:cs typeface="Times New Roman" panose="02020603050405020304" pitchFamily="18" charset="0"/>
                </a:rPr>
                <a:t>Expérimentation des algorithmes du Machine Learning</a:t>
              </a:r>
            </a:p>
          </p:txBody>
        </p:sp>
      </p:grpSp>
      <p:sp>
        <p:nvSpPr>
          <p:cNvPr id="112" name="Forme libre : forme 111">
            <a:extLst>
              <a:ext uri="{FF2B5EF4-FFF2-40B4-BE49-F238E27FC236}">
                <a16:creationId xmlns:a16="http://schemas.microsoft.com/office/drawing/2014/main" id="{C13F66C7-C6C0-4BF5-A14C-BD108895BC11}"/>
              </a:ext>
            </a:extLst>
          </p:cNvPr>
          <p:cNvSpPr/>
          <p:nvPr/>
        </p:nvSpPr>
        <p:spPr>
          <a:xfrm>
            <a:off x="3974359" y="6287107"/>
            <a:ext cx="1338480" cy="1912114"/>
          </a:xfrm>
          <a:custGeom>
            <a:avLst/>
            <a:gdLst>
              <a:gd name="connsiteX0" fmla="*/ 0 w 956056"/>
              <a:gd name="connsiteY0" fmla="*/ 0 h 669239"/>
              <a:gd name="connsiteX1" fmla="*/ 621437 w 956056"/>
              <a:gd name="connsiteY1" fmla="*/ 0 h 669239"/>
              <a:gd name="connsiteX2" fmla="*/ 956056 w 956056"/>
              <a:gd name="connsiteY2" fmla="*/ 334620 h 669239"/>
              <a:gd name="connsiteX3" fmla="*/ 621437 w 956056"/>
              <a:gd name="connsiteY3" fmla="*/ 669239 h 669239"/>
              <a:gd name="connsiteX4" fmla="*/ 0 w 956056"/>
              <a:gd name="connsiteY4" fmla="*/ 669239 h 669239"/>
              <a:gd name="connsiteX5" fmla="*/ 334620 w 956056"/>
              <a:gd name="connsiteY5" fmla="*/ 334620 h 669239"/>
              <a:gd name="connsiteX6" fmla="*/ 0 w 956056"/>
              <a:gd name="connsiteY6" fmla="*/ 0 h 6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6056" h="669239">
                <a:moveTo>
                  <a:pt x="956055" y="0"/>
                </a:moveTo>
                <a:lnTo>
                  <a:pt x="956055" y="435006"/>
                </a:lnTo>
                <a:lnTo>
                  <a:pt x="478027" y="669239"/>
                </a:lnTo>
                <a:lnTo>
                  <a:pt x="1" y="435006"/>
                </a:lnTo>
                <a:lnTo>
                  <a:pt x="1" y="0"/>
                </a:lnTo>
                <a:lnTo>
                  <a:pt x="478027" y="234234"/>
                </a:lnTo>
                <a:lnTo>
                  <a:pt x="956055" y="0"/>
                </a:lnTo>
                <a:close/>
              </a:path>
            </a:pathLst>
          </a:custGeom>
          <a:gradFill flip="none" rotWithShape="1">
            <a:gsLst>
              <a:gs pos="0">
                <a:srgbClr val="9FD900">
                  <a:shade val="30000"/>
                  <a:satMod val="115000"/>
                </a:srgbClr>
              </a:gs>
              <a:gs pos="50000">
                <a:srgbClr val="9FD900">
                  <a:shade val="67500"/>
                  <a:satMod val="115000"/>
                </a:srgbClr>
              </a:gs>
              <a:gs pos="100000">
                <a:srgbClr val="9FD9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3">
            <a:schemeClr val="dk2">
              <a:hueOff val="0"/>
              <a:satOff val="0"/>
              <a:lumOff val="0"/>
              <a:alphaOff val="0"/>
            </a:schemeClr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2" tIns="687022" rIns="17780" bIns="687018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</a:pPr>
            <a:r>
              <a:rPr lang="fr-FR" sz="2800" dirty="0">
                <a:cs typeface="Times New Roman" panose="02020603050405020304" pitchFamily="18" charset="0"/>
              </a:rPr>
              <a:t>Sprint 3 </a:t>
            </a:r>
          </a:p>
        </p:txBody>
      </p:sp>
      <p:sp>
        <p:nvSpPr>
          <p:cNvPr id="113" name="Forme libre : forme 112">
            <a:extLst>
              <a:ext uri="{FF2B5EF4-FFF2-40B4-BE49-F238E27FC236}">
                <a16:creationId xmlns:a16="http://schemas.microsoft.com/office/drawing/2014/main" id="{6956F649-16B1-4A86-91F2-96F46001CE74}"/>
              </a:ext>
            </a:extLst>
          </p:cNvPr>
          <p:cNvSpPr/>
          <p:nvPr/>
        </p:nvSpPr>
        <p:spPr>
          <a:xfrm>
            <a:off x="5312838" y="6287108"/>
            <a:ext cx="9821010" cy="1242876"/>
          </a:xfrm>
          <a:custGeom>
            <a:avLst/>
            <a:gdLst>
              <a:gd name="connsiteX0" fmla="*/ 103575 w 621437"/>
              <a:gd name="connsiteY0" fmla="*/ 0 h 4910505"/>
              <a:gd name="connsiteX1" fmla="*/ 517862 w 621437"/>
              <a:gd name="connsiteY1" fmla="*/ 0 h 4910505"/>
              <a:gd name="connsiteX2" fmla="*/ 621437 w 621437"/>
              <a:gd name="connsiteY2" fmla="*/ 103575 h 4910505"/>
              <a:gd name="connsiteX3" fmla="*/ 621437 w 621437"/>
              <a:gd name="connsiteY3" fmla="*/ 4910505 h 4910505"/>
              <a:gd name="connsiteX4" fmla="*/ 621437 w 621437"/>
              <a:gd name="connsiteY4" fmla="*/ 4910505 h 4910505"/>
              <a:gd name="connsiteX5" fmla="*/ 0 w 621437"/>
              <a:gd name="connsiteY5" fmla="*/ 4910505 h 4910505"/>
              <a:gd name="connsiteX6" fmla="*/ 0 w 621437"/>
              <a:gd name="connsiteY6" fmla="*/ 4910505 h 4910505"/>
              <a:gd name="connsiteX7" fmla="*/ 0 w 621437"/>
              <a:gd name="connsiteY7" fmla="*/ 103575 h 4910505"/>
              <a:gd name="connsiteX8" fmla="*/ 103575 w 621437"/>
              <a:gd name="connsiteY8" fmla="*/ 0 h 491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437" h="4910505">
                <a:moveTo>
                  <a:pt x="621437" y="818437"/>
                </a:moveTo>
                <a:lnTo>
                  <a:pt x="621437" y="4092068"/>
                </a:lnTo>
                <a:cubicBezTo>
                  <a:pt x="621437" y="4544077"/>
                  <a:pt x="615569" y="4910501"/>
                  <a:pt x="608329" y="4910501"/>
                </a:cubicBezTo>
                <a:lnTo>
                  <a:pt x="0" y="4910501"/>
                </a:lnTo>
                <a:lnTo>
                  <a:pt x="0" y="4910501"/>
                </a:lnTo>
                <a:lnTo>
                  <a:pt x="0" y="4"/>
                </a:lnTo>
                <a:lnTo>
                  <a:pt x="0" y="4"/>
                </a:lnTo>
                <a:lnTo>
                  <a:pt x="608329" y="4"/>
                </a:lnTo>
                <a:cubicBezTo>
                  <a:pt x="615569" y="4"/>
                  <a:pt x="621437" y="366428"/>
                  <a:pt x="621437" y="818437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9136" tIns="78452" rIns="78452" bIns="78454" numCol="1" spcCol="1270" anchor="ctr" anchorCtr="0">
            <a:noAutofit/>
          </a:bodyPr>
          <a:lstStyle/>
          <a:p>
            <a:pPr lvl="1" algn="just" defTabSz="1244600">
              <a:lnSpc>
                <a:spcPct val="90000"/>
              </a:lnSpc>
              <a:spcAft>
                <a:spcPct val="15000"/>
              </a:spcAft>
            </a:pPr>
            <a:r>
              <a:rPr lang="fr-FR" sz="2800" dirty="0">
                <a:cs typeface="Times New Roman" panose="02020603050405020304" pitchFamily="18" charset="0"/>
              </a:rPr>
              <a:t>Implémentation du robot « FinAdvisor »</a:t>
            </a:r>
          </a:p>
        </p:txBody>
      </p:sp>
      <p:sp>
        <p:nvSpPr>
          <p:cNvPr id="115" name="Полилиния 16">
            <a:extLst>
              <a:ext uri="{FF2B5EF4-FFF2-40B4-BE49-F238E27FC236}">
                <a16:creationId xmlns:a16="http://schemas.microsoft.com/office/drawing/2014/main" id="{8D6C0DC9-1082-44BD-AEE9-B629DCB3B1F0}"/>
              </a:ext>
            </a:extLst>
          </p:cNvPr>
          <p:cNvSpPr/>
          <p:nvPr/>
        </p:nvSpPr>
        <p:spPr>
          <a:xfrm flipH="1">
            <a:off x="-2740308" y="-5374814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8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12" grpId="0" animBg="1"/>
      <p:bldP spid="1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47012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5579998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68986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779973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001947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1112934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12239212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13349081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1838486" y="7090133"/>
            <a:ext cx="4035530" cy="933555"/>
            <a:chOff x="4695986" y="7016786"/>
            <a:chExt cx="4035530" cy="933555"/>
          </a:xfrm>
        </p:grpSpPr>
        <p:sp>
          <p:nvSpPr>
            <p:cNvPr id="23" name="TextBox 22"/>
            <p:cNvSpPr txBox="1"/>
            <p:nvPr/>
          </p:nvSpPr>
          <p:spPr>
            <a:xfrm>
              <a:off x="4695986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21770" y="7016786"/>
              <a:ext cx="2783962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Introduction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7353814" y="7018301"/>
            <a:ext cx="4035530" cy="1077218"/>
            <a:chOff x="10239889" y="7016786"/>
            <a:chExt cx="4035530" cy="1077218"/>
          </a:xfrm>
        </p:grpSpPr>
        <p:sp>
          <p:nvSpPr>
            <p:cNvPr id="29" name="TextBox 28"/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94223" y="7016786"/>
              <a:ext cx="31211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Analyse et planification</a:t>
              </a: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882269" y="889915"/>
            <a:ext cx="5994887" cy="1497552"/>
            <a:chOff x="882269" y="889915"/>
            <a:chExt cx="5994887" cy="1497552"/>
          </a:xfrm>
        </p:grpSpPr>
        <p:sp>
          <p:nvSpPr>
            <p:cNvPr id="31" name="TextBox 30"/>
            <p:cNvSpPr txBox="1"/>
            <p:nvPr/>
          </p:nvSpPr>
          <p:spPr>
            <a:xfrm>
              <a:off x="882269" y="889915"/>
              <a:ext cx="5994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1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Plan</a:t>
              </a:r>
              <a:endParaRPr lang="ru-RU" sz="7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2269" y="2064302"/>
              <a:ext cx="42271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8571628" y="4330196"/>
            <a:ext cx="1657053" cy="1640742"/>
            <a:chOff x="11410781" y="4330196"/>
            <a:chExt cx="1657053" cy="1640742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3035880" y="4330196"/>
            <a:ext cx="1640742" cy="1640742"/>
            <a:chOff x="5893380" y="4330196"/>
            <a:chExt cx="1640742" cy="164074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5893380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93380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Прямоугольник 14">
            <a:extLst>
              <a:ext uri="{FF2B5EF4-FFF2-40B4-BE49-F238E27FC236}">
                <a16:creationId xmlns:a16="http://schemas.microsoft.com/office/drawing/2014/main" id="{386097F1-1206-4F6C-ACB6-8A696895F50B}"/>
              </a:ext>
            </a:extLst>
          </p:cNvPr>
          <p:cNvSpPr/>
          <p:nvPr/>
        </p:nvSpPr>
        <p:spPr>
          <a:xfrm>
            <a:off x="1545778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15">
            <a:extLst>
              <a:ext uri="{FF2B5EF4-FFF2-40B4-BE49-F238E27FC236}">
                <a16:creationId xmlns:a16="http://schemas.microsoft.com/office/drawing/2014/main" id="{B10E8D05-DD05-4782-8DE6-24184532812F}"/>
              </a:ext>
            </a:extLst>
          </p:cNvPr>
          <p:cNvSpPr/>
          <p:nvPr/>
        </p:nvSpPr>
        <p:spPr>
          <a:xfrm>
            <a:off x="1656765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16">
            <a:extLst>
              <a:ext uri="{FF2B5EF4-FFF2-40B4-BE49-F238E27FC236}">
                <a16:creationId xmlns:a16="http://schemas.microsoft.com/office/drawing/2014/main" id="{8B123188-C7A7-4A0E-B65F-152BF0CF054B}"/>
              </a:ext>
            </a:extLst>
          </p:cNvPr>
          <p:cNvSpPr/>
          <p:nvPr/>
        </p:nvSpPr>
        <p:spPr>
          <a:xfrm>
            <a:off x="17677525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17">
            <a:extLst>
              <a:ext uri="{FF2B5EF4-FFF2-40B4-BE49-F238E27FC236}">
                <a16:creationId xmlns:a16="http://schemas.microsoft.com/office/drawing/2014/main" id="{206BAFAE-54EC-4249-97FE-6278495205DF}"/>
              </a:ext>
            </a:extLst>
          </p:cNvPr>
          <p:cNvSpPr/>
          <p:nvPr/>
        </p:nvSpPr>
        <p:spPr>
          <a:xfrm>
            <a:off x="1878739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18">
            <a:extLst>
              <a:ext uri="{FF2B5EF4-FFF2-40B4-BE49-F238E27FC236}">
                <a16:creationId xmlns:a16="http://schemas.microsoft.com/office/drawing/2014/main" id="{CD395BCD-9FA6-4414-A862-8CB0E5D497CE}"/>
              </a:ext>
            </a:extLst>
          </p:cNvPr>
          <p:cNvSpPr/>
          <p:nvPr/>
        </p:nvSpPr>
        <p:spPr>
          <a:xfrm>
            <a:off x="1989726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Группа 19">
            <a:extLst>
              <a:ext uri="{FF2B5EF4-FFF2-40B4-BE49-F238E27FC236}">
                <a16:creationId xmlns:a16="http://schemas.microsoft.com/office/drawing/2014/main" id="{9BB63A00-DF1F-469B-BAF7-F4B61195F387}"/>
              </a:ext>
            </a:extLst>
          </p:cNvPr>
          <p:cNvGrpSpPr/>
          <p:nvPr/>
        </p:nvGrpSpPr>
        <p:grpSpPr>
          <a:xfrm>
            <a:off x="13991594" y="4330196"/>
            <a:ext cx="1657053" cy="1640742"/>
            <a:chOff x="11410781" y="4330196"/>
            <a:chExt cx="1657053" cy="1640742"/>
          </a:xfrm>
        </p:grpSpPr>
        <p:sp>
          <p:nvSpPr>
            <p:cNvPr id="48" name="Прямоугольник 37">
              <a:extLst>
                <a:ext uri="{FF2B5EF4-FFF2-40B4-BE49-F238E27FC236}">
                  <a16:creationId xmlns:a16="http://schemas.microsoft.com/office/drawing/2014/main" id="{914F4A64-767F-4BAB-92A2-6B367DE86890}"/>
                </a:ext>
              </a:extLst>
            </p:cNvPr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E0B65701-E397-4416-B7F8-AAFC0BC272CF}"/>
                </a:ext>
              </a:extLst>
            </p:cNvPr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22" name="Graphique 21" descr="Lumières allumées avec un remplissage uni">
            <a:extLst>
              <a:ext uri="{FF2B5EF4-FFF2-40B4-BE49-F238E27FC236}">
                <a16:creationId xmlns:a16="http://schemas.microsoft.com/office/drawing/2014/main" id="{06DD5140-21C7-41FC-B81E-40F3D695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6251" y="4610567"/>
            <a:ext cx="1080000" cy="1080000"/>
          </a:xfrm>
          <a:prstGeom prst="rect">
            <a:avLst/>
          </a:prstGeom>
        </p:spPr>
      </p:pic>
      <p:grpSp>
        <p:nvGrpSpPr>
          <p:cNvPr id="51" name="Группа 3">
            <a:extLst>
              <a:ext uri="{FF2B5EF4-FFF2-40B4-BE49-F238E27FC236}">
                <a16:creationId xmlns:a16="http://schemas.microsoft.com/office/drawing/2014/main" id="{F86E0F8F-505F-4E88-A243-088423E89D5C}"/>
              </a:ext>
            </a:extLst>
          </p:cNvPr>
          <p:cNvGrpSpPr/>
          <p:nvPr/>
        </p:nvGrpSpPr>
        <p:grpSpPr>
          <a:xfrm>
            <a:off x="12810511" y="6597690"/>
            <a:ext cx="4035530" cy="1569660"/>
            <a:chOff x="10239889" y="6842396"/>
            <a:chExt cx="4035530" cy="1569660"/>
          </a:xfrm>
        </p:grpSpPr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84203FC2-2A60-4A58-B9BB-2051F8E45C2D}"/>
                </a:ext>
              </a:extLst>
            </p:cNvPr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B753757-B3B5-4AA4-97D7-A194DC9E78AA}"/>
                </a:ext>
              </a:extLst>
            </p:cNvPr>
            <p:cNvSpPr txBox="1"/>
            <p:nvPr/>
          </p:nvSpPr>
          <p:spPr>
            <a:xfrm>
              <a:off x="10602040" y="6842396"/>
              <a:ext cx="34097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1 </a:t>
              </a:r>
              <a:b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</a:br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Mise en place et authentification</a:t>
              </a:r>
            </a:p>
          </p:txBody>
        </p:sp>
      </p:grpSp>
      <p:pic>
        <p:nvPicPr>
          <p:cNvPr id="45" name="Graphique 44" descr="Cible avec un remplissage uni">
            <a:extLst>
              <a:ext uri="{FF2B5EF4-FFF2-40B4-BE49-F238E27FC236}">
                <a16:creationId xmlns:a16="http://schemas.microsoft.com/office/drawing/2014/main" id="{3110EFBB-3FF0-4277-AD28-58C182AD8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0154" y="4610567"/>
            <a:ext cx="1080000" cy="1080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C994A0D-6671-458E-A7B4-4DA182B8B3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1736280"/>
                  </p:ext>
                </p:extLst>
              </p:nvPr>
            </p:nvGraphicFramePr>
            <p:xfrm>
              <a:off x="13635834" y="4482618"/>
              <a:ext cx="2352262" cy="1323352"/>
            </p:xfrm>
            <a:graphic>
              <a:graphicData uri="http://schemas.microsoft.com/office/powerpoint/2016/slidezoom">
                <pslz:sldZm>
                  <pslz:sldZmObj sldId="3863" cId="3966568691">
                    <pslz:zmPr id="{5CEC00AB-05DB-4EF0-A93F-B77EE6BB08D0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52262" cy="132335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C994A0D-6671-458E-A7B4-4DA182B8B3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35834" y="4482618"/>
                <a:ext cx="2352262" cy="13233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97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Déverrouiller avec un remplissage uni">
            <a:extLst>
              <a:ext uri="{FF2B5EF4-FFF2-40B4-BE49-F238E27FC236}">
                <a16:creationId xmlns:a16="http://schemas.microsoft.com/office/drawing/2014/main" id="{12DEA36F-0BB0-4D57-AA9A-8A2E4CB0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000" y="140294"/>
            <a:ext cx="10008000" cy="10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6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">
        <p159:morph option="byObject"/>
      </p:transition>
    </mc:Choice>
    <mc:Fallback xmlns="">
      <p:transition advClick="0" advTm="1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47012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5579998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68986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779973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001947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1112934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12239212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13349081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1838486" y="7090133"/>
            <a:ext cx="4035530" cy="933555"/>
            <a:chOff x="4695986" y="7016786"/>
            <a:chExt cx="4035530" cy="933555"/>
          </a:xfrm>
        </p:grpSpPr>
        <p:sp>
          <p:nvSpPr>
            <p:cNvPr id="23" name="TextBox 22"/>
            <p:cNvSpPr txBox="1"/>
            <p:nvPr/>
          </p:nvSpPr>
          <p:spPr>
            <a:xfrm>
              <a:off x="4695986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21770" y="7016786"/>
              <a:ext cx="2783962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Introduction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7382389" y="7018301"/>
            <a:ext cx="4035530" cy="1077218"/>
            <a:chOff x="10239889" y="7016786"/>
            <a:chExt cx="4035530" cy="1077218"/>
          </a:xfrm>
        </p:grpSpPr>
        <p:sp>
          <p:nvSpPr>
            <p:cNvPr id="29" name="TextBox 28"/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94223" y="7016786"/>
              <a:ext cx="31211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Analyse et planification</a:t>
              </a: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882269" y="889915"/>
            <a:ext cx="5994887" cy="1497552"/>
            <a:chOff x="882269" y="889915"/>
            <a:chExt cx="5994887" cy="1497552"/>
          </a:xfrm>
        </p:grpSpPr>
        <p:sp>
          <p:nvSpPr>
            <p:cNvPr id="31" name="TextBox 30"/>
            <p:cNvSpPr txBox="1"/>
            <p:nvPr/>
          </p:nvSpPr>
          <p:spPr>
            <a:xfrm>
              <a:off x="882269" y="889915"/>
              <a:ext cx="5994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1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Plan</a:t>
              </a:r>
              <a:endParaRPr lang="ru-RU" sz="7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2269" y="2064302"/>
              <a:ext cx="42271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8571628" y="4330196"/>
            <a:ext cx="1657053" cy="1640742"/>
            <a:chOff x="11410781" y="4330196"/>
            <a:chExt cx="1657053" cy="1640742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3035880" y="4330196"/>
            <a:ext cx="1640742" cy="1640742"/>
            <a:chOff x="5893380" y="4330196"/>
            <a:chExt cx="1640742" cy="164074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5893380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93380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Прямоугольник 14">
            <a:extLst>
              <a:ext uri="{FF2B5EF4-FFF2-40B4-BE49-F238E27FC236}">
                <a16:creationId xmlns:a16="http://schemas.microsoft.com/office/drawing/2014/main" id="{386097F1-1206-4F6C-ACB6-8A696895F50B}"/>
              </a:ext>
            </a:extLst>
          </p:cNvPr>
          <p:cNvSpPr/>
          <p:nvPr/>
        </p:nvSpPr>
        <p:spPr>
          <a:xfrm>
            <a:off x="1545778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15">
            <a:extLst>
              <a:ext uri="{FF2B5EF4-FFF2-40B4-BE49-F238E27FC236}">
                <a16:creationId xmlns:a16="http://schemas.microsoft.com/office/drawing/2014/main" id="{B10E8D05-DD05-4782-8DE6-24184532812F}"/>
              </a:ext>
            </a:extLst>
          </p:cNvPr>
          <p:cNvSpPr/>
          <p:nvPr/>
        </p:nvSpPr>
        <p:spPr>
          <a:xfrm>
            <a:off x="1656765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16">
            <a:extLst>
              <a:ext uri="{FF2B5EF4-FFF2-40B4-BE49-F238E27FC236}">
                <a16:creationId xmlns:a16="http://schemas.microsoft.com/office/drawing/2014/main" id="{8B123188-C7A7-4A0E-B65F-152BF0CF054B}"/>
              </a:ext>
            </a:extLst>
          </p:cNvPr>
          <p:cNvSpPr/>
          <p:nvPr/>
        </p:nvSpPr>
        <p:spPr>
          <a:xfrm>
            <a:off x="17677525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17">
            <a:extLst>
              <a:ext uri="{FF2B5EF4-FFF2-40B4-BE49-F238E27FC236}">
                <a16:creationId xmlns:a16="http://schemas.microsoft.com/office/drawing/2014/main" id="{206BAFAE-54EC-4249-97FE-6278495205DF}"/>
              </a:ext>
            </a:extLst>
          </p:cNvPr>
          <p:cNvSpPr/>
          <p:nvPr/>
        </p:nvSpPr>
        <p:spPr>
          <a:xfrm>
            <a:off x="1878739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18">
            <a:extLst>
              <a:ext uri="{FF2B5EF4-FFF2-40B4-BE49-F238E27FC236}">
                <a16:creationId xmlns:a16="http://schemas.microsoft.com/office/drawing/2014/main" id="{CD395BCD-9FA6-4414-A862-8CB0E5D497CE}"/>
              </a:ext>
            </a:extLst>
          </p:cNvPr>
          <p:cNvSpPr/>
          <p:nvPr/>
        </p:nvSpPr>
        <p:spPr>
          <a:xfrm>
            <a:off x="1989726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Группа 19">
            <a:extLst>
              <a:ext uri="{FF2B5EF4-FFF2-40B4-BE49-F238E27FC236}">
                <a16:creationId xmlns:a16="http://schemas.microsoft.com/office/drawing/2014/main" id="{9BB63A00-DF1F-469B-BAF7-F4B61195F387}"/>
              </a:ext>
            </a:extLst>
          </p:cNvPr>
          <p:cNvGrpSpPr/>
          <p:nvPr/>
        </p:nvGrpSpPr>
        <p:grpSpPr>
          <a:xfrm>
            <a:off x="13991594" y="4330196"/>
            <a:ext cx="1657053" cy="1640742"/>
            <a:chOff x="11410781" y="4330196"/>
            <a:chExt cx="1657053" cy="1640742"/>
          </a:xfrm>
        </p:grpSpPr>
        <p:sp>
          <p:nvSpPr>
            <p:cNvPr id="48" name="Прямоугольник 37">
              <a:extLst>
                <a:ext uri="{FF2B5EF4-FFF2-40B4-BE49-F238E27FC236}">
                  <a16:creationId xmlns:a16="http://schemas.microsoft.com/office/drawing/2014/main" id="{914F4A64-767F-4BAB-92A2-6B367DE86890}"/>
                </a:ext>
              </a:extLst>
            </p:cNvPr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E0B65701-E397-4416-B7F8-AAFC0BC272CF}"/>
                </a:ext>
              </a:extLst>
            </p:cNvPr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22" name="Graphique 21" descr="Lumières allumées avec un remplissage uni">
            <a:extLst>
              <a:ext uri="{FF2B5EF4-FFF2-40B4-BE49-F238E27FC236}">
                <a16:creationId xmlns:a16="http://schemas.microsoft.com/office/drawing/2014/main" id="{06DD5140-21C7-41FC-B81E-40F3D695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6251" y="4610567"/>
            <a:ext cx="1080000" cy="1080000"/>
          </a:xfrm>
          <a:prstGeom prst="rect">
            <a:avLst/>
          </a:prstGeom>
        </p:spPr>
      </p:pic>
      <p:pic>
        <p:nvPicPr>
          <p:cNvPr id="26" name="Graphique 25" descr="Cible avec un remplissage uni">
            <a:extLst>
              <a:ext uri="{FF2B5EF4-FFF2-40B4-BE49-F238E27FC236}">
                <a16:creationId xmlns:a16="http://schemas.microsoft.com/office/drawing/2014/main" id="{C9DD9998-61BB-4A17-9AC2-66EB62F77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0154" y="4610567"/>
            <a:ext cx="1080000" cy="1080000"/>
          </a:xfrm>
          <a:prstGeom prst="rect">
            <a:avLst/>
          </a:prstGeom>
        </p:spPr>
      </p:pic>
      <p:pic>
        <p:nvPicPr>
          <p:cNvPr id="28" name="Graphique 27" descr="Déverrouiller avec un remplissage uni">
            <a:extLst>
              <a:ext uri="{FF2B5EF4-FFF2-40B4-BE49-F238E27FC236}">
                <a16:creationId xmlns:a16="http://schemas.microsoft.com/office/drawing/2014/main" id="{ED5D7729-1530-4A70-9969-695FC63FE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80120" y="4610567"/>
            <a:ext cx="1080000" cy="1080000"/>
          </a:xfrm>
          <a:prstGeom prst="rect">
            <a:avLst/>
          </a:prstGeom>
        </p:spPr>
      </p:pic>
      <p:grpSp>
        <p:nvGrpSpPr>
          <p:cNvPr id="51" name="Группа 3">
            <a:extLst>
              <a:ext uri="{FF2B5EF4-FFF2-40B4-BE49-F238E27FC236}">
                <a16:creationId xmlns:a16="http://schemas.microsoft.com/office/drawing/2014/main" id="{F86E0F8F-505F-4E88-A243-088423E89D5C}"/>
              </a:ext>
            </a:extLst>
          </p:cNvPr>
          <p:cNvGrpSpPr/>
          <p:nvPr/>
        </p:nvGrpSpPr>
        <p:grpSpPr>
          <a:xfrm>
            <a:off x="12810511" y="6597690"/>
            <a:ext cx="4035530" cy="1569660"/>
            <a:chOff x="10239889" y="6842396"/>
            <a:chExt cx="4035530" cy="1569660"/>
          </a:xfrm>
        </p:grpSpPr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84203FC2-2A60-4A58-B9BB-2051F8E45C2D}"/>
                </a:ext>
              </a:extLst>
            </p:cNvPr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B753757-B3B5-4AA4-97D7-A194DC9E78AA}"/>
                </a:ext>
              </a:extLst>
            </p:cNvPr>
            <p:cNvSpPr txBox="1"/>
            <p:nvPr/>
          </p:nvSpPr>
          <p:spPr>
            <a:xfrm>
              <a:off x="10602040" y="6842396"/>
              <a:ext cx="34097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1 </a:t>
              </a:r>
              <a:b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</a:br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Mise en place et authentification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1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9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9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9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9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9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9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9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9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9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9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98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9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9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9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9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9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5" grpId="0" animBg="1"/>
          <p:bldP spid="16" grpId="0" animBg="1"/>
          <p:bldP spid="17" grpId="0" animBg="1"/>
          <p:bldP spid="18" grpId="0" animBg="1"/>
          <p:bldP spid="37" grpId="0" animBg="1"/>
          <p:bldP spid="39" grpId="0" animBg="1"/>
          <p:bldP spid="42" grpId="0" animBg="1"/>
          <p:bldP spid="43" grpId="0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9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9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9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9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9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9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9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9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9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98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9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9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9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9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9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5" grpId="0" animBg="1"/>
          <p:bldP spid="16" grpId="0" animBg="1"/>
          <p:bldP spid="17" grpId="0" animBg="1"/>
          <p:bldP spid="18" grpId="0" animBg="1"/>
          <p:bldP spid="37" grpId="0" animBg="1"/>
          <p:bldP spid="39" grpId="0" animBg="1"/>
          <p:bldP spid="42" grpId="0" animBg="1"/>
          <p:bldP spid="43" grpId="0" animBg="1"/>
          <p:bldP spid="44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олилиния 71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6961 w 18288000"/>
              <a:gd name="connsiteY0" fmla="*/ 10243576 h 10288587"/>
              <a:gd name="connsiteX1" fmla="*/ 11266945 w 18288000"/>
              <a:gd name="connsiteY1" fmla="*/ 10243583 h 10288587"/>
              <a:gd name="connsiteX2" fmla="*/ 11152804 w 18288000"/>
              <a:gd name="connsiteY2" fmla="*/ 10288587 h 10288587"/>
              <a:gd name="connsiteX3" fmla="*/ 11379582 w 18288000"/>
              <a:gd name="connsiteY3" fmla="*/ 10194207 h 10288587"/>
              <a:gd name="connsiteX4" fmla="*/ 11379583 w 18288000"/>
              <a:gd name="connsiteY4" fmla="*/ 10194207 h 10288587"/>
              <a:gd name="connsiteX5" fmla="*/ 11375263 w 18288000"/>
              <a:gd name="connsiteY5" fmla="*/ 10196159 h 10288587"/>
              <a:gd name="connsiteX6" fmla="*/ 11918494 w 18288000"/>
              <a:gd name="connsiteY6" fmla="*/ 9918809 h 10288587"/>
              <a:gd name="connsiteX7" fmla="*/ 11851949 w 18288000"/>
              <a:gd name="connsiteY7" fmla="*/ 9957072 h 10288587"/>
              <a:gd name="connsiteX8" fmla="*/ 11851918 w 18288000"/>
              <a:gd name="connsiteY8" fmla="*/ 9957089 h 10288587"/>
              <a:gd name="connsiteX9" fmla="*/ 12406668 w 18288000"/>
              <a:gd name="connsiteY9" fmla="*/ 9599502 h 10288587"/>
              <a:gd name="connsiteX10" fmla="*/ 12394008 w 18288000"/>
              <a:gd name="connsiteY10" fmla="*/ 9608505 h 10288587"/>
              <a:gd name="connsiteX11" fmla="*/ 12326102 w 18288000"/>
              <a:gd name="connsiteY11" fmla="*/ 9656793 h 10288587"/>
              <a:gd name="connsiteX12" fmla="*/ 12574332 w 18288000"/>
              <a:gd name="connsiteY12" fmla="*/ 9470858 h 10288587"/>
              <a:gd name="connsiteX13" fmla="*/ 12507863 w 18288000"/>
              <a:gd name="connsiteY13" fmla="*/ 9523093 h 10288587"/>
              <a:gd name="connsiteX14" fmla="*/ 12507848 w 18288000"/>
              <a:gd name="connsiteY14" fmla="*/ 9523104 h 10288587"/>
              <a:gd name="connsiteX15" fmla="*/ 12792372 w 18288000"/>
              <a:gd name="connsiteY15" fmla="*/ 9288631 h 10288587"/>
              <a:gd name="connsiteX16" fmla="*/ 12711288 w 18288000"/>
              <a:gd name="connsiteY16" fmla="*/ 9358867 h 10288587"/>
              <a:gd name="connsiteX17" fmla="*/ 12711281 w 18288000"/>
              <a:gd name="connsiteY17" fmla="*/ 9358873 h 10288587"/>
              <a:gd name="connsiteX18" fmla="*/ 13005600 w 18288000"/>
              <a:gd name="connsiteY18" fmla="*/ 9091003 h 10288587"/>
              <a:gd name="connsiteX19" fmla="*/ 13005599 w 18288000"/>
              <a:gd name="connsiteY19" fmla="*/ 9091004 h 10288587"/>
              <a:gd name="connsiteX20" fmla="*/ 12993015 w 18288000"/>
              <a:gd name="connsiteY20" fmla="*/ 9103002 h 10288587"/>
              <a:gd name="connsiteX21" fmla="*/ 13165129 w 18288000"/>
              <a:gd name="connsiteY21" fmla="*/ 8927838 h 10288587"/>
              <a:gd name="connsiteX22" fmla="*/ 13093401 w 18288000"/>
              <a:gd name="connsiteY22" fmla="*/ 9003071 h 10288587"/>
              <a:gd name="connsiteX23" fmla="*/ 13093395 w 18288000"/>
              <a:gd name="connsiteY23" fmla="*/ 9003077 h 10288587"/>
              <a:gd name="connsiteX24" fmla="*/ 13187782 w 18288000"/>
              <a:gd name="connsiteY24" fmla="*/ 8904078 h 10288587"/>
              <a:gd name="connsiteX25" fmla="*/ 13165129 w 18288000"/>
              <a:gd name="connsiteY25" fmla="*/ 8927838 h 10288587"/>
              <a:gd name="connsiteX26" fmla="*/ 13187780 w 18288000"/>
              <a:gd name="connsiteY26" fmla="*/ 8904080 h 10288587"/>
              <a:gd name="connsiteX27" fmla="*/ 13314677 w 18288000"/>
              <a:gd name="connsiteY27" fmla="*/ 8762257 h 10288587"/>
              <a:gd name="connsiteX28" fmla="*/ 13271450 w 18288000"/>
              <a:gd name="connsiteY28" fmla="*/ 8812161 h 10288587"/>
              <a:gd name="connsiteX29" fmla="*/ 13271439 w 18288000"/>
              <a:gd name="connsiteY29" fmla="*/ 8812173 h 10288587"/>
              <a:gd name="connsiteX30" fmla="*/ 13525136 w 18288000"/>
              <a:gd name="connsiteY30" fmla="*/ 8505183 h 10288587"/>
              <a:gd name="connsiteX31" fmla="*/ 13525119 w 18288000"/>
              <a:gd name="connsiteY31" fmla="*/ 8505206 h 10288587"/>
              <a:gd name="connsiteX32" fmla="*/ 13465375 w 18288000"/>
              <a:gd name="connsiteY32" fmla="*/ 8581230 h 10288587"/>
              <a:gd name="connsiteX33" fmla="*/ 13824198 w 18288000"/>
              <a:gd name="connsiteY33" fmla="*/ 8075111 h 10288587"/>
              <a:gd name="connsiteX34" fmla="*/ 13824180 w 18288000"/>
              <a:gd name="connsiteY34" fmla="*/ 8075141 h 10288587"/>
              <a:gd name="connsiteX35" fmla="*/ 13774993 w 18288000"/>
              <a:gd name="connsiteY35" fmla="*/ 8151863 h 10288587"/>
              <a:gd name="connsiteX36" fmla="*/ 16686331 w 18288000"/>
              <a:gd name="connsiteY36" fmla="*/ 7929333 h 10288587"/>
              <a:gd name="connsiteX37" fmla="*/ 16677631 w 18288000"/>
              <a:gd name="connsiteY37" fmla="*/ 7954284 h 10288587"/>
              <a:gd name="connsiteX38" fmla="*/ 16550743 w 18288000"/>
              <a:gd name="connsiteY38" fmla="*/ 8273218 h 10288587"/>
              <a:gd name="connsiteX39" fmla="*/ 13956604 w 18288000"/>
              <a:gd name="connsiteY39" fmla="*/ 7852547 h 10288587"/>
              <a:gd name="connsiteX40" fmla="*/ 13889440 w 18288000"/>
              <a:gd name="connsiteY40" fmla="*/ 7969357 h 10288587"/>
              <a:gd name="connsiteX41" fmla="*/ 13889434 w 18288000"/>
              <a:gd name="connsiteY41" fmla="*/ 7969365 h 10288587"/>
              <a:gd name="connsiteX42" fmla="*/ 13958535 w 18288000"/>
              <a:gd name="connsiteY42" fmla="*/ 7849188 h 10288587"/>
              <a:gd name="connsiteX43" fmla="*/ 13958520 w 18288000"/>
              <a:gd name="connsiteY43" fmla="*/ 7849215 h 10288587"/>
              <a:gd name="connsiteX44" fmla="*/ 13956604 w 18288000"/>
              <a:gd name="connsiteY44" fmla="*/ 7852547 h 10288587"/>
              <a:gd name="connsiteX45" fmla="*/ 16726119 w 18288000"/>
              <a:gd name="connsiteY45" fmla="*/ 7815241 h 10288587"/>
              <a:gd name="connsiteX46" fmla="*/ 16694671 w 18288000"/>
              <a:gd name="connsiteY46" fmla="*/ 7908180 h 10288587"/>
              <a:gd name="connsiteX47" fmla="*/ 16686331 w 18288000"/>
              <a:gd name="connsiteY47" fmla="*/ 7929333 h 10288587"/>
              <a:gd name="connsiteX48" fmla="*/ 14064399 w 18288000"/>
              <a:gd name="connsiteY48" fmla="*/ 7651375 h 10288587"/>
              <a:gd name="connsiteX49" fmla="*/ 14018734 w 18288000"/>
              <a:gd name="connsiteY49" fmla="*/ 7740535 h 10288587"/>
              <a:gd name="connsiteX50" fmla="*/ 14018725 w 18288000"/>
              <a:gd name="connsiteY50" fmla="*/ 7740551 h 10288587"/>
              <a:gd name="connsiteX51" fmla="*/ 16806624 w 18288000"/>
              <a:gd name="connsiteY51" fmla="*/ 7577322 h 10288587"/>
              <a:gd name="connsiteX52" fmla="*/ 16791128 w 18288000"/>
              <a:gd name="connsiteY52" fmla="*/ 7628822 h 10288587"/>
              <a:gd name="connsiteX53" fmla="*/ 16726119 w 18288000"/>
              <a:gd name="connsiteY53" fmla="*/ 7815241 h 10288587"/>
              <a:gd name="connsiteX54" fmla="*/ 16848004 w 18288000"/>
              <a:gd name="connsiteY54" fmla="*/ 7439770 h 10288587"/>
              <a:gd name="connsiteX55" fmla="*/ 16821052 w 18288000"/>
              <a:gd name="connsiteY55" fmla="*/ 7534681 h 10288587"/>
              <a:gd name="connsiteX56" fmla="*/ 16806624 w 18288000"/>
              <a:gd name="connsiteY56" fmla="*/ 7577322 h 10288587"/>
              <a:gd name="connsiteX57" fmla="*/ 14195237 w 18288000"/>
              <a:gd name="connsiteY57" fmla="*/ 7376950 h 10288587"/>
              <a:gd name="connsiteX58" fmla="*/ 14195225 w 18288000"/>
              <a:gd name="connsiteY58" fmla="*/ 7376977 h 10288587"/>
              <a:gd name="connsiteX59" fmla="*/ 14161245 w 18288000"/>
              <a:gd name="connsiteY59" fmla="*/ 7452137 h 10288587"/>
              <a:gd name="connsiteX60" fmla="*/ 16911232 w 18288000"/>
              <a:gd name="connsiteY60" fmla="*/ 7217106 h 10288587"/>
              <a:gd name="connsiteX61" fmla="*/ 16890900 w 18288000"/>
              <a:gd name="connsiteY61" fmla="*/ 7297172 h 10288587"/>
              <a:gd name="connsiteX62" fmla="*/ 16848004 w 18288000"/>
              <a:gd name="connsiteY62" fmla="*/ 7439770 h 10288587"/>
              <a:gd name="connsiteX63" fmla="*/ 14273581 w 18288000"/>
              <a:gd name="connsiteY63" fmla="*/ 7190415 h 10288587"/>
              <a:gd name="connsiteX64" fmla="*/ 14244790 w 18288000"/>
              <a:gd name="connsiteY64" fmla="*/ 7263434 h 10288587"/>
              <a:gd name="connsiteX65" fmla="*/ 14244793 w 18288000"/>
              <a:gd name="connsiteY65" fmla="*/ 7263426 h 10288587"/>
              <a:gd name="connsiteX66" fmla="*/ 14296927 w 18288000"/>
              <a:gd name="connsiteY66" fmla="*/ 7131203 h 10288587"/>
              <a:gd name="connsiteX67" fmla="*/ 14296903 w 18288000"/>
              <a:gd name="connsiteY67" fmla="*/ 7131265 h 10288587"/>
              <a:gd name="connsiteX68" fmla="*/ 14273581 w 18288000"/>
              <a:gd name="connsiteY68" fmla="*/ 7190415 h 10288587"/>
              <a:gd name="connsiteX69" fmla="*/ 16948508 w 18288000"/>
              <a:gd name="connsiteY69" fmla="*/ 7070316 h 10288587"/>
              <a:gd name="connsiteX70" fmla="*/ 16929372 w 18288000"/>
              <a:gd name="connsiteY70" fmla="*/ 7153228 h 10288587"/>
              <a:gd name="connsiteX71" fmla="*/ 16911232 w 18288000"/>
              <a:gd name="connsiteY71" fmla="*/ 7217106 h 10288587"/>
              <a:gd name="connsiteX72" fmla="*/ 14366928 w 18288000"/>
              <a:gd name="connsiteY72" fmla="*/ 6938866 h 10288587"/>
              <a:gd name="connsiteX73" fmla="*/ 14340886 w 18288000"/>
              <a:gd name="connsiteY73" fmla="*/ 7015832 h 10288587"/>
              <a:gd name="connsiteX74" fmla="*/ 14340881 w 18288000"/>
              <a:gd name="connsiteY74" fmla="*/ 7015844 h 10288587"/>
              <a:gd name="connsiteX75" fmla="*/ 16999800 w 18288000"/>
              <a:gd name="connsiteY75" fmla="*/ 6848070 h 10288587"/>
              <a:gd name="connsiteX76" fmla="*/ 16976604 w 18288000"/>
              <a:gd name="connsiteY76" fmla="*/ 6959673 h 10288587"/>
              <a:gd name="connsiteX77" fmla="*/ 16948508 w 18288000"/>
              <a:gd name="connsiteY77" fmla="*/ 7070316 h 10288587"/>
              <a:gd name="connsiteX78" fmla="*/ 18288000 w 18288000"/>
              <a:gd name="connsiteY78" fmla="*/ 6811828 h 10288587"/>
              <a:gd name="connsiteX79" fmla="*/ 18288000 w 18288000"/>
              <a:gd name="connsiteY79" fmla="*/ 10288587 h 10288587"/>
              <a:gd name="connsiteX80" fmla="*/ 16884044 w 18288000"/>
              <a:gd name="connsiteY80" fmla="*/ 10288587 h 10288587"/>
              <a:gd name="connsiteX81" fmla="*/ 17092428 w 18288000"/>
              <a:gd name="connsiteY81" fmla="*/ 9963541 h 10288587"/>
              <a:gd name="connsiteX82" fmla="*/ 18237344 w 18288000"/>
              <a:gd name="connsiteY82" fmla="*/ 7074005 h 10288587"/>
              <a:gd name="connsiteX83" fmla="*/ 0 w 18288000"/>
              <a:gd name="connsiteY83" fmla="*/ 6785008 h 10288587"/>
              <a:gd name="connsiteX84" fmla="*/ 50663 w 18288000"/>
              <a:gd name="connsiteY84" fmla="*/ 7074006 h 10288587"/>
              <a:gd name="connsiteX85" fmla="*/ 1195580 w 18288000"/>
              <a:gd name="connsiteY85" fmla="*/ 9963541 h 10288587"/>
              <a:gd name="connsiteX86" fmla="*/ 1403963 w 18288000"/>
              <a:gd name="connsiteY86" fmla="*/ 10288587 h 10288587"/>
              <a:gd name="connsiteX87" fmla="*/ 0 w 18288000"/>
              <a:gd name="connsiteY87" fmla="*/ 10288587 h 10288587"/>
              <a:gd name="connsiteX88" fmla="*/ 17030848 w 18288000"/>
              <a:gd name="connsiteY88" fmla="*/ 6698712 h 10288587"/>
              <a:gd name="connsiteX89" fmla="*/ 17019132 w 18288000"/>
              <a:gd name="connsiteY89" fmla="*/ 6764322 h 10288587"/>
              <a:gd name="connsiteX90" fmla="*/ 16999800 w 18288000"/>
              <a:gd name="connsiteY90" fmla="*/ 6848070 h 10288587"/>
              <a:gd name="connsiteX91" fmla="*/ 14448993 w 18288000"/>
              <a:gd name="connsiteY91" fmla="*/ 6679039 h 10288587"/>
              <a:gd name="connsiteX92" fmla="*/ 14425259 w 18288000"/>
              <a:gd name="connsiteY92" fmla="*/ 6762622 h 10288587"/>
              <a:gd name="connsiteX93" fmla="*/ 14425255 w 18288000"/>
              <a:gd name="connsiteY93" fmla="*/ 6762636 h 10288587"/>
              <a:gd name="connsiteX94" fmla="*/ 17072060 w 18288000"/>
              <a:gd name="connsiteY94" fmla="*/ 6467928 h 10288587"/>
              <a:gd name="connsiteX95" fmla="*/ 17047900 w 18288000"/>
              <a:gd name="connsiteY95" fmla="*/ 6616663 h 10288587"/>
              <a:gd name="connsiteX96" fmla="*/ 17030848 w 18288000"/>
              <a:gd name="connsiteY96" fmla="*/ 6698712 h 10288587"/>
              <a:gd name="connsiteX97" fmla="*/ 14519084 w 18288000"/>
              <a:gd name="connsiteY97" fmla="*/ 6410952 h 10288587"/>
              <a:gd name="connsiteX98" fmla="*/ 14497574 w 18288000"/>
              <a:gd name="connsiteY98" fmla="*/ 6504151 h 10288587"/>
              <a:gd name="connsiteX99" fmla="*/ 14497576 w 18288000"/>
              <a:gd name="connsiteY99" fmla="*/ 6504141 h 10288587"/>
              <a:gd name="connsiteX100" fmla="*/ 1205301 w 18288000"/>
              <a:gd name="connsiteY100" fmla="*/ 6408322 h 10288587"/>
              <a:gd name="connsiteX101" fmla="*/ 1268876 w 18288000"/>
              <a:gd name="connsiteY101" fmla="*/ 6764322 h 10288587"/>
              <a:gd name="connsiteX102" fmla="*/ 1214042 w 18288000"/>
              <a:gd name="connsiteY102" fmla="*/ 6468056 h 10288587"/>
              <a:gd name="connsiteX103" fmla="*/ 17095596 w 18288000"/>
              <a:gd name="connsiteY103" fmla="*/ 6323040 h 10288587"/>
              <a:gd name="connsiteX104" fmla="*/ 17089824 w 18288000"/>
              <a:gd name="connsiteY104" fmla="*/ 6368470 h 10288587"/>
              <a:gd name="connsiteX105" fmla="*/ 17072060 w 18288000"/>
              <a:gd name="connsiteY105" fmla="*/ 6467928 h 10288587"/>
              <a:gd name="connsiteX106" fmla="*/ 1189712 w 18288000"/>
              <a:gd name="connsiteY106" fmla="*/ 6301784 h 10288587"/>
              <a:gd name="connsiteX107" fmla="*/ 1205301 w 18288000"/>
              <a:gd name="connsiteY107" fmla="*/ 6408322 h 10288587"/>
              <a:gd name="connsiteX108" fmla="*/ 1198184 w 18288000"/>
              <a:gd name="connsiteY108" fmla="*/ 6368470 h 10288587"/>
              <a:gd name="connsiteX109" fmla="*/ 17128096 w 18288000"/>
              <a:gd name="connsiteY109" fmla="*/ 6067274 h 10288587"/>
              <a:gd name="connsiteX110" fmla="*/ 17104456 w 18288000"/>
              <a:gd name="connsiteY110" fmla="*/ 6268482 h 10288587"/>
              <a:gd name="connsiteX111" fmla="*/ 17095596 w 18288000"/>
              <a:gd name="connsiteY111" fmla="*/ 6323040 h 10288587"/>
              <a:gd name="connsiteX112" fmla="*/ 1155638 w 18288000"/>
              <a:gd name="connsiteY112" fmla="*/ 6033665 h 10288587"/>
              <a:gd name="connsiteX113" fmla="*/ 1189712 w 18288000"/>
              <a:gd name="connsiteY113" fmla="*/ 6301784 h 10288587"/>
              <a:gd name="connsiteX114" fmla="*/ 1170147 w 18288000"/>
              <a:gd name="connsiteY114" fmla="*/ 6168098 h 10288587"/>
              <a:gd name="connsiteX115" fmla="*/ 17142720 w 18288000"/>
              <a:gd name="connsiteY115" fmla="*/ 5942789 h 10288587"/>
              <a:gd name="connsiteX116" fmla="*/ 17140940 w 18288000"/>
              <a:gd name="connsiteY116" fmla="*/ 5966180 h 10288587"/>
              <a:gd name="connsiteX117" fmla="*/ 17128096 w 18288000"/>
              <a:gd name="connsiteY117" fmla="*/ 6067274 h 10288587"/>
              <a:gd name="connsiteX118" fmla="*/ 1143979 w 18288000"/>
              <a:gd name="connsiteY118" fmla="*/ 5925607 h 10288587"/>
              <a:gd name="connsiteX119" fmla="*/ 1155638 w 18288000"/>
              <a:gd name="connsiteY119" fmla="*/ 6033665 h 10288587"/>
              <a:gd name="connsiteX120" fmla="*/ 1147064 w 18288000"/>
              <a:gd name="connsiteY120" fmla="*/ 5966180 h 10288587"/>
              <a:gd name="connsiteX121" fmla="*/ 14645465 w 18288000"/>
              <a:gd name="connsiteY121" fmla="*/ 5613825 h 10288587"/>
              <a:gd name="connsiteX122" fmla="*/ 14638882 w 18288000"/>
              <a:gd name="connsiteY122" fmla="*/ 5700404 h 10288587"/>
              <a:gd name="connsiteX123" fmla="*/ 14638881 w 18288000"/>
              <a:gd name="connsiteY123" fmla="*/ 5700413 h 10288587"/>
              <a:gd name="connsiteX124" fmla="*/ 17171976 w 18288000"/>
              <a:gd name="connsiteY124" fmla="*/ 5558053 h 10288587"/>
              <a:gd name="connsiteX125" fmla="*/ 17145932 w 18288000"/>
              <a:gd name="connsiteY125" fmla="*/ 5915464 h 10288587"/>
              <a:gd name="connsiteX126" fmla="*/ 17142720 w 18288000"/>
              <a:gd name="connsiteY126" fmla="*/ 5942789 h 10288587"/>
              <a:gd name="connsiteX127" fmla="*/ 1116028 w 18288000"/>
              <a:gd name="connsiteY127" fmla="*/ 5558006 h 10288587"/>
              <a:gd name="connsiteX128" fmla="*/ 1143979 w 18288000"/>
              <a:gd name="connsiteY128" fmla="*/ 5925607 h 10288587"/>
              <a:gd name="connsiteX129" fmla="*/ 1137403 w 18288000"/>
              <a:gd name="connsiteY129" fmla="*/ 5864660 h 10288587"/>
              <a:gd name="connsiteX130" fmla="*/ 14666744 w 18288000"/>
              <a:gd name="connsiteY130" fmla="*/ 5144295 h 10288587"/>
              <a:gd name="connsiteX131" fmla="*/ 14659668 w 18288000"/>
              <a:gd name="connsiteY131" fmla="*/ 5424164 h 10288587"/>
              <a:gd name="connsiteX132" fmla="*/ 14659667 w 18288000"/>
              <a:gd name="connsiteY132" fmla="*/ 5424170 h 10288587"/>
              <a:gd name="connsiteX133" fmla="*/ 14659668 w 18288000"/>
              <a:gd name="connsiteY133" fmla="*/ 4864428 h 10288587"/>
              <a:gd name="connsiteX134" fmla="*/ 14666744 w 18288000"/>
              <a:gd name="connsiteY134" fmla="*/ 5144295 h 10288587"/>
              <a:gd name="connsiteX135" fmla="*/ 14659668 w 18288000"/>
              <a:gd name="connsiteY135" fmla="*/ 4864432 h 10288587"/>
              <a:gd name="connsiteX136" fmla="*/ 2390987 w 18288000"/>
              <a:gd name="connsiteY136" fmla="*/ 4830996 h 10288587"/>
              <a:gd name="connsiteX137" fmla="*/ 2383074 w 18288000"/>
              <a:gd name="connsiteY137" fmla="*/ 5143997 h 10288587"/>
              <a:gd name="connsiteX138" fmla="*/ 2388025 w 18288000"/>
              <a:gd name="connsiteY138" fmla="*/ 4882949 h 10288587"/>
              <a:gd name="connsiteX139" fmla="*/ 15892387 w 18288000"/>
              <a:gd name="connsiteY139" fmla="*/ 4746952 h 10288587"/>
              <a:gd name="connsiteX140" fmla="*/ 15896147 w 18288000"/>
              <a:gd name="connsiteY140" fmla="*/ 4796381 h 10288587"/>
              <a:gd name="connsiteX141" fmla="*/ 15904943 w 18288000"/>
              <a:gd name="connsiteY141" fmla="*/ 5144295 h 10288587"/>
              <a:gd name="connsiteX142" fmla="*/ 13779211 w 18288000"/>
              <a:gd name="connsiteY142" fmla="*/ 10066222 h 10288587"/>
              <a:gd name="connsiteX143" fmla="*/ 13529362 w 18288000"/>
              <a:gd name="connsiteY143" fmla="*/ 10288587 h 10288587"/>
              <a:gd name="connsiteX144" fmla="*/ 13529360 w 18288000"/>
              <a:gd name="connsiteY144" fmla="*/ 10288587 h 10288587"/>
              <a:gd name="connsiteX145" fmla="*/ 13779209 w 18288000"/>
              <a:gd name="connsiteY145" fmla="*/ 10066223 h 10288587"/>
              <a:gd name="connsiteX146" fmla="*/ 15904939 w 18288000"/>
              <a:gd name="connsiteY146" fmla="*/ 5144295 h 10288587"/>
              <a:gd name="connsiteX147" fmla="*/ 15883051 w 18288000"/>
              <a:gd name="connsiteY147" fmla="*/ 4624183 h 10288587"/>
              <a:gd name="connsiteX148" fmla="*/ 15891223 w 18288000"/>
              <a:gd name="connsiteY148" fmla="*/ 4710097 h 10288587"/>
              <a:gd name="connsiteX149" fmla="*/ 15892387 w 18288000"/>
              <a:gd name="connsiteY149" fmla="*/ 4746952 h 10288587"/>
              <a:gd name="connsiteX150" fmla="*/ 14638882 w 18288000"/>
              <a:gd name="connsiteY150" fmla="*/ 4588187 h 10288587"/>
              <a:gd name="connsiteX151" fmla="*/ 14641388 w 18288000"/>
              <a:gd name="connsiteY151" fmla="*/ 4621141 h 10288587"/>
              <a:gd name="connsiteX152" fmla="*/ 14638882 w 18288000"/>
              <a:gd name="connsiteY152" fmla="*/ 4588189 h 10288587"/>
              <a:gd name="connsiteX153" fmla="*/ 14638500 w 18288000"/>
              <a:gd name="connsiteY153" fmla="*/ 4583165 h 10288587"/>
              <a:gd name="connsiteX154" fmla="*/ 14638526 w 18288000"/>
              <a:gd name="connsiteY154" fmla="*/ 4583502 h 10288587"/>
              <a:gd name="connsiteX155" fmla="*/ 14638511 w 18288000"/>
              <a:gd name="connsiteY155" fmla="*/ 4583310 h 10288587"/>
              <a:gd name="connsiteX156" fmla="*/ 2413638 w 18288000"/>
              <a:gd name="connsiteY156" fmla="*/ 4510013 h 10288587"/>
              <a:gd name="connsiteX157" fmla="*/ 2396252 w 18288000"/>
              <a:gd name="connsiteY157" fmla="*/ 4738690 h 10288587"/>
              <a:gd name="connsiteX158" fmla="*/ 2402782 w 18288000"/>
              <a:gd name="connsiteY158" fmla="*/ 4624108 h 10288587"/>
              <a:gd name="connsiteX159" fmla="*/ 15857063 w 18288000"/>
              <a:gd name="connsiteY159" fmla="*/ 4350944 h 10288587"/>
              <a:gd name="connsiteX160" fmla="*/ 15870035 w 18288000"/>
              <a:gd name="connsiteY160" fmla="*/ 4453032 h 10288587"/>
              <a:gd name="connsiteX161" fmla="*/ 15883051 w 18288000"/>
              <a:gd name="connsiteY161" fmla="*/ 4624183 h 10288587"/>
              <a:gd name="connsiteX162" fmla="*/ 14604717 w 18288000"/>
              <a:gd name="connsiteY162" fmla="*/ 4315890 h 10288587"/>
              <a:gd name="connsiteX163" fmla="*/ 14604718 w 18288000"/>
              <a:gd name="connsiteY163" fmla="*/ 4315893 h 10288587"/>
              <a:gd name="connsiteX164" fmla="*/ 14625423 w 18288000"/>
              <a:gd name="connsiteY164" fmla="*/ 4478832 h 10288587"/>
              <a:gd name="connsiteX165" fmla="*/ 14625431 w 18288000"/>
              <a:gd name="connsiteY165" fmla="*/ 4478898 h 10288587"/>
              <a:gd name="connsiteX166" fmla="*/ 15839883 w 18288000"/>
              <a:gd name="connsiteY166" fmla="*/ 4215740 h 10288587"/>
              <a:gd name="connsiteX167" fmla="*/ 15850623 w 18288000"/>
              <a:gd name="connsiteY167" fmla="*/ 4283201 h 10288587"/>
              <a:gd name="connsiteX168" fmla="*/ 15857063 w 18288000"/>
              <a:gd name="connsiteY168" fmla="*/ 4350944 h 10288587"/>
              <a:gd name="connsiteX169" fmla="*/ 2460930 w 18288000"/>
              <a:gd name="connsiteY169" fmla="*/ 4114965 h 10288587"/>
              <a:gd name="connsiteX170" fmla="*/ 2422310 w 18288000"/>
              <a:gd name="connsiteY170" fmla="*/ 4418904 h 10288587"/>
              <a:gd name="connsiteX171" fmla="*/ 2427156 w 18288000"/>
              <a:gd name="connsiteY171" fmla="*/ 4367958 h 10288587"/>
              <a:gd name="connsiteX172" fmla="*/ 14557503 w 18288000"/>
              <a:gd name="connsiteY172" fmla="*/ 4047854 h 10288587"/>
              <a:gd name="connsiteX173" fmla="*/ 14557504 w 18288000"/>
              <a:gd name="connsiteY173" fmla="*/ 4047857 h 10288587"/>
              <a:gd name="connsiteX174" fmla="*/ 14563553 w 18288000"/>
              <a:gd name="connsiteY174" fmla="*/ 4081734 h 10288587"/>
              <a:gd name="connsiteX175" fmla="*/ 14553071 w 18288000"/>
              <a:gd name="connsiteY175" fmla="*/ 4024896 h 10288587"/>
              <a:gd name="connsiteX176" fmla="*/ 14554338 w 18288000"/>
              <a:gd name="connsiteY176" fmla="*/ 4030385 h 10288587"/>
              <a:gd name="connsiteX177" fmla="*/ 14554156 w 18288000"/>
              <a:gd name="connsiteY177" fmla="*/ 4029599 h 10288587"/>
              <a:gd name="connsiteX178" fmla="*/ 15797199 w 18288000"/>
              <a:gd name="connsiteY178" fmla="*/ 3947566 h 10288587"/>
              <a:gd name="connsiteX179" fmla="*/ 15827039 w 18288000"/>
              <a:gd name="connsiteY179" fmla="*/ 4114672 h 10288587"/>
              <a:gd name="connsiteX180" fmla="*/ 15839883 w 18288000"/>
              <a:gd name="connsiteY180" fmla="*/ 4215740 h 10288587"/>
              <a:gd name="connsiteX181" fmla="*/ 15776035 w 18288000"/>
              <a:gd name="connsiteY181" fmla="*/ 3829059 h 10288587"/>
              <a:gd name="connsiteX182" fmla="*/ 15783967 w 18288000"/>
              <a:gd name="connsiteY182" fmla="*/ 3864434 h 10288587"/>
              <a:gd name="connsiteX183" fmla="*/ 15797199 w 18288000"/>
              <a:gd name="connsiteY183" fmla="*/ 3947566 h 10288587"/>
              <a:gd name="connsiteX184" fmla="*/ 2514502 w 18288000"/>
              <a:gd name="connsiteY184" fmla="*/ 3814892 h 10288587"/>
              <a:gd name="connsiteX185" fmla="*/ 2461019 w 18288000"/>
              <a:gd name="connsiteY185" fmla="*/ 4114380 h 10288587"/>
              <a:gd name="connsiteX186" fmla="*/ 2504042 w 18288000"/>
              <a:gd name="connsiteY186" fmla="*/ 3864434 h 10288587"/>
              <a:gd name="connsiteX187" fmla="*/ 2583377 w 18288000"/>
              <a:gd name="connsiteY187" fmla="*/ 3508974 h 10288587"/>
              <a:gd name="connsiteX188" fmla="*/ 2533098 w 18288000"/>
              <a:gd name="connsiteY188" fmla="*/ 3726816 h 10288587"/>
              <a:gd name="connsiteX189" fmla="*/ 2556194 w 18288000"/>
              <a:gd name="connsiteY189" fmla="*/ 3617427 h 10288587"/>
              <a:gd name="connsiteX190" fmla="*/ 14380163 w 18288000"/>
              <a:gd name="connsiteY190" fmla="*/ 3388838 h 10288587"/>
              <a:gd name="connsiteX191" fmla="*/ 14387040 w 18288000"/>
              <a:gd name="connsiteY191" fmla="*/ 3409163 h 10288587"/>
              <a:gd name="connsiteX192" fmla="*/ 14387038 w 18288000"/>
              <a:gd name="connsiteY192" fmla="*/ 3409158 h 10288587"/>
              <a:gd name="connsiteX193" fmla="*/ 2686927 w 18288000"/>
              <a:gd name="connsiteY193" fmla="*/ 3134139 h 10288587"/>
              <a:gd name="connsiteX194" fmla="*/ 2605098 w 18288000"/>
              <a:gd name="connsiteY194" fmla="*/ 3422307 h 10288587"/>
              <a:gd name="connsiteX195" fmla="*/ 2617250 w 18288000"/>
              <a:gd name="connsiteY195" fmla="*/ 3373819 h 10288587"/>
              <a:gd name="connsiteX196" fmla="*/ 15585719 w 18288000"/>
              <a:gd name="connsiteY196" fmla="*/ 3088688 h 10288587"/>
              <a:gd name="connsiteX197" fmla="*/ 15600983 w 18288000"/>
              <a:gd name="connsiteY197" fmla="*/ 3133799 h 10288587"/>
              <a:gd name="connsiteX198" fmla="*/ 15767583 w 18288000"/>
              <a:gd name="connsiteY198" fmla="*/ 3781732 h 10288587"/>
              <a:gd name="connsiteX199" fmla="*/ 15776035 w 18288000"/>
              <a:gd name="connsiteY199" fmla="*/ 3829059 h 10288587"/>
              <a:gd name="connsiteX200" fmla="*/ 15692087 w 18288000"/>
              <a:gd name="connsiteY200" fmla="*/ 3454633 h 10288587"/>
              <a:gd name="connsiteX201" fmla="*/ 14266903 w 18288000"/>
              <a:gd name="connsiteY201" fmla="*/ 3081240 h 10288587"/>
              <a:gd name="connsiteX202" fmla="*/ 14267436 w 18288000"/>
              <a:gd name="connsiteY202" fmla="*/ 3082592 h 10288587"/>
              <a:gd name="connsiteX203" fmla="*/ 14267179 w 18288000"/>
              <a:gd name="connsiteY203" fmla="*/ 3081940 h 10288587"/>
              <a:gd name="connsiteX204" fmla="*/ 14248056 w 18288000"/>
              <a:gd name="connsiteY204" fmla="*/ 3033440 h 10288587"/>
              <a:gd name="connsiteX205" fmla="*/ 14255754 w 18288000"/>
              <a:gd name="connsiteY205" fmla="*/ 3052964 h 10288587"/>
              <a:gd name="connsiteX206" fmla="*/ 14256431 w 18288000"/>
              <a:gd name="connsiteY206" fmla="*/ 3054682 h 10288587"/>
              <a:gd name="connsiteX207" fmla="*/ 15547707 w 18288000"/>
              <a:gd name="connsiteY207" fmla="*/ 2976346 h 10288587"/>
              <a:gd name="connsiteX208" fmla="*/ 15575815 w 18288000"/>
              <a:gd name="connsiteY208" fmla="*/ 3054620 h 10288587"/>
              <a:gd name="connsiteX209" fmla="*/ 15585719 w 18288000"/>
              <a:gd name="connsiteY209" fmla="*/ 3088688 h 10288587"/>
              <a:gd name="connsiteX210" fmla="*/ 14194869 w 18288000"/>
              <a:gd name="connsiteY210" fmla="*/ 2910825 h 10288587"/>
              <a:gd name="connsiteX211" fmla="*/ 14194990 w 18288000"/>
              <a:gd name="connsiteY211" fmla="*/ 2911092 h 10288587"/>
              <a:gd name="connsiteX212" fmla="*/ 14195178 w 18288000"/>
              <a:gd name="connsiteY212" fmla="*/ 2911512 h 10288587"/>
              <a:gd name="connsiteX213" fmla="*/ 2782714 w 18288000"/>
              <a:gd name="connsiteY213" fmla="*/ 2850994 h 10288587"/>
              <a:gd name="connsiteX214" fmla="*/ 2687139 w 18288000"/>
              <a:gd name="connsiteY214" fmla="*/ 3133462 h 10288587"/>
              <a:gd name="connsiteX215" fmla="*/ 2765348 w 18288000"/>
              <a:gd name="connsiteY215" fmla="*/ 2897543 h 10288587"/>
              <a:gd name="connsiteX216" fmla="*/ 15458231 w 18288000"/>
              <a:gd name="connsiteY216" fmla="*/ 2727187 h 10288587"/>
              <a:gd name="connsiteX217" fmla="*/ 15494691 w 18288000"/>
              <a:gd name="connsiteY217" fmla="*/ 2819658 h 10288587"/>
              <a:gd name="connsiteX218" fmla="*/ 15547707 w 18288000"/>
              <a:gd name="connsiteY218" fmla="*/ 2976346 h 10288587"/>
              <a:gd name="connsiteX219" fmla="*/ 14075452 w 18288000"/>
              <a:gd name="connsiteY219" fmla="*/ 2658797 h 10288587"/>
              <a:gd name="connsiteX220" fmla="*/ 14082301 w 18288000"/>
              <a:gd name="connsiteY220" fmla="*/ 2672168 h 10288587"/>
              <a:gd name="connsiteX221" fmla="*/ 14082305 w 18288000"/>
              <a:gd name="connsiteY221" fmla="*/ 2672177 h 10288587"/>
              <a:gd name="connsiteX222" fmla="*/ 14050004 w 18288000"/>
              <a:gd name="connsiteY222" fmla="*/ 2609109 h 10288587"/>
              <a:gd name="connsiteX223" fmla="*/ 14075452 w 18288000"/>
              <a:gd name="connsiteY223" fmla="*/ 2658797 h 10288587"/>
              <a:gd name="connsiteX224" fmla="*/ 14058452 w 18288000"/>
              <a:gd name="connsiteY224" fmla="*/ 2625604 h 10288587"/>
              <a:gd name="connsiteX225" fmla="*/ 15409847 w 18288000"/>
              <a:gd name="connsiteY225" fmla="*/ 2604477 h 10288587"/>
              <a:gd name="connsiteX226" fmla="*/ 15435979 w 18288000"/>
              <a:gd name="connsiteY226" fmla="*/ 2665229 h 10288587"/>
              <a:gd name="connsiteX227" fmla="*/ 15458231 w 18288000"/>
              <a:gd name="connsiteY227" fmla="*/ 2727187 h 10288587"/>
              <a:gd name="connsiteX228" fmla="*/ 2894233 w 18288000"/>
              <a:gd name="connsiteY228" fmla="*/ 2563717 h 10288587"/>
              <a:gd name="connsiteX229" fmla="*/ 2813624 w 18288000"/>
              <a:gd name="connsiteY229" fmla="*/ 2768156 h 10288587"/>
              <a:gd name="connsiteX230" fmla="*/ 2852030 w 18288000"/>
              <a:gd name="connsiteY230" fmla="*/ 2665229 h 10288587"/>
              <a:gd name="connsiteX231" fmla="*/ 14014824 w 18288000"/>
              <a:gd name="connsiteY231" fmla="*/ 2540423 h 10288587"/>
              <a:gd name="connsiteX232" fmla="*/ 14018757 w 18288000"/>
              <a:gd name="connsiteY232" fmla="*/ 2548102 h 10288587"/>
              <a:gd name="connsiteX233" fmla="*/ 14018759 w 18288000"/>
              <a:gd name="connsiteY233" fmla="*/ 2548106 h 10288587"/>
              <a:gd name="connsiteX234" fmla="*/ 13939808 w 18288000"/>
              <a:gd name="connsiteY234" fmla="*/ 2406833 h 10288587"/>
              <a:gd name="connsiteX235" fmla="*/ 13958499 w 18288000"/>
              <a:gd name="connsiteY235" fmla="*/ 2439339 h 10288587"/>
              <a:gd name="connsiteX236" fmla="*/ 13958503 w 18288000"/>
              <a:gd name="connsiteY236" fmla="*/ 2439347 h 10288587"/>
              <a:gd name="connsiteX237" fmla="*/ 15305762 w 18288000"/>
              <a:gd name="connsiteY237" fmla="*/ 2362507 h 10288587"/>
              <a:gd name="connsiteX238" fmla="*/ 15373635 w 18288000"/>
              <a:gd name="connsiteY238" fmla="*/ 2512633 h 10288587"/>
              <a:gd name="connsiteX239" fmla="*/ 15409847 w 18288000"/>
              <a:gd name="connsiteY239" fmla="*/ 2604477 h 10288587"/>
              <a:gd name="connsiteX240" fmla="*/ 15257520 w 18288000"/>
              <a:gd name="connsiteY240" fmla="*/ 2255799 h 10288587"/>
              <a:gd name="connsiteX241" fmla="*/ 15273407 w 18288000"/>
              <a:gd name="connsiteY241" fmla="*/ 2287289 h 10288587"/>
              <a:gd name="connsiteX242" fmla="*/ 15305762 w 18288000"/>
              <a:gd name="connsiteY242" fmla="*/ 2362507 h 10288587"/>
              <a:gd name="connsiteX243" fmla="*/ 3049597 w 18288000"/>
              <a:gd name="connsiteY243" fmla="*/ 2213530 h 10288587"/>
              <a:gd name="connsiteX244" fmla="*/ 2928004 w 18288000"/>
              <a:gd name="connsiteY244" fmla="*/ 2482488 h 10288587"/>
              <a:gd name="connsiteX245" fmla="*/ 2946897 w 18288000"/>
              <a:gd name="connsiteY245" fmla="*/ 2437038 h 10288587"/>
              <a:gd name="connsiteX246" fmla="*/ 3184151 w 18288000"/>
              <a:gd name="connsiteY246" fmla="*/ 1950767 h 10288587"/>
              <a:gd name="connsiteX247" fmla="*/ 3049958 w 18288000"/>
              <a:gd name="connsiteY247" fmla="*/ 2212778 h 10288587"/>
              <a:gd name="connsiteX248" fmla="*/ 3160470 w 18288000"/>
              <a:gd name="connsiteY248" fmla="*/ 1993740 h 10288587"/>
              <a:gd name="connsiteX249" fmla="*/ 13520997 w 18288000"/>
              <a:gd name="connsiteY249" fmla="*/ 1778139 h 10288587"/>
              <a:gd name="connsiteX250" fmla="*/ 13525094 w 18288000"/>
              <a:gd name="connsiteY250" fmla="*/ 1783351 h 10288587"/>
              <a:gd name="connsiteX251" fmla="*/ 13525101 w 18288000"/>
              <a:gd name="connsiteY251" fmla="*/ 1783361 h 10288587"/>
              <a:gd name="connsiteX252" fmla="*/ 15000215 w 18288000"/>
              <a:gd name="connsiteY252" fmla="*/ 1767339 h 10288587"/>
              <a:gd name="connsiteX253" fmla="*/ 15000226 w 18288000"/>
              <a:gd name="connsiteY253" fmla="*/ 1767357 h 10288587"/>
              <a:gd name="connsiteX254" fmla="*/ 15053638 w 18288000"/>
              <a:gd name="connsiteY254" fmla="*/ 1860250 h 10288587"/>
              <a:gd name="connsiteX255" fmla="*/ 15088931 w 18288000"/>
              <a:gd name="connsiteY255" fmla="*/ 1921631 h 10288587"/>
              <a:gd name="connsiteX256" fmla="*/ 15238238 w 18288000"/>
              <a:gd name="connsiteY256" fmla="*/ 2213148 h 10288587"/>
              <a:gd name="connsiteX257" fmla="*/ 15246223 w 18288000"/>
              <a:gd name="connsiteY257" fmla="*/ 2230812 h 10288587"/>
              <a:gd name="connsiteX258" fmla="*/ 15257520 w 18288000"/>
              <a:gd name="connsiteY258" fmla="*/ 2255799 h 10288587"/>
              <a:gd name="connsiteX259" fmla="*/ 15088930 w 18288000"/>
              <a:gd name="connsiteY259" fmla="*/ 1921631 h 10288587"/>
              <a:gd name="connsiteX260" fmla="*/ 3307674 w 18288000"/>
              <a:gd name="connsiteY260" fmla="*/ 1732761 h 10288587"/>
              <a:gd name="connsiteX261" fmla="*/ 3226359 w 18288000"/>
              <a:gd name="connsiteY261" fmla="*/ 1874177 h 10288587"/>
              <a:gd name="connsiteX262" fmla="*/ 3278814 w 18288000"/>
              <a:gd name="connsiteY262" fmla="*/ 1778991 h 10288587"/>
              <a:gd name="connsiteX263" fmla="*/ 14833743 w 18288000"/>
              <a:gd name="connsiteY263" fmla="*/ 1494385 h 10288587"/>
              <a:gd name="connsiteX264" fmla="*/ 14926136 w 18288000"/>
              <a:gd name="connsiteY264" fmla="*/ 1638502 h 10288587"/>
              <a:gd name="connsiteX265" fmla="*/ 15000226 w 18288000"/>
              <a:gd name="connsiteY265" fmla="*/ 1767356 h 10288587"/>
              <a:gd name="connsiteX266" fmla="*/ 15000206 w 18288000"/>
              <a:gd name="connsiteY266" fmla="*/ 1767324 h 10288587"/>
              <a:gd name="connsiteX267" fmla="*/ 14926135 w 18288000"/>
              <a:gd name="connsiteY267" fmla="*/ 1638502 h 10288587"/>
              <a:gd name="connsiteX268" fmla="*/ 14821161 w 18288000"/>
              <a:gd name="connsiteY268" fmla="*/ 1474758 h 10288587"/>
              <a:gd name="connsiteX269" fmla="*/ 14821167 w 18288000"/>
              <a:gd name="connsiteY269" fmla="*/ 1474767 h 10288587"/>
              <a:gd name="connsiteX270" fmla="*/ 14833743 w 18288000"/>
              <a:gd name="connsiteY270" fmla="*/ 1494385 h 10288587"/>
              <a:gd name="connsiteX271" fmla="*/ 14772908 w 18288000"/>
              <a:gd name="connsiteY271" fmla="*/ 1399492 h 10288587"/>
              <a:gd name="connsiteX272" fmla="*/ 14772920 w 18288000"/>
              <a:gd name="connsiteY272" fmla="*/ 1399507 h 10288587"/>
              <a:gd name="connsiteX273" fmla="*/ 14821140 w 18288000"/>
              <a:gd name="connsiteY273" fmla="*/ 1474723 h 10288587"/>
              <a:gd name="connsiteX274" fmla="*/ 14821161 w 18288000"/>
              <a:gd name="connsiteY274" fmla="*/ 1474758 h 10288587"/>
              <a:gd name="connsiteX275" fmla="*/ 14821143 w 18288000"/>
              <a:gd name="connsiteY275" fmla="*/ 1474729 h 10288587"/>
              <a:gd name="connsiteX276" fmla="*/ 14821149 w 18288000"/>
              <a:gd name="connsiteY276" fmla="*/ 1474739 h 10288587"/>
              <a:gd name="connsiteX277" fmla="*/ 14533180 w 18288000"/>
              <a:gd name="connsiteY277" fmla="*/ 1062722 h 10288587"/>
              <a:gd name="connsiteX278" fmla="*/ 14561781 w 18288000"/>
              <a:gd name="connsiteY278" fmla="*/ 1099117 h 10288587"/>
              <a:gd name="connsiteX279" fmla="*/ 14750278 w 18288000"/>
              <a:gd name="connsiteY279" fmla="*/ 1364190 h 10288587"/>
              <a:gd name="connsiteX280" fmla="*/ 14772918 w 18288000"/>
              <a:gd name="connsiteY280" fmla="*/ 1399504 h 10288587"/>
              <a:gd name="connsiteX281" fmla="*/ 14772907 w 18288000"/>
              <a:gd name="connsiteY281" fmla="*/ 1399489 h 10288587"/>
              <a:gd name="connsiteX282" fmla="*/ 14750277 w 18288000"/>
              <a:gd name="connsiteY282" fmla="*/ 1364190 h 10288587"/>
              <a:gd name="connsiteX283" fmla="*/ 14561780 w 18288000"/>
              <a:gd name="connsiteY283" fmla="*/ 1099117 h 10288587"/>
              <a:gd name="connsiteX284" fmla="*/ 14533188 w 18288000"/>
              <a:gd name="connsiteY284" fmla="*/ 1062733 h 10288587"/>
              <a:gd name="connsiteX285" fmla="*/ 14475730 w 18288000"/>
              <a:gd name="connsiteY285" fmla="*/ 989616 h 10288587"/>
              <a:gd name="connsiteX286" fmla="*/ 14475735 w 18288000"/>
              <a:gd name="connsiteY286" fmla="*/ 989622 h 10288587"/>
              <a:gd name="connsiteX287" fmla="*/ 14533178 w 18288000"/>
              <a:gd name="connsiteY287" fmla="*/ 1062719 h 10288587"/>
              <a:gd name="connsiteX288" fmla="*/ 14533180 w 18288000"/>
              <a:gd name="connsiteY288" fmla="*/ 1062722 h 10288587"/>
              <a:gd name="connsiteX289" fmla="*/ 14533186 w 18288000"/>
              <a:gd name="connsiteY289" fmla="*/ 1062731 h 10288587"/>
              <a:gd name="connsiteX290" fmla="*/ 14475724 w 18288000"/>
              <a:gd name="connsiteY290" fmla="*/ 989610 h 10288587"/>
              <a:gd name="connsiteX291" fmla="*/ 14475725 w 18288000"/>
              <a:gd name="connsiteY291" fmla="*/ 989610 h 10288587"/>
              <a:gd name="connsiteX292" fmla="*/ 14475726 w 18288000"/>
              <a:gd name="connsiteY292" fmla="*/ 989612 h 10288587"/>
              <a:gd name="connsiteX293" fmla="*/ 14475720 w 18288000"/>
              <a:gd name="connsiteY293" fmla="*/ 989604 h 10288587"/>
              <a:gd name="connsiteX294" fmla="*/ 14475723 w 18288000"/>
              <a:gd name="connsiteY294" fmla="*/ 989607 h 10288587"/>
              <a:gd name="connsiteX295" fmla="*/ 14475724 w 18288000"/>
              <a:gd name="connsiteY295" fmla="*/ 989610 h 10288587"/>
              <a:gd name="connsiteX296" fmla="*/ 3860034 w 18288000"/>
              <a:gd name="connsiteY296" fmla="*/ 928843 h 10288587"/>
              <a:gd name="connsiteX297" fmla="*/ 3793263 w 18288000"/>
              <a:gd name="connsiteY297" fmla="*/ 1013809 h 10288587"/>
              <a:gd name="connsiteX298" fmla="*/ 3825084 w 18288000"/>
              <a:gd name="connsiteY298" fmla="*/ 970179 h 10288587"/>
              <a:gd name="connsiteX299" fmla="*/ 14259977 w 18288000"/>
              <a:gd name="connsiteY299" fmla="*/ 727004 h 10288587"/>
              <a:gd name="connsiteX300" fmla="*/ 14361071 w 18288000"/>
              <a:gd name="connsiteY300" fmla="*/ 843710 h 10288587"/>
              <a:gd name="connsiteX301" fmla="*/ 14475728 w 18288000"/>
              <a:gd name="connsiteY301" fmla="*/ 989613 h 10288587"/>
              <a:gd name="connsiteX302" fmla="*/ 14475727 w 18288000"/>
              <a:gd name="connsiteY302" fmla="*/ 989613 h 10288587"/>
              <a:gd name="connsiteX303" fmla="*/ 14475725 w 18288000"/>
              <a:gd name="connsiteY303" fmla="*/ 989610 h 10288587"/>
              <a:gd name="connsiteX304" fmla="*/ 14475723 w 18288000"/>
              <a:gd name="connsiteY304" fmla="*/ 989607 h 10288587"/>
              <a:gd name="connsiteX305" fmla="*/ 14475715 w 18288000"/>
              <a:gd name="connsiteY305" fmla="*/ 989597 h 10288587"/>
              <a:gd name="connsiteX306" fmla="*/ 14475720 w 18288000"/>
              <a:gd name="connsiteY306" fmla="*/ 989604 h 10288587"/>
              <a:gd name="connsiteX307" fmla="*/ 14475708 w 18288000"/>
              <a:gd name="connsiteY307" fmla="*/ 989589 h 10288587"/>
              <a:gd name="connsiteX308" fmla="*/ 14361070 w 18288000"/>
              <a:gd name="connsiteY308" fmla="*/ 843710 h 10288587"/>
              <a:gd name="connsiteX309" fmla="*/ 14259981 w 18288000"/>
              <a:gd name="connsiteY309" fmla="*/ 727010 h 10288587"/>
              <a:gd name="connsiteX310" fmla="*/ 12424800 w 18288000"/>
              <a:gd name="connsiteY310" fmla="*/ 701980 h 10288587"/>
              <a:gd name="connsiteX311" fmla="*/ 12425271 w 18288000"/>
              <a:gd name="connsiteY311" fmla="*/ 702315 h 10288587"/>
              <a:gd name="connsiteX312" fmla="*/ 12425878 w 18288000"/>
              <a:gd name="connsiteY312" fmla="*/ 702748 h 10288587"/>
              <a:gd name="connsiteX313" fmla="*/ 14191512 w 18288000"/>
              <a:gd name="connsiteY313" fmla="*/ 647966 h 10288587"/>
              <a:gd name="connsiteX314" fmla="*/ 14191519 w 18288000"/>
              <a:gd name="connsiteY314" fmla="*/ 647973 h 10288587"/>
              <a:gd name="connsiteX315" fmla="*/ 14259967 w 18288000"/>
              <a:gd name="connsiteY315" fmla="*/ 726993 h 10288587"/>
              <a:gd name="connsiteX316" fmla="*/ 14259967 w 18288000"/>
              <a:gd name="connsiteY316" fmla="*/ 726994 h 10288587"/>
              <a:gd name="connsiteX317" fmla="*/ 12137118 w 18288000"/>
              <a:gd name="connsiteY317" fmla="*/ 504037 h 10288587"/>
              <a:gd name="connsiteX318" fmla="*/ 12139865 w 18288000"/>
              <a:gd name="connsiteY318" fmla="*/ 505798 h 10288587"/>
              <a:gd name="connsiteX319" fmla="*/ 12151587 w 18288000"/>
              <a:gd name="connsiteY319" fmla="*/ 513313 h 10288587"/>
              <a:gd name="connsiteX320" fmla="*/ 13912454 w 18288000"/>
              <a:gd name="connsiteY320" fmla="*/ 351909 h 10288587"/>
              <a:gd name="connsiteX321" fmla="*/ 13924707 w 18288000"/>
              <a:gd name="connsiteY321" fmla="*/ 363589 h 10288587"/>
              <a:gd name="connsiteX322" fmla="*/ 14148571 w 18288000"/>
              <a:gd name="connsiteY322" fmla="*/ 598392 h 10288587"/>
              <a:gd name="connsiteX323" fmla="*/ 14191507 w 18288000"/>
              <a:gd name="connsiteY323" fmla="*/ 647961 h 10288587"/>
              <a:gd name="connsiteX324" fmla="*/ 14148570 w 18288000"/>
              <a:gd name="connsiteY324" fmla="*/ 598392 h 10288587"/>
              <a:gd name="connsiteX325" fmla="*/ 13924706 w 18288000"/>
              <a:gd name="connsiteY325" fmla="*/ 363589 h 10288587"/>
              <a:gd name="connsiteX326" fmla="*/ 13907826 w 18288000"/>
              <a:gd name="connsiteY326" fmla="*/ 347497 h 10288587"/>
              <a:gd name="connsiteX327" fmla="*/ 13912454 w 18288000"/>
              <a:gd name="connsiteY327" fmla="*/ 351909 h 10288587"/>
              <a:gd name="connsiteX328" fmla="*/ 13907828 w 18288000"/>
              <a:gd name="connsiteY328" fmla="*/ 347499 h 10288587"/>
              <a:gd name="connsiteX329" fmla="*/ 13907825 w 18288000"/>
              <a:gd name="connsiteY329" fmla="*/ 347495 h 10288587"/>
              <a:gd name="connsiteX330" fmla="*/ 13907826 w 18288000"/>
              <a:gd name="connsiteY330" fmla="*/ 347497 h 10288587"/>
              <a:gd name="connsiteX331" fmla="*/ 13907825 w 18288000"/>
              <a:gd name="connsiteY331" fmla="*/ 347496 h 10288587"/>
              <a:gd name="connsiteX332" fmla="*/ 13860474 w 18288000"/>
              <a:gd name="connsiteY332" fmla="*/ 302350 h 10288587"/>
              <a:gd name="connsiteX333" fmla="*/ 13860490 w 18288000"/>
              <a:gd name="connsiteY333" fmla="*/ 302364 h 10288587"/>
              <a:gd name="connsiteX334" fmla="*/ 13907819 w 18288000"/>
              <a:gd name="connsiteY334" fmla="*/ 347489 h 10288587"/>
              <a:gd name="connsiteX335" fmla="*/ 13907825 w 18288000"/>
              <a:gd name="connsiteY335" fmla="*/ 347496 h 10288587"/>
              <a:gd name="connsiteX336" fmla="*/ 4519748 w 18288000"/>
              <a:gd name="connsiteY336" fmla="*/ 214431 h 10288587"/>
              <a:gd name="connsiteX337" fmla="*/ 4441627 w 18288000"/>
              <a:gd name="connsiteY337" fmla="*/ 288913 h 10288587"/>
              <a:gd name="connsiteX338" fmla="*/ 4479363 w 18288000"/>
              <a:gd name="connsiteY338" fmla="*/ 250264 h 10288587"/>
              <a:gd name="connsiteX339" fmla="*/ 11538339 w 18288000"/>
              <a:gd name="connsiteY339" fmla="*/ 166153 h 10288587"/>
              <a:gd name="connsiteX340" fmla="*/ 11619206 w 18288000"/>
              <a:gd name="connsiteY340" fmla="*/ 207571 h 10288587"/>
              <a:gd name="connsiteX341" fmla="*/ 11619198 w 18288000"/>
              <a:gd name="connsiteY341" fmla="*/ 207567 h 10288587"/>
              <a:gd name="connsiteX342" fmla="*/ 13597557 w 18288000"/>
              <a:gd name="connsiteY342" fmla="*/ 59732 h 10288587"/>
              <a:gd name="connsiteX343" fmla="*/ 13689904 w 18288000"/>
              <a:gd name="connsiteY343" fmla="*/ 139726 h 10288587"/>
              <a:gd name="connsiteX344" fmla="*/ 13860469 w 18288000"/>
              <a:gd name="connsiteY344" fmla="*/ 302344 h 10288587"/>
              <a:gd name="connsiteX345" fmla="*/ 13860443 w 18288000"/>
              <a:gd name="connsiteY345" fmla="*/ 302320 h 10288587"/>
              <a:gd name="connsiteX346" fmla="*/ 13689903 w 18288000"/>
              <a:gd name="connsiteY346" fmla="*/ 139726 h 10288587"/>
              <a:gd name="connsiteX347" fmla="*/ 13597577 w 18288000"/>
              <a:gd name="connsiteY347" fmla="*/ 59751 h 10288587"/>
              <a:gd name="connsiteX348" fmla="*/ 16884044 w 18288000"/>
              <a:gd name="connsiteY348" fmla="*/ 0 h 10288587"/>
              <a:gd name="connsiteX349" fmla="*/ 18288000 w 18288000"/>
              <a:gd name="connsiteY349" fmla="*/ 0 h 10288587"/>
              <a:gd name="connsiteX350" fmla="*/ 18288000 w 18288000"/>
              <a:gd name="connsiteY350" fmla="*/ 3476763 h 10288587"/>
              <a:gd name="connsiteX351" fmla="*/ 18237344 w 18288000"/>
              <a:gd name="connsiteY351" fmla="*/ 3214586 h 10288587"/>
              <a:gd name="connsiteX352" fmla="*/ 17092428 w 18288000"/>
              <a:gd name="connsiteY352" fmla="*/ 325050 h 10288587"/>
              <a:gd name="connsiteX353" fmla="*/ 13528599 w 18288000"/>
              <a:gd name="connsiteY353" fmla="*/ 0 h 10288587"/>
              <a:gd name="connsiteX354" fmla="*/ 13528600 w 18288000"/>
              <a:gd name="connsiteY354" fmla="*/ 0 h 10288587"/>
              <a:gd name="connsiteX355" fmla="*/ 13597541 w 18288000"/>
              <a:gd name="connsiteY355" fmla="*/ 59718 h 10288587"/>
              <a:gd name="connsiteX356" fmla="*/ 13597560 w 18288000"/>
              <a:gd name="connsiteY356" fmla="*/ 59736 h 10288587"/>
              <a:gd name="connsiteX357" fmla="*/ 0 w 18288000"/>
              <a:gd name="connsiteY357" fmla="*/ 0 h 10288587"/>
              <a:gd name="connsiteX358" fmla="*/ 1403964 w 18288000"/>
              <a:gd name="connsiteY358" fmla="*/ 0 h 10288587"/>
              <a:gd name="connsiteX359" fmla="*/ 1195580 w 18288000"/>
              <a:gd name="connsiteY359" fmla="*/ 325050 h 10288587"/>
              <a:gd name="connsiteX360" fmla="*/ 50663 w 18288000"/>
              <a:gd name="connsiteY360" fmla="*/ 3214586 h 10288587"/>
              <a:gd name="connsiteX361" fmla="*/ 0 w 18288000"/>
              <a:gd name="connsiteY361" fmla="*/ 3503582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</a:cxnLst>
            <a:rect l="l" t="t" r="r" b="b"/>
            <a:pathLst>
              <a:path w="18288000" h="10288587">
                <a:moveTo>
                  <a:pt x="11266961" y="10243576"/>
                </a:moveTo>
                <a:lnTo>
                  <a:pt x="11266945" y="10243583"/>
                </a:lnTo>
                <a:lnTo>
                  <a:pt x="11152804" y="10288587"/>
                </a:lnTo>
                <a:close/>
                <a:moveTo>
                  <a:pt x="11379582" y="10194207"/>
                </a:moveTo>
                <a:lnTo>
                  <a:pt x="11379583" y="10194207"/>
                </a:lnTo>
                <a:lnTo>
                  <a:pt x="11375263" y="10196159"/>
                </a:lnTo>
                <a:close/>
                <a:moveTo>
                  <a:pt x="11918494" y="9918809"/>
                </a:moveTo>
                <a:lnTo>
                  <a:pt x="11851949" y="9957072"/>
                </a:lnTo>
                <a:lnTo>
                  <a:pt x="11851918" y="9957089"/>
                </a:lnTo>
                <a:close/>
                <a:moveTo>
                  <a:pt x="12406668" y="9599502"/>
                </a:moveTo>
                <a:lnTo>
                  <a:pt x="12394008" y="9608505"/>
                </a:lnTo>
                <a:lnTo>
                  <a:pt x="12326102" y="9656793"/>
                </a:lnTo>
                <a:close/>
                <a:moveTo>
                  <a:pt x="12574332" y="9470858"/>
                </a:moveTo>
                <a:lnTo>
                  <a:pt x="12507863" y="9523093"/>
                </a:lnTo>
                <a:lnTo>
                  <a:pt x="12507848" y="9523104"/>
                </a:lnTo>
                <a:close/>
                <a:moveTo>
                  <a:pt x="12792372" y="9288631"/>
                </a:moveTo>
                <a:lnTo>
                  <a:pt x="12711288" y="9358867"/>
                </a:lnTo>
                <a:lnTo>
                  <a:pt x="12711281" y="9358873"/>
                </a:lnTo>
                <a:close/>
                <a:moveTo>
                  <a:pt x="13005600" y="9091003"/>
                </a:moveTo>
                <a:lnTo>
                  <a:pt x="13005599" y="9091004"/>
                </a:lnTo>
                <a:lnTo>
                  <a:pt x="12993015" y="9103002"/>
                </a:lnTo>
                <a:close/>
                <a:moveTo>
                  <a:pt x="13165129" y="8927838"/>
                </a:moveTo>
                <a:lnTo>
                  <a:pt x="13093401" y="9003071"/>
                </a:lnTo>
                <a:lnTo>
                  <a:pt x="13093395" y="9003077"/>
                </a:lnTo>
                <a:close/>
                <a:moveTo>
                  <a:pt x="13187782" y="8904078"/>
                </a:moveTo>
                <a:lnTo>
                  <a:pt x="13165129" y="8927838"/>
                </a:lnTo>
                <a:lnTo>
                  <a:pt x="13187780" y="8904080"/>
                </a:lnTo>
                <a:close/>
                <a:moveTo>
                  <a:pt x="13314677" y="8762257"/>
                </a:moveTo>
                <a:lnTo>
                  <a:pt x="13271450" y="8812161"/>
                </a:lnTo>
                <a:lnTo>
                  <a:pt x="13271439" y="8812173"/>
                </a:lnTo>
                <a:close/>
                <a:moveTo>
                  <a:pt x="13525136" y="8505183"/>
                </a:moveTo>
                <a:lnTo>
                  <a:pt x="13525119" y="8505206"/>
                </a:lnTo>
                <a:lnTo>
                  <a:pt x="13465375" y="8581230"/>
                </a:lnTo>
                <a:close/>
                <a:moveTo>
                  <a:pt x="13824198" y="8075111"/>
                </a:moveTo>
                <a:lnTo>
                  <a:pt x="13824180" y="8075141"/>
                </a:lnTo>
                <a:lnTo>
                  <a:pt x="13774993" y="8151863"/>
                </a:lnTo>
                <a:close/>
                <a:moveTo>
                  <a:pt x="16686331" y="7929333"/>
                </a:moveTo>
                <a:lnTo>
                  <a:pt x="16677631" y="7954284"/>
                </a:lnTo>
                <a:cubicBezTo>
                  <a:pt x="16637547" y="8061701"/>
                  <a:pt x="16595231" y="8168032"/>
                  <a:pt x="16550743" y="8273218"/>
                </a:cubicBezTo>
                <a:close/>
                <a:moveTo>
                  <a:pt x="13956604" y="7852547"/>
                </a:moveTo>
                <a:lnTo>
                  <a:pt x="13889440" y="7969357"/>
                </a:lnTo>
                <a:lnTo>
                  <a:pt x="13889434" y="7969365"/>
                </a:lnTo>
                <a:close/>
                <a:moveTo>
                  <a:pt x="13958535" y="7849188"/>
                </a:moveTo>
                <a:lnTo>
                  <a:pt x="13958520" y="7849215"/>
                </a:lnTo>
                <a:lnTo>
                  <a:pt x="13956604" y="7852547"/>
                </a:lnTo>
                <a:close/>
                <a:moveTo>
                  <a:pt x="16726119" y="7815241"/>
                </a:moveTo>
                <a:lnTo>
                  <a:pt x="16694671" y="7908180"/>
                </a:lnTo>
                <a:lnTo>
                  <a:pt x="16686331" y="7929333"/>
                </a:lnTo>
                <a:close/>
                <a:moveTo>
                  <a:pt x="14064399" y="7651375"/>
                </a:moveTo>
                <a:lnTo>
                  <a:pt x="14018734" y="7740535"/>
                </a:lnTo>
                <a:lnTo>
                  <a:pt x="14018725" y="7740551"/>
                </a:lnTo>
                <a:close/>
                <a:moveTo>
                  <a:pt x="16806624" y="7577322"/>
                </a:moveTo>
                <a:lnTo>
                  <a:pt x="16791128" y="7628822"/>
                </a:lnTo>
                <a:lnTo>
                  <a:pt x="16726119" y="7815241"/>
                </a:lnTo>
                <a:close/>
                <a:moveTo>
                  <a:pt x="16848004" y="7439770"/>
                </a:moveTo>
                <a:lnTo>
                  <a:pt x="16821052" y="7534681"/>
                </a:lnTo>
                <a:lnTo>
                  <a:pt x="16806624" y="7577322"/>
                </a:lnTo>
                <a:close/>
                <a:moveTo>
                  <a:pt x="14195237" y="7376950"/>
                </a:moveTo>
                <a:lnTo>
                  <a:pt x="14195225" y="7376977"/>
                </a:lnTo>
                <a:lnTo>
                  <a:pt x="14161245" y="7452137"/>
                </a:lnTo>
                <a:close/>
                <a:moveTo>
                  <a:pt x="16911232" y="7217106"/>
                </a:moveTo>
                <a:lnTo>
                  <a:pt x="16890900" y="7297172"/>
                </a:lnTo>
                <a:lnTo>
                  <a:pt x="16848004" y="7439770"/>
                </a:lnTo>
                <a:close/>
                <a:moveTo>
                  <a:pt x="14273581" y="7190415"/>
                </a:moveTo>
                <a:lnTo>
                  <a:pt x="14244790" y="7263434"/>
                </a:lnTo>
                <a:lnTo>
                  <a:pt x="14244793" y="7263426"/>
                </a:lnTo>
                <a:close/>
                <a:moveTo>
                  <a:pt x="14296927" y="7131203"/>
                </a:moveTo>
                <a:lnTo>
                  <a:pt x="14296903" y="7131265"/>
                </a:lnTo>
                <a:lnTo>
                  <a:pt x="14273581" y="7190415"/>
                </a:lnTo>
                <a:close/>
                <a:moveTo>
                  <a:pt x="16948508" y="7070316"/>
                </a:moveTo>
                <a:lnTo>
                  <a:pt x="16929372" y="7153228"/>
                </a:lnTo>
                <a:lnTo>
                  <a:pt x="16911232" y="7217106"/>
                </a:lnTo>
                <a:close/>
                <a:moveTo>
                  <a:pt x="14366928" y="6938866"/>
                </a:moveTo>
                <a:lnTo>
                  <a:pt x="14340886" y="7015832"/>
                </a:lnTo>
                <a:lnTo>
                  <a:pt x="14340881" y="7015844"/>
                </a:lnTo>
                <a:close/>
                <a:moveTo>
                  <a:pt x="16999800" y="6848070"/>
                </a:moveTo>
                <a:lnTo>
                  <a:pt x="16976604" y="6959673"/>
                </a:lnTo>
                <a:lnTo>
                  <a:pt x="16948508" y="7070316"/>
                </a:lnTo>
                <a:close/>
                <a:moveTo>
                  <a:pt x="18288000" y="6811828"/>
                </a:moveTo>
                <a:lnTo>
                  <a:pt x="18288000" y="10288587"/>
                </a:lnTo>
                <a:lnTo>
                  <a:pt x="16884044" y="10288587"/>
                </a:lnTo>
                <a:lnTo>
                  <a:pt x="17092428" y="9963541"/>
                </a:lnTo>
                <a:cubicBezTo>
                  <a:pt x="17626070" y="9085281"/>
                  <a:pt x="18018252" y="8111561"/>
                  <a:pt x="18237344" y="7074005"/>
                </a:cubicBezTo>
                <a:close/>
                <a:moveTo>
                  <a:pt x="0" y="6785008"/>
                </a:moveTo>
                <a:lnTo>
                  <a:pt x="50663" y="7074006"/>
                </a:lnTo>
                <a:cubicBezTo>
                  <a:pt x="269756" y="8111561"/>
                  <a:pt x="661936" y="9085281"/>
                  <a:pt x="1195580" y="9963541"/>
                </a:cubicBezTo>
                <a:lnTo>
                  <a:pt x="1403963" y="10288587"/>
                </a:lnTo>
                <a:lnTo>
                  <a:pt x="0" y="10288587"/>
                </a:lnTo>
                <a:close/>
                <a:moveTo>
                  <a:pt x="17030848" y="6698712"/>
                </a:moveTo>
                <a:lnTo>
                  <a:pt x="17019132" y="6764322"/>
                </a:lnTo>
                <a:lnTo>
                  <a:pt x="16999800" y="6848070"/>
                </a:lnTo>
                <a:close/>
                <a:moveTo>
                  <a:pt x="14448993" y="6679039"/>
                </a:moveTo>
                <a:lnTo>
                  <a:pt x="14425259" y="6762622"/>
                </a:lnTo>
                <a:lnTo>
                  <a:pt x="14425255" y="6762636"/>
                </a:lnTo>
                <a:close/>
                <a:moveTo>
                  <a:pt x="17072060" y="6467928"/>
                </a:moveTo>
                <a:lnTo>
                  <a:pt x="17047900" y="6616663"/>
                </a:lnTo>
                <a:lnTo>
                  <a:pt x="17030848" y="6698712"/>
                </a:lnTo>
                <a:close/>
                <a:moveTo>
                  <a:pt x="14519084" y="6410952"/>
                </a:moveTo>
                <a:lnTo>
                  <a:pt x="14497574" y="6504151"/>
                </a:lnTo>
                <a:lnTo>
                  <a:pt x="14497576" y="6504141"/>
                </a:lnTo>
                <a:close/>
                <a:moveTo>
                  <a:pt x="1205301" y="6408322"/>
                </a:moveTo>
                <a:lnTo>
                  <a:pt x="1268876" y="6764322"/>
                </a:lnTo>
                <a:cubicBezTo>
                  <a:pt x="1248798" y="6666206"/>
                  <a:pt x="1230510" y="6567440"/>
                  <a:pt x="1214042" y="6468056"/>
                </a:cubicBezTo>
                <a:close/>
                <a:moveTo>
                  <a:pt x="17095596" y="6323040"/>
                </a:moveTo>
                <a:lnTo>
                  <a:pt x="17089824" y="6368470"/>
                </a:lnTo>
                <a:lnTo>
                  <a:pt x="17072060" y="6467928"/>
                </a:lnTo>
                <a:close/>
                <a:moveTo>
                  <a:pt x="1189712" y="6301784"/>
                </a:moveTo>
                <a:lnTo>
                  <a:pt x="1205301" y="6408322"/>
                </a:lnTo>
                <a:lnTo>
                  <a:pt x="1198184" y="6368470"/>
                </a:lnTo>
                <a:close/>
                <a:moveTo>
                  <a:pt x="17128096" y="6067274"/>
                </a:moveTo>
                <a:lnTo>
                  <a:pt x="17104456" y="6268482"/>
                </a:lnTo>
                <a:lnTo>
                  <a:pt x="17095596" y="6323040"/>
                </a:lnTo>
                <a:close/>
                <a:moveTo>
                  <a:pt x="1155638" y="6033665"/>
                </a:moveTo>
                <a:lnTo>
                  <a:pt x="1189712" y="6301784"/>
                </a:lnTo>
                <a:lnTo>
                  <a:pt x="1170147" y="6168098"/>
                </a:lnTo>
                <a:close/>
                <a:moveTo>
                  <a:pt x="17142720" y="5942789"/>
                </a:moveTo>
                <a:lnTo>
                  <a:pt x="17140940" y="5966180"/>
                </a:lnTo>
                <a:lnTo>
                  <a:pt x="17128096" y="6067274"/>
                </a:lnTo>
                <a:close/>
                <a:moveTo>
                  <a:pt x="1143979" y="5925607"/>
                </a:moveTo>
                <a:lnTo>
                  <a:pt x="1155638" y="6033665"/>
                </a:lnTo>
                <a:lnTo>
                  <a:pt x="1147064" y="5966180"/>
                </a:lnTo>
                <a:close/>
                <a:moveTo>
                  <a:pt x="14645465" y="5613825"/>
                </a:moveTo>
                <a:lnTo>
                  <a:pt x="14638882" y="5700404"/>
                </a:lnTo>
                <a:lnTo>
                  <a:pt x="14638881" y="5700413"/>
                </a:lnTo>
                <a:close/>
                <a:moveTo>
                  <a:pt x="17171976" y="5558053"/>
                </a:moveTo>
                <a:lnTo>
                  <a:pt x="17145932" y="5915464"/>
                </a:lnTo>
                <a:lnTo>
                  <a:pt x="17142720" y="5942789"/>
                </a:lnTo>
                <a:close/>
                <a:moveTo>
                  <a:pt x="1116028" y="5558006"/>
                </a:moveTo>
                <a:lnTo>
                  <a:pt x="1143979" y="5925607"/>
                </a:lnTo>
                <a:lnTo>
                  <a:pt x="1137403" y="5864660"/>
                </a:lnTo>
                <a:close/>
                <a:moveTo>
                  <a:pt x="14666744" y="5144295"/>
                </a:moveTo>
                <a:lnTo>
                  <a:pt x="14659668" y="5424164"/>
                </a:lnTo>
                <a:lnTo>
                  <a:pt x="14659667" y="5424170"/>
                </a:lnTo>
                <a:close/>
                <a:moveTo>
                  <a:pt x="14659668" y="4864428"/>
                </a:moveTo>
                <a:lnTo>
                  <a:pt x="14666744" y="5144295"/>
                </a:lnTo>
                <a:lnTo>
                  <a:pt x="14659668" y="4864432"/>
                </a:lnTo>
                <a:close/>
                <a:moveTo>
                  <a:pt x="2390987" y="4830996"/>
                </a:moveTo>
                <a:lnTo>
                  <a:pt x="2383074" y="5143997"/>
                </a:lnTo>
                <a:lnTo>
                  <a:pt x="2388025" y="4882949"/>
                </a:lnTo>
                <a:close/>
                <a:moveTo>
                  <a:pt x="15892387" y="4746952"/>
                </a:moveTo>
                <a:lnTo>
                  <a:pt x="15896147" y="4796381"/>
                </a:lnTo>
                <a:cubicBezTo>
                  <a:pt x="15901987" y="4911616"/>
                  <a:pt x="15904943" y="5027611"/>
                  <a:pt x="15904943" y="5144295"/>
                </a:cubicBezTo>
                <a:cubicBezTo>
                  <a:pt x="15904943" y="7084205"/>
                  <a:pt x="15087922" y="8833290"/>
                  <a:pt x="13779211" y="10066222"/>
                </a:cubicBezTo>
                <a:lnTo>
                  <a:pt x="13529362" y="10288587"/>
                </a:lnTo>
                <a:lnTo>
                  <a:pt x="13529360" y="10288587"/>
                </a:lnTo>
                <a:lnTo>
                  <a:pt x="13779209" y="10066223"/>
                </a:lnTo>
                <a:cubicBezTo>
                  <a:pt x="15087920" y="8833290"/>
                  <a:pt x="15904939" y="7084205"/>
                  <a:pt x="15904939" y="5144295"/>
                </a:cubicBezTo>
                <a:close/>
                <a:moveTo>
                  <a:pt x="15883051" y="4624183"/>
                </a:moveTo>
                <a:lnTo>
                  <a:pt x="15891223" y="4710097"/>
                </a:lnTo>
                <a:lnTo>
                  <a:pt x="15892387" y="4746952"/>
                </a:lnTo>
                <a:close/>
                <a:moveTo>
                  <a:pt x="14638882" y="4588187"/>
                </a:moveTo>
                <a:lnTo>
                  <a:pt x="14641388" y="4621141"/>
                </a:lnTo>
                <a:lnTo>
                  <a:pt x="14638882" y="4588189"/>
                </a:lnTo>
                <a:close/>
                <a:moveTo>
                  <a:pt x="14638500" y="4583165"/>
                </a:moveTo>
                <a:lnTo>
                  <a:pt x="14638526" y="4583502"/>
                </a:lnTo>
                <a:lnTo>
                  <a:pt x="14638511" y="4583310"/>
                </a:lnTo>
                <a:close/>
                <a:moveTo>
                  <a:pt x="2413638" y="4510013"/>
                </a:moveTo>
                <a:lnTo>
                  <a:pt x="2396252" y="4738690"/>
                </a:lnTo>
                <a:lnTo>
                  <a:pt x="2402782" y="4624108"/>
                </a:lnTo>
                <a:close/>
                <a:moveTo>
                  <a:pt x="15857063" y="4350944"/>
                </a:moveTo>
                <a:lnTo>
                  <a:pt x="15870035" y="4453032"/>
                </a:lnTo>
                <a:lnTo>
                  <a:pt x="15883051" y="4624183"/>
                </a:lnTo>
                <a:close/>
                <a:moveTo>
                  <a:pt x="14604717" y="4315890"/>
                </a:moveTo>
                <a:lnTo>
                  <a:pt x="14604718" y="4315893"/>
                </a:lnTo>
                <a:lnTo>
                  <a:pt x="14625423" y="4478832"/>
                </a:lnTo>
                <a:lnTo>
                  <a:pt x="14625431" y="4478898"/>
                </a:lnTo>
                <a:close/>
                <a:moveTo>
                  <a:pt x="15839883" y="4215740"/>
                </a:moveTo>
                <a:lnTo>
                  <a:pt x="15850623" y="4283201"/>
                </a:lnTo>
                <a:lnTo>
                  <a:pt x="15857063" y="4350944"/>
                </a:lnTo>
                <a:close/>
                <a:moveTo>
                  <a:pt x="2460930" y="4114965"/>
                </a:moveTo>
                <a:lnTo>
                  <a:pt x="2422310" y="4418904"/>
                </a:lnTo>
                <a:lnTo>
                  <a:pt x="2427156" y="4367958"/>
                </a:lnTo>
                <a:close/>
                <a:moveTo>
                  <a:pt x="14557503" y="4047854"/>
                </a:moveTo>
                <a:lnTo>
                  <a:pt x="14557504" y="4047857"/>
                </a:lnTo>
                <a:lnTo>
                  <a:pt x="14563553" y="4081734"/>
                </a:lnTo>
                <a:close/>
                <a:moveTo>
                  <a:pt x="14553071" y="4024896"/>
                </a:moveTo>
                <a:lnTo>
                  <a:pt x="14554338" y="4030385"/>
                </a:lnTo>
                <a:lnTo>
                  <a:pt x="14554156" y="4029599"/>
                </a:lnTo>
                <a:close/>
                <a:moveTo>
                  <a:pt x="15797199" y="3947566"/>
                </a:moveTo>
                <a:lnTo>
                  <a:pt x="15827039" y="4114672"/>
                </a:lnTo>
                <a:lnTo>
                  <a:pt x="15839883" y="4215740"/>
                </a:lnTo>
                <a:close/>
                <a:moveTo>
                  <a:pt x="15776035" y="3829059"/>
                </a:moveTo>
                <a:lnTo>
                  <a:pt x="15783967" y="3864434"/>
                </a:lnTo>
                <a:lnTo>
                  <a:pt x="15797199" y="3947566"/>
                </a:lnTo>
                <a:close/>
                <a:moveTo>
                  <a:pt x="2514502" y="3814892"/>
                </a:moveTo>
                <a:lnTo>
                  <a:pt x="2461019" y="4114380"/>
                </a:lnTo>
                <a:lnTo>
                  <a:pt x="2504042" y="3864434"/>
                </a:lnTo>
                <a:close/>
                <a:moveTo>
                  <a:pt x="2583377" y="3508974"/>
                </a:moveTo>
                <a:lnTo>
                  <a:pt x="2533098" y="3726816"/>
                </a:lnTo>
                <a:lnTo>
                  <a:pt x="2556194" y="3617427"/>
                </a:lnTo>
                <a:close/>
                <a:moveTo>
                  <a:pt x="14380163" y="3388838"/>
                </a:moveTo>
                <a:lnTo>
                  <a:pt x="14387040" y="3409163"/>
                </a:lnTo>
                <a:lnTo>
                  <a:pt x="14387038" y="3409158"/>
                </a:lnTo>
                <a:close/>
                <a:moveTo>
                  <a:pt x="2686927" y="3134139"/>
                </a:moveTo>
                <a:lnTo>
                  <a:pt x="2605098" y="3422307"/>
                </a:lnTo>
                <a:lnTo>
                  <a:pt x="2617250" y="3373819"/>
                </a:lnTo>
                <a:close/>
                <a:moveTo>
                  <a:pt x="15585719" y="3088688"/>
                </a:moveTo>
                <a:lnTo>
                  <a:pt x="15600983" y="3133799"/>
                </a:lnTo>
                <a:cubicBezTo>
                  <a:pt x="15666831" y="3345504"/>
                  <a:pt x="15722551" y="3561670"/>
                  <a:pt x="15767583" y="3781732"/>
                </a:cubicBezTo>
                <a:lnTo>
                  <a:pt x="15776035" y="3829059"/>
                </a:lnTo>
                <a:lnTo>
                  <a:pt x="15692087" y="3454633"/>
                </a:lnTo>
                <a:close/>
                <a:moveTo>
                  <a:pt x="14266903" y="3081240"/>
                </a:moveTo>
                <a:lnTo>
                  <a:pt x="14267436" y="3082592"/>
                </a:lnTo>
                <a:lnTo>
                  <a:pt x="14267179" y="3081940"/>
                </a:lnTo>
                <a:close/>
                <a:moveTo>
                  <a:pt x="14248056" y="3033440"/>
                </a:moveTo>
                <a:lnTo>
                  <a:pt x="14255754" y="3052964"/>
                </a:lnTo>
                <a:lnTo>
                  <a:pt x="14256431" y="3054682"/>
                </a:lnTo>
                <a:close/>
                <a:moveTo>
                  <a:pt x="15547707" y="2976346"/>
                </a:moveTo>
                <a:lnTo>
                  <a:pt x="15575815" y="3054620"/>
                </a:lnTo>
                <a:lnTo>
                  <a:pt x="15585719" y="3088688"/>
                </a:lnTo>
                <a:close/>
                <a:moveTo>
                  <a:pt x="14194869" y="2910825"/>
                </a:moveTo>
                <a:lnTo>
                  <a:pt x="14194990" y="2911092"/>
                </a:lnTo>
                <a:lnTo>
                  <a:pt x="14195178" y="2911512"/>
                </a:lnTo>
                <a:close/>
                <a:moveTo>
                  <a:pt x="2782714" y="2850994"/>
                </a:moveTo>
                <a:lnTo>
                  <a:pt x="2687139" y="3133462"/>
                </a:lnTo>
                <a:lnTo>
                  <a:pt x="2765348" y="2897543"/>
                </a:lnTo>
                <a:close/>
                <a:moveTo>
                  <a:pt x="15458231" y="2727187"/>
                </a:moveTo>
                <a:lnTo>
                  <a:pt x="15494691" y="2819658"/>
                </a:lnTo>
                <a:lnTo>
                  <a:pt x="15547707" y="2976346"/>
                </a:lnTo>
                <a:close/>
                <a:moveTo>
                  <a:pt x="14075452" y="2658797"/>
                </a:moveTo>
                <a:lnTo>
                  <a:pt x="14082301" y="2672168"/>
                </a:lnTo>
                <a:lnTo>
                  <a:pt x="14082305" y="2672177"/>
                </a:lnTo>
                <a:close/>
                <a:moveTo>
                  <a:pt x="14050004" y="2609109"/>
                </a:moveTo>
                <a:lnTo>
                  <a:pt x="14075452" y="2658797"/>
                </a:lnTo>
                <a:lnTo>
                  <a:pt x="14058452" y="2625604"/>
                </a:lnTo>
                <a:close/>
                <a:moveTo>
                  <a:pt x="15409847" y="2604477"/>
                </a:moveTo>
                <a:lnTo>
                  <a:pt x="15435979" y="2665229"/>
                </a:lnTo>
                <a:lnTo>
                  <a:pt x="15458231" y="2727187"/>
                </a:lnTo>
                <a:close/>
                <a:moveTo>
                  <a:pt x="2894233" y="2563717"/>
                </a:moveTo>
                <a:lnTo>
                  <a:pt x="2813624" y="2768156"/>
                </a:lnTo>
                <a:lnTo>
                  <a:pt x="2852030" y="2665229"/>
                </a:lnTo>
                <a:close/>
                <a:moveTo>
                  <a:pt x="14014824" y="2540423"/>
                </a:moveTo>
                <a:lnTo>
                  <a:pt x="14018757" y="2548102"/>
                </a:lnTo>
                <a:lnTo>
                  <a:pt x="14018759" y="2548106"/>
                </a:lnTo>
                <a:close/>
                <a:moveTo>
                  <a:pt x="13939808" y="2406833"/>
                </a:moveTo>
                <a:lnTo>
                  <a:pt x="13958499" y="2439339"/>
                </a:lnTo>
                <a:lnTo>
                  <a:pt x="13958503" y="2439347"/>
                </a:lnTo>
                <a:close/>
                <a:moveTo>
                  <a:pt x="15305762" y="2362507"/>
                </a:moveTo>
                <a:lnTo>
                  <a:pt x="15373635" y="2512633"/>
                </a:lnTo>
                <a:lnTo>
                  <a:pt x="15409847" y="2604477"/>
                </a:lnTo>
                <a:close/>
                <a:moveTo>
                  <a:pt x="15257520" y="2255799"/>
                </a:moveTo>
                <a:lnTo>
                  <a:pt x="15273407" y="2287289"/>
                </a:lnTo>
                <a:lnTo>
                  <a:pt x="15305762" y="2362507"/>
                </a:lnTo>
                <a:close/>
                <a:moveTo>
                  <a:pt x="3049597" y="2213530"/>
                </a:moveTo>
                <a:lnTo>
                  <a:pt x="2928004" y="2482488"/>
                </a:lnTo>
                <a:lnTo>
                  <a:pt x="2946897" y="2437038"/>
                </a:lnTo>
                <a:close/>
                <a:moveTo>
                  <a:pt x="3184151" y="1950767"/>
                </a:moveTo>
                <a:lnTo>
                  <a:pt x="3049958" y="2212778"/>
                </a:lnTo>
                <a:lnTo>
                  <a:pt x="3160470" y="1993740"/>
                </a:lnTo>
                <a:close/>
                <a:moveTo>
                  <a:pt x="13520997" y="1778139"/>
                </a:moveTo>
                <a:lnTo>
                  <a:pt x="13525094" y="1783351"/>
                </a:lnTo>
                <a:lnTo>
                  <a:pt x="13525101" y="1783361"/>
                </a:lnTo>
                <a:close/>
                <a:moveTo>
                  <a:pt x="15000215" y="1767339"/>
                </a:moveTo>
                <a:lnTo>
                  <a:pt x="15000226" y="1767357"/>
                </a:lnTo>
                <a:lnTo>
                  <a:pt x="15053638" y="1860250"/>
                </a:lnTo>
                <a:lnTo>
                  <a:pt x="15088931" y="1921631"/>
                </a:lnTo>
                <a:cubicBezTo>
                  <a:pt x="15140972" y="2017428"/>
                  <a:pt x="15190764" y="2114625"/>
                  <a:pt x="15238238" y="2213148"/>
                </a:cubicBezTo>
                <a:lnTo>
                  <a:pt x="15246223" y="2230812"/>
                </a:lnTo>
                <a:lnTo>
                  <a:pt x="15257520" y="2255799"/>
                </a:lnTo>
                <a:lnTo>
                  <a:pt x="15088930" y="1921631"/>
                </a:lnTo>
                <a:close/>
                <a:moveTo>
                  <a:pt x="3307674" y="1732761"/>
                </a:moveTo>
                <a:lnTo>
                  <a:pt x="3226359" y="1874177"/>
                </a:lnTo>
                <a:lnTo>
                  <a:pt x="3278814" y="1778991"/>
                </a:lnTo>
                <a:close/>
                <a:moveTo>
                  <a:pt x="14833743" y="1494385"/>
                </a:moveTo>
                <a:lnTo>
                  <a:pt x="14926136" y="1638502"/>
                </a:lnTo>
                <a:lnTo>
                  <a:pt x="15000226" y="1767356"/>
                </a:lnTo>
                <a:lnTo>
                  <a:pt x="15000206" y="1767324"/>
                </a:lnTo>
                <a:lnTo>
                  <a:pt x="14926135" y="1638502"/>
                </a:lnTo>
                <a:close/>
                <a:moveTo>
                  <a:pt x="14821161" y="1474758"/>
                </a:moveTo>
                <a:lnTo>
                  <a:pt x="14821167" y="1474767"/>
                </a:lnTo>
                <a:lnTo>
                  <a:pt x="14833743" y="1494385"/>
                </a:lnTo>
                <a:close/>
                <a:moveTo>
                  <a:pt x="14772908" y="1399492"/>
                </a:moveTo>
                <a:lnTo>
                  <a:pt x="14772920" y="1399507"/>
                </a:lnTo>
                <a:lnTo>
                  <a:pt x="14821140" y="1474723"/>
                </a:lnTo>
                <a:lnTo>
                  <a:pt x="14821161" y="1474758"/>
                </a:lnTo>
                <a:lnTo>
                  <a:pt x="14821143" y="1474729"/>
                </a:lnTo>
                <a:lnTo>
                  <a:pt x="14821149" y="1474739"/>
                </a:lnTo>
                <a:close/>
                <a:moveTo>
                  <a:pt x="14533180" y="1062722"/>
                </a:moveTo>
                <a:lnTo>
                  <a:pt x="14561781" y="1099117"/>
                </a:lnTo>
                <a:cubicBezTo>
                  <a:pt x="14626673" y="1185887"/>
                  <a:pt x="14689528" y="1274269"/>
                  <a:pt x="14750278" y="1364190"/>
                </a:cubicBezTo>
                <a:lnTo>
                  <a:pt x="14772918" y="1399504"/>
                </a:lnTo>
                <a:lnTo>
                  <a:pt x="14772907" y="1399489"/>
                </a:lnTo>
                <a:lnTo>
                  <a:pt x="14750277" y="1364190"/>
                </a:lnTo>
                <a:cubicBezTo>
                  <a:pt x="14689527" y="1274269"/>
                  <a:pt x="14626672" y="1185887"/>
                  <a:pt x="14561780" y="1099117"/>
                </a:cubicBezTo>
                <a:lnTo>
                  <a:pt x="14533188" y="1062733"/>
                </a:lnTo>
                <a:close/>
                <a:moveTo>
                  <a:pt x="14475730" y="989616"/>
                </a:moveTo>
                <a:lnTo>
                  <a:pt x="14475735" y="989622"/>
                </a:lnTo>
                <a:lnTo>
                  <a:pt x="14533178" y="1062719"/>
                </a:lnTo>
                <a:lnTo>
                  <a:pt x="14533180" y="1062722"/>
                </a:lnTo>
                <a:lnTo>
                  <a:pt x="14533186" y="1062731"/>
                </a:lnTo>
                <a:close/>
                <a:moveTo>
                  <a:pt x="14475724" y="989610"/>
                </a:moveTo>
                <a:lnTo>
                  <a:pt x="14475725" y="989610"/>
                </a:lnTo>
                <a:lnTo>
                  <a:pt x="14475726" y="989612"/>
                </a:lnTo>
                <a:close/>
                <a:moveTo>
                  <a:pt x="14475720" y="989604"/>
                </a:moveTo>
                <a:lnTo>
                  <a:pt x="14475723" y="989607"/>
                </a:lnTo>
                <a:lnTo>
                  <a:pt x="14475724" y="989610"/>
                </a:lnTo>
                <a:close/>
                <a:moveTo>
                  <a:pt x="3860034" y="928843"/>
                </a:moveTo>
                <a:lnTo>
                  <a:pt x="3793263" y="1013809"/>
                </a:lnTo>
                <a:lnTo>
                  <a:pt x="3825084" y="970179"/>
                </a:lnTo>
                <a:close/>
                <a:moveTo>
                  <a:pt x="14259977" y="727004"/>
                </a:moveTo>
                <a:lnTo>
                  <a:pt x="14361071" y="843710"/>
                </a:lnTo>
                <a:lnTo>
                  <a:pt x="14475728" y="989613"/>
                </a:lnTo>
                <a:lnTo>
                  <a:pt x="14475727" y="989613"/>
                </a:lnTo>
                <a:lnTo>
                  <a:pt x="14475725" y="989610"/>
                </a:lnTo>
                <a:lnTo>
                  <a:pt x="14475723" y="989607"/>
                </a:lnTo>
                <a:lnTo>
                  <a:pt x="14475715" y="989597"/>
                </a:lnTo>
                <a:lnTo>
                  <a:pt x="14475720" y="989604"/>
                </a:lnTo>
                <a:lnTo>
                  <a:pt x="14475708" y="989589"/>
                </a:lnTo>
                <a:lnTo>
                  <a:pt x="14361070" y="843710"/>
                </a:lnTo>
                <a:lnTo>
                  <a:pt x="14259981" y="727010"/>
                </a:lnTo>
                <a:close/>
                <a:moveTo>
                  <a:pt x="12424800" y="701980"/>
                </a:moveTo>
                <a:lnTo>
                  <a:pt x="12425271" y="702315"/>
                </a:lnTo>
                <a:lnTo>
                  <a:pt x="12425878" y="702748"/>
                </a:lnTo>
                <a:close/>
                <a:moveTo>
                  <a:pt x="14191512" y="647966"/>
                </a:moveTo>
                <a:lnTo>
                  <a:pt x="14191519" y="647973"/>
                </a:lnTo>
                <a:lnTo>
                  <a:pt x="14259967" y="726993"/>
                </a:lnTo>
                <a:lnTo>
                  <a:pt x="14259967" y="726994"/>
                </a:lnTo>
                <a:close/>
                <a:moveTo>
                  <a:pt x="12137118" y="504037"/>
                </a:moveTo>
                <a:lnTo>
                  <a:pt x="12139865" y="505798"/>
                </a:lnTo>
                <a:lnTo>
                  <a:pt x="12151587" y="513313"/>
                </a:lnTo>
                <a:close/>
                <a:moveTo>
                  <a:pt x="13912454" y="351909"/>
                </a:moveTo>
                <a:lnTo>
                  <a:pt x="13924707" y="363589"/>
                </a:lnTo>
                <a:cubicBezTo>
                  <a:pt x="14001175" y="440057"/>
                  <a:pt x="14075820" y="518350"/>
                  <a:pt x="14148571" y="598392"/>
                </a:cubicBezTo>
                <a:lnTo>
                  <a:pt x="14191507" y="647961"/>
                </a:lnTo>
                <a:lnTo>
                  <a:pt x="14148570" y="598392"/>
                </a:lnTo>
                <a:cubicBezTo>
                  <a:pt x="14075819" y="518350"/>
                  <a:pt x="14001174" y="440057"/>
                  <a:pt x="13924706" y="363589"/>
                </a:cubicBezTo>
                <a:close/>
                <a:moveTo>
                  <a:pt x="13907826" y="347497"/>
                </a:moveTo>
                <a:lnTo>
                  <a:pt x="13912454" y="351909"/>
                </a:lnTo>
                <a:lnTo>
                  <a:pt x="13907828" y="347499"/>
                </a:lnTo>
                <a:close/>
                <a:moveTo>
                  <a:pt x="13907825" y="347495"/>
                </a:moveTo>
                <a:lnTo>
                  <a:pt x="13907826" y="347497"/>
                </a:lnTo>
                <a:lnTo>
                  <a:pt x="13907825" y="347496"/>
                </a:lnTo>
                <a:close/>
                <a:moveTo>
                  <a:pt x="13860474" y="302350"/>
                </a:moveTo>
                <a:lnTo>
                  <a:pt x="13860490" y="302364"/>
                </a:lnTo>
                <a:lnTo>
                  <a:pt x="13907819" y="347489"/>
                </a:lnTo>
                <a:lnTo>
                  <a:pt x="13907825" y="347496"/>
                </a:lnTo>
                <a:close/>
                <a:moveTo>
                  <a:pt x="4519748" y="214431"/>
                </a:moveTo>
                <a:lnTo>
                  <a:pt x="4441627" y="288913"/>
                </a:lnTo>
                <a:lnTo>
                  <a:pt x="4479363" y="250264"/>
                </a:lnTo>
                <a:close/>
                <a:moveTo>
                  <a:pt x="11538339" y="166153"/>
                </a:moveTo>
                <a:lnTo>
                  <a:pt x="11619206" y="207571"/>
                </a:lnTo>
                <a:lnTo>
                  <a:pt x="11619198" y="207567"/>
                </a:lnTo>
                <a:close/>
                <a:moveTo>
                  <a:pt x="13597557" y="59732"/>
                </a:moveTo>
                <a:lnTo>
                  <a:pt x="13689904" y="139726"/>
                </a:lnTo>
                <a:lnTo>
                  <a:pt x="13860469" y="302344"/>
                </a:lnTo>
                <a:lnTo>
                  <a:pt x="13860443" y="302320"/>
                </a:lnTo>
                <a:lnTo>
                  <a:pt x="13689903" y="139726"/>
                </a:lnTo>
                <a:lnTo>
                  <a:pt x="13597577" y="59751"/>
                </a:lnTo>
                <a:close/>
                <a:moveTo>
                  <a:pt x="16884044" y="0"/>
                </a:moveTo>
                <a:lnTo>
                  <a:pt x="18288000" y="0"/>
                </a:lnTo>
                <a:lnTo>
                  <a:pt x="18288000" y="3476763"/>
                </a:lnTo>
                <a:lnTo>
                  <a:pt x="18237344" y="3214586"/>
                </a:lnTo>
                <a:cubicBezTo>
                  <a:pt x="18018252" y="2177030"/>
                  <a:pt x="17626070" y="1203310"/>
                  <a:pt x="17092428" y="325050"/>
                </a:cubicBezTo>
                <a:close/>
                <a:moveTo>
                  <a:pt x="13528599" y="0"/>
                </a:moveTo>
                <a:lnTo>
                  <a:pt x="13528600" y="0"/>
                </a:lnTo>
                <a:lnTo>
                  <a:pt x="13597541" y="59718"/>
                </a:lnTo>
                <a:lnTo>
                  <a:pt x="13597560" y="59736"/>
                </a:lnTo>
                <a:close/>
                <a:moveTo>
                  <a:pt x="0" y="0"/>
                </a:moveTo>
                <a:lnTo>
                  <a:pt x="1403964" y="0"/>
                </a:lnTo>
                <a:lnTo>
                  <a:pt x="1195580" y="325050"/>
                </a:lnTo>
                <a:cubicBezTo>
                  <a:pt x="661936" y="1203310"/>
                  <a:pt x="269756" y="2177030"/>
                  <a:pt x="50663" y="3214586"/>
                </a:cubicBezTo>
                <a:lnTo>
                  <a:pt x="0" y="3503582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Полилиния 73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9451 w 18288000"/>
              <a:gd name="connsiteY0" fmla="*/ 10242594 h 10288587"/>
              <a:gd name="connsiteX1" fmla="*/ 11266913 w 18288000"/>
              <a:gd name="connsiteY1" fmla="*/ 10243595 h 10288587"/>
              <a:gd name="connsiteX2" fmla="*/ 11266912 w 18288000"/>
              <a:gd name="connsiteY2" fmla="*/ 10243595 h 10288587"/>
              <a:gd name="connsiteX3" fmla="*/ 11379672 w 18288000"/>
              <a:gd name="connsiteY3" fmla="*/ 10194166 h 10288587"/>
              <a:gd name="connsiteX4" fmla="*/ 11361597 w 18288000"/>
              <a:gd name="connsiteY4" fmla="*/ 10202337 h 10288587"/>
              <a:gd name="connsiteX5" fmla="*/ 11379662 w 18288000"/>
              <a:gd name="connsiteY5" fmla="*/ 10194170 h 10288587"/>
              <a:gd name="connsiteX6" fmla="*/ 11524611 w 18288000"/>
              <a:gd name="connsiteY6" fmla="*/ 10128640 h 10288587"/>
              <a:gd name="connsiteX7" fmla="*/ 11508481 w 18288000"/>
              <a:gd name="connsiteY7" fmla="*/ 10135933 h 10288587"/>
              <a:gd name="connsiteX8" fmla="*/ 11508489 w 18288000"/>
              <a:gd name="connsiteY8" fmla="*/ 10135929 h 10288587"/>
              <a:gd name="connsiteX9" fmla="*/ 11852019 w 18288000"/>
              <a:gd name="connsiteY9" fmla="*/ 9957031 h 10288587"/>
              <a:gd name="connsiteX10" fmla="*/ 11776467 w 18288000"/>
              <a:gd name="connsiteY10" fmla="*/ 10000472 h 10288587"/>
              <a:gd name="connsiteX11" fmla="*/ 11852006 w 18288000"/>
              <a:gd name="connsiteY11" fmla="*/ 9957038 h 10288587"/>
              <a:gd name="connsiteX12" fmla="*/ 12296696 w 18288000"/>
              <a:gd name="connsiteY12" fmla="*/ 9677704 h 10288587"/>
              <a:gd name="connsiteX13" fmla="*/ 12296689 w 18288000"/>
              <a:gd name="connsiteY13" fmla="*/ 9677709 h 10288587"/>
              <a:gd name="connsiteX14" fmla="*/ 12274717 w 18288000"/>
              <a:gd name="connsiteY14" fmla="*/ 9693333 h 10288587"/>
              <a:gd name="connsiteX15" fmla="*/ 12448345 w 18288000"/>
              <a:gd name="connsiteY15" fmla="*/ 9569864 h 10288587"/>
              <a:gd name="connsiteX16" fmla="*/ 12408797 w 18288000"/>
              <a:gd name="connsiteY16" fmla="*/ 9597987 h 10288587"/>
              <a:gd name="connsiteX17" fmla="*/ 12408798 w 18288000"/>
              <a:gd name="connsiteY17" fmla="*/ 9597986 h 10288587"/>
              <a:gd name="connsiteX18" fmla="*/ 12906611 w 18288000"/>
              <a:gd name="connsiteY18" fmla="*/ 9185380 h 10288587"/>
              <a:gd name="connsiteX19" fmla="*/ 12875712 w 18288000"/>
              <a:gd name="connsiteY19" fmla="*/ 9214839 h 10288587"/>
              <a:gd name="connsiteX20" fmla="*/ 12906604 w 18288000"/>
              <a:gd name="connsiteY20" fmla="*/ 9185386 h 10288587"/>
              <a:gd name="connsiteX21" fmla="*/ 13026208 w 18288000"/>
              <a:gd name="connsiteY21" fmla="*/ 9071354 h 10288587"/>
              <a:gd name="connsiteX22" fmla="*/ 13005546 w 18288000"/>
              <a:gd name="connsiteY22" fmla="*/ 9091054 h 10288587"/>
              <a:gd name="connsiteX23" fmla="*/ 13005550 w 18288000"/>
              <a:gd name="connsiteY23" fmla="*/ 9091050 h 10288587"/>
              <a:gd name="connsiteX24" fmla="*/ 13093444 w 18288000"/>
              <a:gd name="connsiteY24" fmla="*/ 9003025 h 10288587"/>
              <a:gd name="connsiteX25" fmla="*/ 13069936 w 18288000"/>
              <a:gd name="connsiteY25" fmla="*/ 9027682 h 10288587"/>
              <a:gd name="connsiteX26" fmla="*/ 13093439 w 18288000"/>
              <a:gd name="connsiteY26" fmla="*/ 9003030 h 10288587"/>
              <a:gd name="connsiteX27" fmla="*/ 13232035 w 18288000"/>
              <a:gd name="connsiteY27" fmla="*/ 8857662 h 10288587"/>
              <a:gd name="connsiteX28" fmla="*/ 13187740 w 18288000"/>
              <a:gd name="connsiteY28" fmla="*/ 8904121 h 10288587"/>
              <a:gd name="connsiteX29" fmla="*/ 13187739 w 18288000"/>
              <a:gd name="connsiteY29" fmla="*/ 8904122 h 10288587"/>
              <a:gd name="connsiteX30" fmla="*/ 13384584 w 18288000"/>
              <a:gd name="connsiteY30" fmla="*/ 8681553 h 10288587"/>
              <a:gd name="connsiteX31" fmla="*/ 13361014 w 18288000"/>
              <a:gd name="connsiteY31" fmla="*/ 8708763 h 10288587"/>
              <a:gd name="connsiteX32" fmla="*/ 13361019 w 18288000"/>
              <a:gd name="connsiteY32" fmla="*/ 8708757 h 10288587"/>
              <a:gd name="connsiteX33" fmla="*/ 13440450 w 18288000"/>
              <a:gd name="connsiteY33" fmla="*/ 8612946 h 10288587"/>
              <a:gd name="connsiteX34" fmla="*/ 13440447 w 18288000"/>
              <a:gd name="connsiteY34" fmla="*/ 8612950 h 10288587"/>
              <a:gd name="connsiteX35" fmla="*/ 13421315 w 18288000"/>
              <a:gd name="connsiteY35" fmla="*/ 8637295 h 10288587"/>
              <a:gd name="connsiteX36" fmla="*/ 13599988 w 18288000"/>
              <a:gd name="connsiteY36" fmla="*/ 8405864 h 10288587"/>
              <a:gd name="connsiteX37" fmla="*/ 13569570 w 18288000"/>
              <a:gd name="connsiteY37" fmla="*/ 8448639 h 10288587"/>
              <a:gd name="connsiteX38" fmla="*/ 13599985 w 18288000"/>
              <a:gd name="connsiteY38" fmla="*/ 8405868 h 10288587"/>
              <a:gd name="connsiteX39" fmla="*/ 13700740 w 18288000"/>
              <a:gd name="connsiteY39" fmla="*/ 8264182 h 10288587"/>
              <a:gd name="connsiteX40" fmla="*/ 13679540 w 18288000"/>
              <a:gd name="connsiteY40" fmla="*/ 8293996 h 10288587"/>
              <a:gd name="connsiteX41" fmla="*/ 13679548 w 18288000"/>
              <a:gd name="connsiteY41" fmla="*/ 8293984 h 10288587"/>
              <a:gd name="connsiteX42" fmla="*/ 13976704 w 18288000"/>
              <a:gd name="connsiteY42" fmla="*/ 7817587 h 10288587"/>
              <a:gd name="connsiteX43" fmla="*/ 13958481 w 18288000"/>
              <a:gd name="connsiteY43" fmla="*/ 7849279 h 10288587"/>
              <a:gd name="connsiteX44" fmla="*/ 13958484 w 18288000"/>
              <a:gd name="connsiteY44" fmla="*/ 7849274 h 10288587"/>
              <a:gd name="connsiteX45" fmla="*/ 14038434 w 18288000"/>
              <a:gd name="connsiteY45" fmla="*/ 7702068 h 10288587"/>
              <a:gd name="connsiteX46" fmla="*/ 14022320 w 18288000"/>
              <a:gd name="connsiteY46" fmla="*/ 7733530 h 10288587"/>
              <a:gd name="connsiteX47" fmla="*/ 14018745 w 18288000"/>
              <a:gd name="connsiteY47" fmla="*/ 7740510 h 10288587"/>
              <a:gd name="connsiteX48" fmla="*/ 14018737 w 18288000"/>
              <a:gd name="connsiteY48" fmla="*/ 7740524 h 10288587"/>
              <a:gd name="connsiteX49" fmla="*/ 14122141 w 18288000"/>
              <a:gd name="connsiteY49" fmla="*/ 7538632 h 10288587"/>
              <a:gd name="connsiteX50" fmla="*/ 14082287 w 18288000"/>
              <a:gd name="connsiteY50" fmla="*/ 7616447 h 10288587"/>
              <a:gd name="connsiteX51" fmla="*/ 14082291 w 18288000"/>
              <a:gd name="connsiteY51" fmla="*/ 7616437 h 10288587"/>
              <a:gd name="connsiteX52" fmla="*/ 14137311 w 18288000"/>
              <a:gd name="connsiteY52" fmla="*/ 7505076 h 10288587"/>
              <a:gd name="connsiteX53" fmla="*/ 14137310 w 18288000"/>
              <a:gd name="connsiteY53" fmla="*/ 7505079 h 10288587"/>
              <a:gd name="connsiteX54" fmla="*/ 14122141 w 18288000"/>
              <a:gd name="connsiteY54" fmla="*/ 7538632 h 10288587"/>
              <a:gd name="connsiteX55" fmla="*/ 14244801 w 18288000"/>
              <a:gd name="connsiteY55" fmla="*/ 7263402 h 10288587"/>
              <a:gd name="connsiteX56" fmla="*/ 14244800 w 18288000"/>
              <a:gd name="connsiteY56" fmla="*/ 7263405 h 10288587"/>
              <a:gd name="connsiteX57" fmla="*/ 14240811 w 18288000"/>
              <a:gd name="connsiteY57" fmla="*/ 7273521 h 10288587"/>
              <a:gd name="connsiteX58" fmla="*/ 14303532 w 18288000"/>
              <a:gd name="connsiteY58" fmla="*/ 7114448 h 10288587"/>
              <a:gd name="connsiteX59" fmla="*/ 14296869 w 18288000"/>
              <a:gd name="connsiteY59" fmla="*/ 7131347 h 10288587"/>
              <a:gd name="connsiteX60" fmla="*/ 14296867 w 18288000"/>
              <a:gd name="connsiteY60" fmla="*/ 7131351 h 10288587"/>
              <a:gd name="connsiteX61" fmla="*/ 14340895 w 18288000"/>
              <a:gd name="connsiteY61" fmla="*/ 7015801 h 10288587"/>
              <a:gd name="connsiteX62" fmla="*/ 14336408 w 18288000"/>
              <a:gd name="connsiteY62" fmla="*/ 7029063 h 10288587"/>
              <a:gd name="connsiteX63" fmla="*/ 14340894 w 18288000"/>
              <a:gd name="connsiteY63" fmla="*/ 7015803 h 10288587"/>
              <a:gd name="connsiteX64" fmla="*/ 14398763 w 18288000"/>
              <a:gd name="connsiteY64" fmla="*/ 6844776 h 10288587"/>
              <a:gd name="connsiteX65" fmla="*/ 14386982 w 18288000"/>
              <a:gd name="connsiteY65" fmla="*/ 6879595 h 10288587"/>
              <a:gd name="connsiteX66" fmla="*/ 14386986 w 18288000"/>
              <a:gd name="connsiteY66" fmla="*/ 6879583 h 10288587"/>
              <a:gd name="connsiteX67" fmla="*/ 14482028 w 18288000"/>
              <a:gd name="connsiteY67" fmla="*/ 6562704 h 10288587"/>
              <a:gd name="connsiteX68" fmla="*/ 14465248 w 18288000"/>
              <a:gd name="connsiteY68" fmla="*/ 6621795 h 10288587"/>
              <a:gd name="connsiteX69" fmla="*/ 14465244 w 18288000"/>
              <a:gd name="connsiteY69" fmla="*/ 6621808 h 10288587"/>
              <a:gd name="connsiteX70" fmla="*/ 14497580 w 18288000"/>
              <a:gd name="connsiteY70" fmla="*/ 6504119 h 10288587"/>
              <a:gd name="connsiteX71" fmla="*/ 14493828 w 18288000"/>
              <a:gd name="connsiteY71" fmla="*/ 6520372 h 10288587"/>
              <a:gd name="connsiteX72" fmla="*/ 14497578 w 18288000"/>
              <a:gd name="connsiteY72" fmla="*/ 6504123 h 10288587"/>
              <a:gd name="connsiteX73" fmla="*/ 14575341 w 18288000"/>
              <a:gd name="connsiteY73" fmla="*/ 6140841 h 10288587"/>
              <a:gd name="connsiteX74" fmla="*/ 14570531 w 18288000"/>
              <a:gd name="connsiteY74" fmla="*/ 6167778 h 10288587"/>
              <a:gd name="connsiteX75" fmla="*/ 14557505 w 18288000"/>
              <a:gd name="connsiteY75" fmla="*/ 6240721 h 10288587"/>
              <a:gd name="connsiteX76" fmla="*/ 14557504 w 18288000"/>
              <a:gd name="connsiteY76" fmla="*/ 6240724 h 10288587"/>
              <a:gd name="connsiteX77" fmla="*/ 14590220 w 18288000"/>
              <a:gd name="connsiteY77" fmla="*/ 6057524 h 10288587"/>
              <a:gd name="connsiteX78" fmla="*/ 14584773 w 18288000"/>
              <a:gd name="connsiteY78" fmla="*/ 6088028 h 10288587"/>
              <a:gd name="connsiteX79" fmla="*/ 14584777 w 18288000"/>
              <a:gd name="connsiteY79" fmla="*/ 6088005 h 10288587"/>
              <a:gd name="connsiteX80" fmla="*/ 14604719 w 18288000"/>
              <a:gd name="connsiteY80" fmla="*/ 5972679 h 10288587"/>
              <a:gd name="connsiteX81" fmla="*/ 14604719 w 18288000"/>
              <a:gd name="connsiteY81" fmla="*/ 5972681 h 10288587"/>
              <a:gd name="connsiteX82" fmla="*/ 14604435 w 18288000"/>
              <a:gd name="connsiteY82" fmla="*/ 5974915 h 10288587"/>
              <a:gd name="connsiteX83" fmla="*/ 14638230 w 18288000"/>
              <a:gd name="connsiteY83" fmla="*/ 5708964 h 10288587"/>
              <a:gd name="connsiteX84" fmla="*/ 14628478 w 18288000"/>
              <a:gd name="connsiteY84" fmla="*/ 5785708 h 10288587"/>
              <a:gd name="connsiteX85" fmla="*/ 14631682 w 18288000"/>
              <a:gd name="connsiteY85" fmla="*/ 5760489 h 10288587"/>
              <a:gd name="connsiteX86" fmla="*/ 14638832 w 18288000"/>
              <a:gd name="connsiteY86" fmla="*/ 5701042 h 10288587"/>
              <a:gd name="connsiteX87" fmla="*/ 14638230 w 18288000"/>
              <a:gd name="connsiteY87" fmla="*/ 5708964 h 10288587"/>
              <a:gd name="connsiteX88" fmla="*/ 14638828 w 18288000"/>
              <a:gd name="connsiteY88" fmla="*/ 5701092 h 10288587"/>
              <a:gd name="connsiteX89" fmla="*/ 14646577 w 18288000"/>
              <a:gd name="connsiteY89" fmla="*/ 5599193 h 10288587"/>
              <a:gd name="connsiteX90" fmla="*/ 14638882 w 18288000"/>
              <a:gd name="connsiteY90" fmla="*/ 5700391 h 10288587"/>
              <a:gd name="connsiteX91" fmla="*/ 14638882 w 18288000"/>
              <a:gd name="connsiteY91" fmla="*/ 5700386 h 10288587"/>
              <a:gd name="connsiteX92" fmla="*/ 14652833 w 18288000"/>
              <a:gd name="connsiteY92" fmla="*/ 5516916 h 10288587"/>
              <a:gd name="connsiteX93" fmla="*/ 14652831 w 18288000"/>
              <a:gd name="connsiteY93" fmla="*/ 5516945 h 10288587"/>
              <a:gd name="connsiteX94" fmla="*/ 14646577 w 18288000"/>
              <a:gd name="connsiteY94" fmla="*/ 5599193 h 10288587"/>
              <a:gd name="connsiteX95" fmla="*/ 14660122 w 18288000"/>
              <a:gd name="connsiteY95" fmla="*/ 5406134 h 10288587"/>
              <a:gd name="connsiteX96" fmla="*/ 14659667 w 18288000"/>
              <a:gd name="connsiteY96" fmla="*/ 5424150 h 10288587"/>
              <a:gd name="connsiteX97" fmla="*/ 14659667 w 18288000"/>
              <a:gd name="connsiteY97" fmla="*/ 5424145 h 10288587"/>
              <a:gd name="connsiteX98" fmla="*/ 14664433 w 18288000"/>
              <a:gd name="connsiteY98" fmla="*/ 5235630 h 10288587"/>
              <a:gd name="connsiteX99" fmla="*/ 14661737 w 18288000"/>
              <a:gd name="connsiteY99" fmla="*/ 5342282 h 10288587"/>
              <a:gd name="connsiteX100" fmla="*/ 14660122 w 18288000"/>
              <a:gd name="connsiteY100" fmla="*/ 5406134 h 10288587"/>
              <a:gd name="connsiteX101" fmla="*/ 14666743 w 18288000"/>
              <a:gd name="connsiteY101" fmla="*/ 5144295 h 10288587"/>
              <a:gd name="connsiteX102" fmla="*/ 14666701 w 18288000"/>
              <a:gd name="connsiteY102" fmla="*/ 5145956 h 10288587"/>
              <a:gd name="connsiteX103" fmla="*/ 14666704 w 18288000"/>
              <a:gd name="connsiteY103" fmla="*/ 5145821 h 10288587"/>
              <a:gd name="connsiteX104" fmla="*/ 14666702 w 18288000"/>
              <a:gd name="connsiteY104" fmla="*/ 5142664 h 10288587"/>
              <a:gd name="connsiteX105" fmla="*/ 14666743 w 18288000"/>
              <a:gd name="connsiteY105" fmla="*/ 5144295 h 10288587"/>
              <a:gd name="connsiteX106" fmla="*/ 14666706 w 18288000"/>
              <a:gd name="connsiteY106" fmla="*/ 5142855 h 10288587"/>
              <a:gd name="connsiteX107" fmla="*/ 14660102 w 18288000"/>
              <a:gd name="connsiteY107" fmla="*/ 4881671 h 10288587"/>
              <a:gd name="connsiteX108" fmla="*/ 14661828 w 18288000"/>
              <a:gd name="connsiteY108" fmla="*/ 4949907 h 10288587"/>
              <a:gd name="connsiteX109" fmla="*/ 14664025 w 18288000"/>
              <a:gd name="connsiteY109" fmla="*/ 5036823 h 10288587"/>
              <a:gd name="connsiteX110" fmla="*/ 14659667 w 18288000"/>
              <a:gd name="connsiteY110" fmla="*/ 4864447 h 10288587"/>
              <a:gd name="connsiteX111" fmla="*/ 14660102 w 18288000"/>
              <a:gd name="connsiteY111" fmla="*/ 4881671 h 10288587"/>
              <a:gd name="connsiteX112" fmla="*/ 14659667 w 18288000"/>
              <a:gd name="connsiteY112" fmla="*/ 4864449 h 10288587"/>
              <a:gd name="connsiteX113" fmla="*/ 14648201 w 18288000"/>
              <a:gd name="connsiteY113" fmla="*/ 4710752 h 10288587"/>
              <a:gd name="connsiteX114" fmla="*/ 14652834 w 18288000"/>
              <a:gd name="connsiteY114" fmla="*/ 4771685 h 10288587"/>
              <a:gd name="connsiteX115" fmla="*/ 14652833 w 18288000"/>
              <a:gd name="connsiteY115" fmla="*/ 4771674 h 10288587"/>
              <a:gd name="connsiteX116" fmla="*/ 14638882 w 18288000"/>
              <a:gd name="connsiteY116" fmla="*/ 4588202 h 10288587"/>
              <a:gd name="connsiteX117" fmla="*/ 14648201 w 18288000"/>
              <a:gd name="connsiteY117" fmla="*/ 4710752 h 10288587"/>
              <a:gd name="connsiteX118" fmla="*/ 14638882 w 18288000"/>
              <a:gd name="connsiteY118" fmla="*/ 4588203 h 10288587"/>
              <a:gd name="connsiteX119" fmla="*/ 14635152 w 18288000"/>
              <a:gd name="connsiteY119" fmla="*/ 4555407 h 10288587"/>
              <a:gd name="connsiteX120" fmla="*/ 14638230 w 18288000"/>
              <a:gd name="connsiteY120" fmla="*/ 4579628 h 10288587"/>
              <a:gd name="connsiteX121" fmla="*/ 14638678 w 18288000"/>
              <a:gd name="connsiteY121" fmla="*/ 4585530 h 10288587"/>
              <a:gd name="connsiteX122" fmla="*/ 14638230 w 18288000"/>
              <a:gd name="connsiteY122" fmla="*/ 4579630 h 10288587"/>
              <a:gd name="connsiteX123" fmla="*/ 14584792 w 18288000"/>
              <a:gd name="connsiteY123" fmla="*/ 4200669 h 10288587"/>
              <a:gd name="connsiteX124" fmla="*/ 14584808 w 18288000"/>
              <a:gd name="connsiteY124" fmla="*/ 4200759 h 10288587"/>
              <a:gd name="connsiteX125" fmla="*/ 14584803 w 18288000"/>
              <a:gd name="connsiteY125" fmla="*/ 4200732 h 10288587"/>
              <a:gd name="connsiteX126" fmla="*/ 14557505 w 18288000"/>
              <a:gd name="connsiteY126" fmla="*/ 4047870 h 10288587"/>
              <a:gd name="connsiteX127" fmla="*/ 14557506 w 18288000"/>
              <a:gd name="connsiteY127" fmla="*/ 4047874 h 10288587"/>
              <a:gd name="connsiteX128" fmla="*/ 14584792 w 18288000"/>
              <a:gd name="connsiteY128" fmla="*/ 4200669 h 10288587"/>
              <a:gd name="connsiteX129" fmla="*/ 14554982 w 18288000"/>
              <a:gd name="connsiteY129" fmla="*/ 4033740 h 10288587"/>
              <a:gd name="connsiteX130" fmla="*/ 14555747 w 18288000"/>
              <a:gd name="connsiteY130" fmla="*/ 4038023 h 10288587"/>
              <a:gd name="connsiteX131" fmla="*/ 14555203 w 18288000"/>
              <a:gd name="connsiteY131" fmla="*/ 4034979 h 10288587"/>
              <a:gd name="connsiteX132" fmla="*/ 14549290 w 18288000"/>
              <a:gd name="connsiteY132" fmla="*/ 4008519 h 10288587"/>
              <a:gd name="connsiteX133" fmla="*/ 14551679 w 18288000"/>
              <a:gd name="connsiteY133" fmla="*/ 4018870 h 10288587"/>
              <a:gd name="connsiteX134" fmla="*/ 14550525 w 18288000"/>
              <a:gd name="connsiteY134" fmla="*/ 4013870 h 10288587"/>
              <a:gd name="connsiteX135" fmla="*/ 14497577 w 18288000"/>
              <a:gd name="connsiteY135" fmla="*/ 3784459 h 10288587"/>
              <a:gd name="connsiteX136" fmla="*/ 14531309 w 18288000"/>
              <a:gd name="connsiteY136" fmla="*/ 3930612 h 10288587"/>
              <a:gd name="connsiteX137" fmla="*/ 14531313 w 18288000"/>
              <a:gd name="connsiteY137" fmla="*/ 3930630 h 10288587"/>
              <a:gd name="connsiteX138" fmla="*/ 14465250 w 18288000"/>
              <a:gd name="connsiteY138" fmla="*/ 3666801 h 10288587"/>
              <a:gd name="connsiteX139" fmla="*/ 14476560 w 18288000"/>
              <a:gd name="connsiteY139" fmla="*/ 3706633 h 10288587"/>
              <a:gd name="connsiteX140" fmla="*/ 14465252 w 18288000"/>
              <a:gd name="connsiteY140" fmla="*/ 3666809 h 10288587"/>
              <a:gd name="connsiteX141" fmla="*/ 14425260 w 18288000"/>
              <a:gd name="connsiteY141" fmla="*/ 3525978 h 10288587"/>
              <a:gd name="connsiteX142" fmla="*/ 14425262 w 18288000"/>
              <a:gd name="connsiteY142" fmla="*/ 3525983 h 10288587"/>
              <a:gd name="connsiteX143" fmla="*/ 14442052 w 18288000"/>
              <a:gd name="connsiteY143" fmla="*/ 3585111 h 10288587"/>
              <a:gd name="connsiteX144" fmla="*/ 14258418 w 18288000"/>
              <a:gd name="connsiteY144" fmla="*/ 3059725 h 10288587"/>
              <a:gd name="connsiteX145" fmla="*/ 14296891 w 18288000"/>
              <a:gd name="connsiteY145" fmla="*/ 3157299 h 10288587"/>
              <a:gd name="connsiteX146" fmla="*/ 14296892 w 18288000"/>
              <a:gd name="connsiteY146" fmla="*/ 3157302 h 10288587"/>
              <a:gd name="connsiteX147" fmla="*/ 14248306 w 18288000"/>
              <a:gd name="connsiteY147" fmla="*/ 3034077 h 10288587"/>
              <a:gd name="connsiteX148" fmla="*/ 14253871 w 18288000"/>
              <a:gd name="connsiteY148" fmla="*/ 3048190 h 10288587"/>
              <a:gd name="connsiteX149" fmla="*/ 14258418 w 18288000"/>
              <a:gd name="connsiteY149" fmla="*/ 3059725 h 10288587"/>
              <a:gd name="connsiteX150" fmla="*/ 14194430 w 18288000"/>
              <a:gd name="connsiteY150" fmla="*/ 2909856 h 10288587"/>
              <a:gd name="connsiteX151" fmla="*/ 14195202 w 18288000"/>
              <a:gd name="connsiteY151" fmla="*/ 2911564 h 10288587"/>
              <a:gd name="connsiteX152" fmla="*/ 14195203 w 18288000"/>
              <a:gd name="connsiteY152" fmla="*/ 2911567 h 10288587"/>
              <a:gd name="connsiteX153" fmla="*/ 14130519 w 18288000"/>
              <a:gd name="connsiteY153" fmla="*/ 2768492 h 10288587"/>
              <a:gd name="connsiteX154" fmla="*/ 14137311 w 18288000"/>
              <a:gd name="connsiteY154" fmla="*/ 2783512 h 10288587"/>
              <a:gd name="connsiteX155" fmla="*/ 14137310 w 18288000"/>
              <a:gd name="connsiteY155" fmla="*/ 2783511 h 10288587"/>
              <a:gd name="connsiteX156" fmla="*/ 13997827 w 18288000"/>
              <a:gd name="connsiteY156" fmla="*/ 2507738 h 10288587"/>
              <a:gd name="connsiteX157" fmla="*/ 13999533 w 18288000"/>
              <a:gd name="connsiteY157" fmla="*/ 2510706 h 10288587"/>
              <a:gd name="connsiteX158" fmla="*/ 13998237 w 18288000"/>
              <a:gd name="connsiteY158" fmla="*/ 2508452 h 10288587"/>
              <a:gd name="connsiteX159" fmla="*/ 13823345 w 18288000"/>
              <a:gd name="connsiteY159" fmla="*/ 2212149 h 10288587"/>
              <a:gd name="connsiteX160" fmla="*/ 13824157 w 18288000"/>
              <a:gd name="connsiteY160" fmla="*/ 2213416 h 10288587"/>
              <a:gd name="connsiteX161" fmla="*/ 13824157 w 18288000"/>
              <a:gd name="connsiteY161" fmla="*/ 2213417 h 10288587"/>
              <a:gd name="connsiteX162" fmla="*/ 13670451 w 18288000"/>
              <a:gd name="connsiteY162" fmla="*/ 1981812 h 10288587"/>
              <a:gd name="connsiteX163" fmla="*/ 13679575 w 18288000"/>
              <a:gd name="connsiteY163" fmla="*/ 1994642 h 10288587"/>
              <a:gd name="connsiteX164" fmla="*/ 13679571 w 18288000"/>
              <a:gd name="connsiteY164" fmla="*/ 1994637 h 10288587"/>
              <a:gd name="connsiteX165" fmla="*/ 13597841 w 18288000"/>
              <a:gd name="connsiteY165" fmla="*/ 1879705 h 10288587"/>
              <a:gd name="connsiteX166" fmla="*/ 13599983 w 18288000"/>
              <a:gd name="connsiteY166" fmla="*/ 1882717 h 10288587"/>
              <a:gd name="connsiteX167" fmla="*/ 13599982 w 18288000"/>
              <a:gd name="connsiteY167" fmla="*/ 1882717 h 10288587"/>
              <a:gd name="connsiteX168" fmla="*/ 13502945 w 18288000"/>
              <a:gd name="connsiteY168" fmla="*/ 1755168 h 10288587"/>
              <a:gd name="connsiteX169" fmla="*/ 13525097 w 18288000"/>
              <a:gd name="connsiteY169" fmla="*/ 1783356 h 10288587"/>
              <a:gd name="connsiteX170" fmla="*/ 13525092 w 18288000"/>
              <a:gd name="connsiteY170" fmla="*/ 1783350 h 10288587"/>
              <a:gd name="connsiteX171" fmla="*/ 13093420 w 18288000"/>
              <a:gd name="connsiteY171" fmla="*/ 1285538 h 10288587"/>
              <a:gd name="connsiteX172" fmla="*/ 13093426 w 18288000"/>
              <a:gd name="connsiteY172" fmla="*/ 1285544 h 10288587"/>
              <a:gd name="connsiteX173" fmla="*/ 13122761 w 18288000"/>
              <a:gd name="connsiteY173" fmla="*/ 1316313 h 10288587"/>
              <a:gd name="connsiteX174" fmla="*/ 12375572 w 18288000"/>
              <a:gd name="connsiteY174" fmla="*/ 666974 h 10288587"/>
              <a:gd name="connsiteX175" fmla="*/ 12408838 w 18288000"/>
              <a:gd name="connsiteY175" fmla="*/ 690630 h 10288587"/>
              <a:gd name="connsiteX176" fmla="*/ 12408840 w 18288000"/>
              <a:gd name="connsiteY176" fmla="*/ 690632 h 10288587"/>
              <a:gd name="connsiteX177" fmla="*/ 12077918 w 18288000"/>
              <a:gd name="connsiteY177" fmla="*/ 466086 h 10288587"/>
              <a:gd name="connsiteX178" fmla="*/ 12077924 w 18288000"/>
              <a:gd name="connsiteY178" fmla="*/ 466089 h 10288587"/>
              <a:gd name="connsiteX179" fmla="*/ 12093874 w 18288000"/>
              <a:gd name="connsiteY179" fmla="*/ 476315 h 10288587"/>
              <a:gd name="connsiteX180" fmla="*/ 11487199 w 18288000"/>
              <a:gd name="connsiteY180" fmla="*/ 143034 h 10288587"/>
              <a:gd name="connsiteX181" fmla="*/ 11508489 w 18288000"/>
              <a:gd name="connsiteY181" fmla="*/ 152659 h 10288587"/>
              <a:gd name="connsiteX182" fmla="*/ 11508492 w 18288000"/>
              <a:gd name="connsiteY182" fmla="*/ 152661 h 10288587"/>
              <a:gd name="connsiteX183" fmla="*/ 15319913 w 18288000"/>
              <a:gd name="connsiteY183" fmla="*/ 0 h 10288587"/>
              <a:gd name="connsiteX184" fmla="*/ 16884040 w 18288000"/>
              <a:gd name="connsiteY184" fmla="*/ 0 h 10288587"/>
              <a:gd name="connsiteX185" fmla="*/ 17092424 w 18288000"/>
              <a:gd name="connsiteY185" fmla="*/ 325049 h 10288587"/>
              <a:gd name="connsiteX186" fmla="*/ 18237342 w 18288000"/>
              <a:gd name="connsiteY186" fmla="*/ 3214585 h 10288587"/>
              <a:gd name="connsiteX187" fmla="*/ 18288000 w 18288000"/>
              <a:gd name="connsiteY187" fmla="*/ 3476781 h 10288587"/>
              <a:gd name="connsiteX188" fmla="*/ 18288000 w 18288000"/>
              <a:gd name="connsiteY188" fmla="*/ 6811809 h 10288587"/>
              <a:gd name="connsiteX189" fmla="*/ 18237342 w 18288000"/>
              <a:gd name="connsiteY189" fmla="*/ 7074005 h 10288587"/>
              <a:gd name="connsiteX190" fmla="*/ 17092424 w 18288000"/>
              <a:gd name="connsiteY190" fmla="*/ 9963540 h 10288587"/>
              <a:gd name="connsiteX191" fmla="*/ 16884042 w 18288000"/>
              <a:gd name="connsiteY191" fmla="*/ 10288587 h 10288587"/>
              <a:gd name="connsiteX192" fmla="*/ 15319913 w 18288000"/>
              <a:gd name="connsiteY192" fmla="*/ 10288587 h 10288587"/>
              <a:gd name="connsiteX193" fmla="*/ 15346851 w 18288000"/>
              <a:gd name="connsiteY193" fmla="*/ 10257488 h 10288587"/>
              <a:gd name="connsiteX194" fmla="*/ 17182440 w 18288000"/>
              <a:gd name="connsiteY194" fmla="*/ 5144295 h 10288587"/>
              <a:gd name="connsiteX195" fmla="*/ 15346851 w 18288000"/>
              <a:gd name="connsiteY195" fmla="*/ 31099 h 10288587"/>
              <a:gd name="connsiteX196" fmla="*/ 13525244 w 18288000"/>
              <a:gd name="connsiteY196" fmla="*/ 0 h 10288587"/>
              <a:gd name="connsiteX197" fmla="*/ 13525245 w 18288000"/>
              <a:gd name="connsiteY197" fmla="*/ 0 h 10288587"/>
              <a:gd name="connsiteX198" fmla="*/ 13784913 w 18288000"/>
              <a:gd name="connsiteY198" fmla="*/ 227746 h 10288587"/>
              <a:gd name="connsiteX199" fmla="*/ 15252233 w 18288000"/>
              <a:gd name="connsiteY199" fmla="*/ 2242377 h 10288587"/>
              <a:gd name="connsiteX200" fmla="*/ 13784913 w 18288000"/>
              <a:gd name="connsiteY200" fmla="*/ 227747 h 10288587"/>
              <a:gd name="connsiteX201" fmla="*/ 1403962 w 18288000"/>
              <a:gd name="connsiteY201" fmla="*/ 0 h 10288587"/>
              <a:gd name="connsiteX202" fmla="*/ 2968089 w 18288000"/>
              <a:gd name="connsiteY202" fmla="*/ 0 h 10288587"/>
              <a:gd name="connsiteX203" fmla="*/ 2941151 w 18288000"/>
              <a:gd name="connsiteY203" fmla="*/ 31099 h 10288587"/>
              <a:gd name="connsiteX204" fmla="*/ 1105561 w 18288000"/>
              <a:gd name="connsiteY204" fmla="*/ 5144295 h 10288587"/>
              <a:gd name="connsiteX205" fmla="*/ 2941152 w 18288000"/>
              <a:gd name="connsiteY205" fmla="*/ 10257488 h 10288587"/>
              <a:gd name="connsiteX206" fmla="*/ 2968089 w 18288000"/>
              <a:gd name="connsiteY206" fmla="*/ 10288587 h 10288587"/>
              <a:gd name="connsiteX207" fmla="*/ 1403962 w 18288000"/>
              <a:gd name="connsiteY207" fmla="*/ 10288587 h 10288587"/>
              <a:gd name="connsiteX208" fmla="*/ 1195577 w 18288000"/>
              <a:gd name="connsiteY208" fmla="*/ 9963540 h 10288587"/>
              <a:gd name="connsiteX209" fmla="*/ 50661 w 18288000"/>
              <a:gd name="connsiteY209" fmla="*/ 7074004 h 10288587"/>
              <a:gd name="connsiteX210" fmla="*/ 0 w 18288000"/>
              <a:gd name="connsiteY210" fmla="*/ 6785018 h 10288587"/>
              <a:gd name="connsiteX211" fmla="*/ 0 w 18288000"/>
              <a:gd name="connsiteY211" fmla="*/ 3503570 h 10288587"/>
              <a:gd name="connsiteX212" fmla="*/ 50661 w 18288000"/>
              <a:gd name="connsiteY212" fmla="*/ 3214585 h 10288587"/>
              <a:gd name="connsiteX213" fmla="*/ 1195576 w 18288000"/>
              <a:gd name="connsiteY213" fmla="*/ 32504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18288000" h="10288587">
                <a:moveTo>
                  <a:pt x="11269451" y="10242594"/>
                </a:moveTo>
                <a:lnTo>
                  <a:pt x="11266913" y="10243595"/>
                </a:lnTo>
                <a:lnTo>
                  <a:pt x="11266912" y="10243595"/>
                </a:lnTo>
                <a:close/>
                <a:moveTo>
                  <a:pt x="11379672" y="10194166"/>
                </a:moveTo>
                <a:lnTo>
                  <a:pt x="11361597" y="10202337"/>
                </a:lnTo>
                <a:lnTo>
                  <a:pt x="11379662" y="10194170"/>
                </a:lnTo>
                <a:close/>
                <a:moveTo>
                  <a:pt x="11524611" y="10128640"/>
                </a:moveTo>
                <a:lnTo>
                  <a:pt x="11508481" y="10135933"/>
                </a:lnTo>
                <a:lnTo>
                  <a:pt x="11508489" y="10135929"/>
                </a:lnTo>
                <a:close/>
                <a:moveTo>
                  <a:pt x="11852019" y="9957031"/>
                </a:moveTo>
                <a:lnTo>
                  <a:pt x="11776467" y="10000472"/>
                </a:lnTo>
                <a:lnTo>
                  <a:pt x="11852006" y="9957038"/>
                </a:lnTo>
                <a:close/>
                <a:moveTo>
                  <a:pt x="12296696" y="9677704"/>
                </a:moveTo>
                <a:lnTo>
                  <a:pt x="12296689" y="9677709"/>
                </a:lnTo>
                <a:lnTo>
                  <a:pt x="12274717" y="9693333"/>
                </a:lnTo>
                <a:close/>
                <a:moveTo>
                  <a:pt x="12448345" y="9569864"/>
                </a:moveTo>
                <a:lnTo>
                  <a:pt x="12408797" y="9597987"/>
                </a:lnTo>
                <a:lnTo>
                  <a:pt x="12408798" y="9597986"/>
                </a:lnTo>
                <a:close/>
                <a:moveTo>
                  <a:pt x="12906611" y="9185380"/>
                </a:moveTo>
                <a:lnTo>
                  <a:pt x="12875712" y="9214839"/>
                </a:lnTo>
                <a:lnTo>
                  <a:pt x="12906604" y="9185386"/>
                </a:lnTo>
                <a:close/>
                <a:moveTo>
                  <a:pt x="13026208" y="9071354"/>
                </a:moveTo>
                <a:lnTo>
                  <a:pt x="13005546" y="9091054"/>
                </a:lnTo>
                <a:lnTo>
                  <a:pt x="13005550" y="9091050"/>
                </a:lnTo>
                <a:close/>
                <a:moveTo>
                  <a:pt x="13093444" y="9003025"/>
                </a:moveTo>
                <a:lnTo>
                  <a:pt x="13069936" y="9027682"/>
                </a:lnTo>
                <a:lnTo>
                  <a:pt x="13093439" y="9003030"/>
                </a:lnTo>
                <a:close/>
                <a:moveTo>
                  <a:pt x="13232035" y="8857662"/>
                </a:moveTo>
                <a:lnTo>
                  <a:pt x="13187740" y="8904121"/>
                </a:lnTo>
                <a:lnTo>
                  <a:pt x="13187739" y="8904122"/>
                </a:lnTo>
                <a:close/>
                <a:moveTo>
                  <a:pt x="13384584" y="8681553"/>
                </a:moveTo>
                <a:lnTo>
                  <a:pt x="13361014" y="8708763"/>
                </a:lnTo>
                <a:lnTo>
                  <a:pt x="13361019" y="8708757"/>
                </a:lnTo>
                <a:close/>
                <a:moveTo>
                  <a:pt x="13440450" y="8612946"/>
                </a:moveTo>
                <a:lnTo>
                  <a:pt x="13440447" y="8612950"/>
                </a:lnTo>
                <a:lnTo>
                  <a:pt x="13421315" y="8637295"/>
                </a:lnTo>
                <a:close/>
                <a:moveTo>
                  <a:pt x="13599988" y="8405864"/>
                </a:moveTo>
                <a:lnTo>
                  <a:pt x="13569570" y="8448639"/>
                </a:lnTo>
                <a:lnTo>
                  <a:pt x="13599985" y="8405868"/>
                </a:lnTo>
                <a:close/>
                <a:moveTo>
                  <a:pt x="13700740" y="8264182"/>
                </a:moveTo>
                <a:lnTo>
                  <a:pt x="13679540" y="8293996"/>
                </a:lnTo>
                <a:lnTo>
                  <a:pt x="13679548" y="8293984"/>
                </a:lnTo>
                <a:close/>
                <a:moveTo>
                  <a:pt x="13976704" y="7817587"/>
                </a:moveTo>
                <a:lnTo>
                  <a:pt x="13958481" y="7849279"/>
                </a:lnTo>
                <a:lnTo>
                  <a:pt x="13958484" y="7849274"/>
                </a:lnTo>
                <a:close/>
                <a:moveTo>
                  <a:pt x="14038434" y="7702068"/>
                </a:moveTo>
                <a:lnTo>
                  <a:pt x="14022320" y="7733530"/>
                </a:lnTo>
                <a:lnTo>
                  <a:pt x="14018745" y="7740510"/>
                </a:lnTo>
                <a:lnTo>
                  <a:pt x="14018737" y="7740524"/>
                </a:lnTo>
                <a:close/>
                <a:moveTo>
                  <a:pt x="14122141" y="7538632"/>
                </a:moveTo>
                <a:lnTo>
                  <a:pt x="14082287" y="7616447"/>
                </a:lnTo>
                <a:lnTo>
                  <a:pt x="14082291" y="7616437"/>
                </a:lnTo>
                <a:close/>
                <a:moveTo>
                  <a:pt x="14137311" y="7505076"/>
                </a:moveTo>
                <a:lnTo>
                  <a:pt x="14137310" y="7505079"/>
                </a:lnTo>
                <a:lnTo>
                  <a:pt x="14122141" y="7538632"/>
                </a:lnTo>
                <a:close/>
                <a:moveTo>
                  <a:pt x="14244801" y="7263402"/>
                </a:moveTo>
                <a:lnTo>
                  <a:pt x="14244800" y="7263405"/>
                </a:lnTo>
                <a:lnTo>
                  <a:pt x="14240811" y="7273521"/>
                </a:lnTo>
                <a:close/>
                <a:moveTo>
                  <a:pt x="14303532" y="7114448"/>
                </a:moveTo>
                <a:lnTo>
                  <a:pt x="14296869" y="7131347"/>
                </a:lnTo>
                <a:lnTo>
                  <a:pt x="14296867" y="7131351"/>
                </a:lnTo>
                <a:close/>
                <a:moveTo>
                  <a:pt x="14340895" y="7015801"/>
                </a:moveTo>
                <a:lnTo>
                  <a:pt x="14336408" y="7029063"/>
                </a:lnTo>
                <a:lnTo>
                  <a:pt x="14340894" y="7015803"/>
                </a:lnTo>
                <a:close/>
                <a:moveTo>
                  <a:pt x="14398763" y="6844776"/>
                </a:moveTo>
                <a:lnTo>
                  <a:pt x="14386982" y="6879595"/>
                </a:lnTo>
                <a:lnTo>
                  <a:pt x="14386986" y="6879583"/>
                </a:lnTo>
                <a:close/>
                <a:moveTo>
                  <a:pt x="14482028" y="6562704"/>
                </a:moveTo>
                <a:lnTo>
                  <a:pt x="14465248" y="6621795"/>
                </a:lnTo>
                <a:lnTo>
                  <a:pt x="14465244" y="6621808"/>
                </a:lnTo>
                <a:close/>
                <a:moveTo>
                  <a:pt x="14497580" y="6504119"/>
                </a:moveTo>
                <a:lnTo>
                  <a:pt x="14493828" y="6520372"/>
                </a:lnTo>
                <a:lnTo>
                  <a:pt x="14497578" y="6504123"/>
                </a:lnTo>
                <a:close/>
                <a:moveTo>
                  <a:pt x="14575341" y="6140841"/>
                </a:moveTo>
                <a:lnTo>
                  <a:pt x="14570531" y="6167778"/>
                </a:lnTo>
                <a:lnTo>
                  <a:pt x="14557505" y="6240721"/>
                </a:lnTo>
                <a:lnTo>
                  <a:pt x="14557504" y="6240724"/>
                </a:lnTo>
                <a:close/>
                <a:moveTo>
                  <a:pt x="14590220" y="6057524"/>
                </a:moveTo>
                <a:lnTo>
                  <a:pt x="14584773" y="6088028"/>
                </a:lnTo>
                <a:lnTo>
                  <a:pt x="14584777" y="6088005"/>
                </a:lnTo>
                <a:close/>
                <a:moveTo>
                  <a:pt x="14604719" y="5972679"/>
                </a:moveTo>
                <a:lnTo>
                  <a:pt x="14604719" y="5972681"/>
                </a:lnTo>
                <a:lnTo>
                  <a:pt x="14604435" y="5974915"/>
                </a:lnTo>
                <a:close/>
                <a:moveTo>
                  <a:pt x="14638230" y="5708964"/>
                </a:moveTo>
                <a:lnTo>
                  <a:pt x="14628478" y="5785708"/>
                </a:lnTo>
                <a:lnTo>
                  <a:pt x="14631682" y="5760489"/>
                </a:lnTo>
                <a:close/>
                <a:moveTo>
                  <a:pt x="14638832" y="5701042"/>
                </a:moveTo>
                <a:lnTo>
                  <a:pt x="14638230" y="5708964"/>
                </a:lnTo>
                <a:lnTo>
                  <a:pt x="14638828" y="5701092"/>
                </a:lnTo>
                <a:close/>
                <a:moveTo>
                  <a:pt x="14646577" y="5599193"/>
                </a:moveTo>
                <a:lnTo>
                  <a:pt x="14638882" y="5700391"/>
                </a:lnTo>
                <a:lnTo>
                  <a:pt x="14638882" y="5700386"/>
                </a:lnTo>
                <a:close/>
                <a:moveTo>
                  <a:pt x="14652833" y="5516916"/>
                </a:moveTo>
                <a:lnTo>
                  <a:pt x="14652831" y="5516945"/>
                </a:lnTo>
                <a:lnTo>
                  <a:pt x="14646577" y="5599193"/>
                </a:lnTo>
                <a:close/>
                <a:moveTo>
                  <a:pt x="14660122" y="5406134"/>
                </a:moveTo>
                <a:lnTo>
                  <a:pt x="14659667" y="5424150"/>
                </a:lnTo>
                <a:lnTo>
                  <a:pt x="14659667" y="5424145"/>
                </a:lnTo>
                <a:close/>
                <a:moveTo>
                  <a:pt x="14664433" y="5235630"/>
                </a:moveTo>
                <a:lnTo>
                  <a:pt x="14661737" y="5342282"/>
                </a:lnTo>
                <a:lnTo>
                  <a:pt x="14660122" y="5406134"/>
                </a:lnTo>
                <a:close/>
                <a:moveTo>
                  <a:pt x="14666743" y="5144295"/>
                </a:moveTo>
                <a:lnTo>
                  <a:pt x="14666701" y="5145956"/>
                </a:lnTo>
                <a:lnTo>
                  <a:pt x="14666704" y="5145821"/>
                </a:lnTo>
                <a:close/>
                <a:moveTo>
                  <a:pt x="14666702" y="5142664"/>
                </a:moveTo>
                <a:lnTo>
                  <a:pt x="14666743" y="5144295"/>
                </a:lnTo>
                <a:lnTo>
                  <a:pt x="14666706" y="5142855"/>
                </a:lnTo>
                <a:close/>
                <a:moveTo>
                  <a:pt x="14660102" y="4881671"/>
                </a:moveTo>
                <a:lnTo>
                  <a:pt x="14661828" y="4949907"/>
                </a:lnTo>
                <a:lnTo>
                  <a:pt x="14664025" y="5036823"/>
                </a:lnTo>
                <a:close/>
                <a:moveTo>
                  <a:pt x="14659667" y="4864447"/>
                </a:moveTo>
                <a:lnTo>
                  <a:pt x="14660102" y="4881671"/>
                </a:lnTo>
                <a:lnTo>
                  <a:pt x="14659667" y="4864449"/>
                </a:lnTo>
                <a:close/>
                <a:moveTo>
                  <a:pt x="14648201" y="4710752"/>
                </a:moveTo>
                <a:lnTo>
                  <a:pt x="14652834" y="4771685"/>
                </a:lnTo>
                <a:lnTo>
                  <a:pt x="14652833" y="4771674"/>
                </a:lnTo>
                <a:close/>
                <a:moveTo>
                  <a:pt x="14638882" y="4588202"/>
                </a:moveTo>
                <a:lnTo>
                  <a:pt x="14648201" y="4710752"/>
                </a:lnTo>
                <a:lnTo>
                  <a:pt x="14638882" y="4588203"/>
                </a:lnTo>
                <a:close/>
                <a:moveTo>
                  <a:pt x="14635152" y="4555407"/>
                </a:moveTo>
                <a:lnTo>
                  <a:pt x="14638230" y="4579628"/>
                </a:lnTo>
                <a:lnTo>
                  <a:pt x="14638678" y="4585530"/>
                </a:lnTo>
                <a:lnTo>
                  <a:pt x="14638230" y="4579630"/>
                </a:lnTo>
                <a:close/>
                <a:moveTo>
                  <a:pt x="14584792" y="4200669"/>
                </a:moveTo>
                <a:lnTo>
                  <a:pt x="14584808" y="4200759"/>
                </a:lnTo>
                <a:lnTo>
                  <a:pt x="14584803" y="4200732"/>
                </a:lnTo>
                <a:close/>
                <a:moveTo>
                  <a:pt x="14557505" y="4047870"/>
                </a:moveTo>
                <a:lnTo>
                  <a:pt x="14557506" y="4047874"/>
                </a:lnTo>
                <a:lnTo>
                  <a:pt x="14584792" y="4200669"/>
                </a:lnTo>
                <a:close/>
                <a:moveTo>
                  <a:pt x="14554982" y="4033740"/>
                </a:moveTo>
                <a:lnTo>
                  <a:pt x="14555747" y="4038023"/>
                </a:lnTo>
                <a:lnTo>
                  <a:pt x="14555203" y="4034979"/>
                </a:lnTo>
                <a:close/>
                <a:moveTo>
                  <a:pt x="14549290" y="4008519"/>
                </a:moveTo>
                <a:lnTo>
                  <a:pt x="14551679" y="4018870"/>
                </a:lnTo>
                <a:lnTo>
                  <a:pt x="14550525" y="4013870"/>
                </a:lnTo>
                <a:close/>
                <a:moveTo>
                  <a:pt x="14497577" y="3784459"/>
                </a:moveTo>
                <a:lnTo>
                  <a:pt x="14531309" y="3930612"/>
                </a:lnTo>
                <a:lnTo>
                  <a:pt x="14531313" y="3930630"/>
                </a:lnTo>
                <a:close/>
                <a:moveTo>
                  <a:pt x="14465250" y="3666801"/>
                </a:moveTo>
                <a:lnTo>
                  <a:pt x="14476560" y="3706633"/>
                </a:lnTo>
                <a:lnTo>
                  <a:pt x="14465252" y="3666809"/>
                </a:lnTo>
                <a:close/>
                <a:moveTo>
                  <a:pt x="14425260" y="3525978"/>
                </a:moveTo>
                <a:lnTo>
                  <a:pt x="14425262" y="3525983"/>
                </a:lnTo>
                <a:lnTo>
                  <a:pt x="14442052" y="3585111"/>
                </a:lnTo>
                <a:close/>
                <a:moveTo>
                  <a:pt x="14258418" y="3059725"/>
                </a:moveTo>
                <a:lnTo>
                  <a:pt x="14296891" y="3157299"/>
                </a:lnTo>
                <a:lnTo>
                  <a:pt x="14296892" y="3157302"/>
                </a:lnTo>
                <a:close/>
                <a:moveTo>
                  <a:pt x="14248306" y="3034077"/>
                </a:moveTo>
                <a:lnTo>
                  <a:pt x="14253871" y="3048190"/>
                </a:lnTo>
                <a:lnTo>
                  <a:pt x="14258418" y="3059725"/>
                </a:lnTo>
                <a:close/>
                <a:moveTo>
                  <a:pt x="14194430" y="2909856"/>
                </a:moveTo>
                <a:lnTo>
                  <a:pt x="14195202" y="2911564"/>
                </a:lnTo>
                <a:lnTo>
                  <a:pt x="14195203" y="2911567"/>
                </a:lnTo>
                <a:close/>
                <a:moveTo>
                  <a:pt x="14130519" y="2768492"/>
                </a:moveTo>
                <a:lnTo>
                  <a:pt x="14137311" y="2783512"/>
                </a:lnTo>
                <a:lnTo>
                  <a:pt x="14137310" y="2783511"/>
                </a:lnTo>
                <a:close/>
                <a:moveTo>
                  <a:pt x="13997827" y="2507738"/>
                </a:moveTo>
                <a:lnTo>
                  <a:pt x="13999533" y="2510706"/>
                </a:lnTo>
                <a:lnTo>
                  <a:pt x="13998237" y="2508452"/>
                </a:lnTo>
                <a:close/>
                <a:moveTo>
                  <a:pt x="13823345" y="2212149"/>
                </a:moveTo>
                <a:lnTo>
                  <a:pt x="13824157" y="2213416"/>
                </a:lnTo>
                <a:lnTo>
                  <a:pt x="13824157" y="2213417"/>
                </a:lnTo>
                <a:close/>
                <a:moveTo>
                  <a:pt x="13670451" y="1981812"/>
                </a:moveTo>
                <a:lnTo>
                  <a:pt x="13679575" y="1994642"/>
                </a:lnTo>
                <a:lnTo>
                  <a:pt x="13679571" y="1994637"/>
                </a:lnTo>
                <a:close/>
                <a:moveTo>
                  <a:pt x="13597841" y="1879705"/>
                </a:moveTo>
                <a:lnTo>
                  <a:pt x="13599983" y="1882717"/>
                </a:lnTo>
                <a:lnTo>
                  <a:pt x="13599982" y="1882717"/>
                </a:lnTo>
                <a:close/>
                <a:moveTo>
                  <a:pt x="13502945" y="1755168"/>
                </a:moveTo>
                <a:lnTo>
                  <a:pt x="13525097" y="1783356"/>
                </a:lnTo>
                <a:lnTo>
                  <a:pt x="13525092" y="1783350"/>
                </a:lnTo>
                <a:close/>
                <a:moveTo>
                  <a:pt x="13093420" y="1285538"/>
                </a:moveTo>
                <a:lnTo>
                  <a:pt x="13093426" y="1285544"/>
                </a:lnTo>
                <a:lnTo>
                  <a:pt x="13122761" y="1316313"/>
                </a:lnTo>
                <a:close/>
                <a:moveTo>
                  <a:pt x="12375572" y="666974"/>
                </a:moveTo>
                <a:lnTo>
                  <a:pt x="12408838" y="690630"/>
                </a:lnTo>
                <a:lnTo>
                  <a:pt x="12408840" y="690632"/>
                </a:lnTo>
                <a:close/>
                <a:moveTo>
                  <a:pt x="12077918" y="466086"/>
                </a:moveTo>
                <a:lnTo>
                  <a:pt x="12077924" y="466089"/>
                </a:lnTo>
                <a:lnTo>
                  <a:pt x="12093874" y="476315"/>
                </a:lnTo>
                <a:close/>
                <a:moveTo>
                  <a:pt x="11487199" y="143034"/>
                </a:moveTo>
                <a:lnTo>
                  <a:pt x="11508489" y="152659"/>
                </a:lnTo>
                <a:lnTo>
                  <a:pt x="11508492" y="152661"/>
                </a:lnTo>
                <a:close/>
                <a:moveTo>
                  <a:pt x="15319913" y="0"/>
                </a:moveTo>
                <a:lnTo>
                  <a:pt x="16884040" y="0"/>
                </a:lnTo>
                <a:lnTo>
                  <a:pt x="17092424" y="325049"/>
                </a:lnTo>
                <a:cubicBezTo>
                  <a:pt x="17626068" y="1203309"/>
                  <a:pt x="18018248" y="2177029"/>
                  <a:pt x="18237342" y="3214585"/>
                </a:cubicBezTo>
                <a:lnTo>
                  <a:pt x="18288000" y="3476781"/>
                </a:lnTo>
                <a:lnTo>
                  <a:pt x="18288000" y="6811809"/>
                </a:lnTo>
                <a:lnTo>
                  <a:pt x="18237342" y="7074005"/>
                </a:lnTo>
                <a:cubicBezTo>
                  <a:pt x="18018248" y="8111560"/>
                  <a:pt x="17626068" y="9085280"/>
                  <a:pt x="17092424" y="9963540"/>
                </a:cubicBezTo>
                <a:lnTo>
                  <a:pt x="16884042" y="10288587"/>
                </a:lnTo>
                <a:lnTo>
                  <a:pt x="15319913" y="10288587"/>
                </a:lnTo>
                <a:lnTo>
                  <a:pt x="15346851" y="10257488"/>
                </a:lnTo>
                <a:cubicBezTo>
                  <a:pt x="16493582" y="8867972"/>
                  <a:pt x="17182440" y="7086579"/>
                  <a:pt x="17182440" y="5144295"/>
                </a:cubicBezTo>
                <a:cubicBezTo>
                  <a:pt x="17182440" y="3202009"/>
                  <a:pt x="16493582" y="1420615"/>
                  <a:pt x="15346851" y="31099"/>
                </a:cubicBezTo>
                <a:close/>
                <a:moveTo>
                  <a:pt x="13525244" y="0"/>
                </a:moveTo>
                <a:lnTo>
                  <a:pt x="13525245" y="0"/>
                </a:lnTo>
                <a:lnTo>
                  <a:pt x="13784913" y="227746"/>
                </a:lnTo>
                <a:cubicBezTo>
                  <a:pt x="14390357" y="799453"/>
                  <a:pt x="14890237" y="1481769"/>
                  <a:pt x="15252233" y="2242377"/>
                </a:cubicBezTo>
                <a:cubicBezTo>
                  <a:pt x="14890237" y="1481770"/>
                  <a:pt x="14390357" y="799454"/>
                  <a:pt x="13784913" y="227747"/>
                </a:cubicBezTo>
                <a:close/>
                <a:moveTo>
                  <a:pt x="1403962" y="0"/>
                </a:moveTo>
                <a:lnTo>
                  <a:pt x="2968089" y="0"/>
                </a:lnTo>
                <a:lnTo>
                  <a:pt x="2941151" y="31099"/>
                </a:lnTo>
                <a:cubicBezTo>
                  <a:pt x="1794420" y="1420615"/>
                  <a:pt x="1105561" y="3202009"/>
                  <a:pt x="1105561" y="5144295"/>
                </a:cubicBezTo>
                <a:cubicBezTo>
                  <a:pt x="1105561" y="7086579"/>
                  <a:pt x="1794420" y="8867972"/>
                  <a:pt x="2941152" y="10257488"/>
                </a:cubicBezTo>
                <a:lnTo>
                  <a:pt x="2968089" y="10288587"/>
                </a:lnTo>
                <a:lnTo>
                  <a:pt x="1403962" y="10288587"/>
                </a:lnTo>
                <a:lnTo>
                  <a:pt x="1195577" y="9963540"/>
                </a:lnTo>
                <a:cubicBezTo>
                  <a:pt x="661934" y="9085280"/>
                  <a:pt x="269753" y="8111560"/>
                  <a:pt x="50661" y="7074004"/>
                </a:cubicBezTo>
                <a:lnTo>
                  <a:pt x="0" y="6785018"/>
                </a:lnTo>
                <a:lnTo>
                  <a:pt x="0" y="3503570"/>
                </a:lnTo>
                <a:lnTo>
                  <a:pt x="50661" y="3214585"/>
                </a:lnTo>
                <a:cubicBezTo>
                  <a:pt x="269753" y="2177029"/>
                  <a:pt x="661933" y="1203309"/>
                  <a:pt x="1195576" y="32504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Полилиния 63"/>
          <p:cNvSpPr/>
          <p:nvPr/>
        </p:nvSpPr>
        <p:spPr>
          <a:xfrm>
            <a:off x="1105563" y="1"/>
            <a:ext cx="16076877" cy="10288587"/>
          </a:xfrm>
          <a:custGeom>
            <a:avLst/>
            <a:gdLst>
              <a:gd name="connsiteX0" fmla="*/ 10161376 w 16076877"/>
              <a:gd name="connsiteY0" fmla="*/ 10243585 h 10288587"/>
              <a:gd name="connsiteX1" fmla="*/ 10133791 w 16076877"/>
              <a:gd name="connsiteY1" fmla="*/ 10255677 h 10288587"/>
              <a:gd name="connsiteX2" fmla="*/ 10047817 w 16076877"/>
              <a:gd name="connsiteY2" fmla="*/ 10288587 h 10288587"/>
              <a:gd name="connsiteX3" fmla="*/ 10047242 w 16076877"/>
              <a:gd name="connsiteY3" fmla="*/ 10288587 h 10288587"/>
              <a:gd name="connsiteX4" fmla="*/ 10274019 w 16076877"/>
              <a:gd name="connsiteY4" fmla="*/ 10194207 h 10288587"/>
              <a:gd name="connsiteX5" fmla="*/ 10188140 w 16076877"/>
              <a:gd name="connsiteY5" fmla="*/ 10233032 h 10288587"/>
              <a:gd name="connsiteX6" fmla="*/ 10161376 w 16076877"/>
              <a:gd name="connsiteY6" fmla="*/ 10243585 h 10288587"/>
              <a:gd name="connsiteX7" fmla="*/ 10402947 w 16076877"/>
              <a:gd name="connsiteY7" fmla="*/ 10135920 h 10288587"/>
              <a:gd name="connsiteX8" fmla="*/ 10372213 w 16076877"/>
              <a:gd name="connsiteY8" fmla="*/ 10151164 h 10288587"/>
              <a:gd name="connsiteX9" fmla="*/ 10274019 w 16076877"/>
              <a:gd name="connsiteY9" fmla="*/ 10194207 h 10288587"/>
              <a:gd name="connsiteX10" fmla="*/ 10513553 w 16076877"/>
              <a:gd name="connsiteY10" fmla="*/ 10081063 h 10288587"/>
              <a:gd name="connsiteX11" fmla="*/ 10432777 w 16076877"/>
              <a:gd name="connsiteY11" fmla="*/ 10122435 h 10288587"/>
              <a:gd name="connsiteX12" fmla="*/ 10402947 w 16076877"/>
              <a:gd name="connsiteY12" fmla="*/ 10135920 h 10288587"/>
              <a:gd name="connsiteX13" fmla="*/ 10638253 w 16076877"/>
              <a:gd name="connsiteY13" fmla="*/ 10017196 h 10288587"/>
              <a:gd name="connsiteX14" fmla="*/ 10604609 w 16076877"/>
              <a:gd name="connsiteY14" fmla="*/ 10035903 h 10288587"/>
              <a:gd name="connsiteX15" fmla="*/ 10513553 w 16076877"/>
              <a:gd name="connsiteY15" fmla="*/ 10081063 h 10288587"/>
              <a:gd name="connsiteX16" fmla="*/ 10746412 w 16076877"/>
              <a:gd name="connsiteY16" fmla="*/ 9957057 h 10288587"/>
              <a:gd name="connsiteX17" fmla="*/ 10670906 w 16076877"/>
              <a:gd name="connsiteY17" fmla="*/ 10000472 h 10288587"/>
              <a:gd name="connsiteX18" fmla="*/ 10638253 w 16076877"/>
              <a:gd name="connsiteY18" fmla="*/ 10017196 h 10288587"/>
              <a:gd name="connsiteX19" fmla="*/ 10866968 w 16076877"/>
              <a:gd name="connsiteY19" fmla="*/ 9887739 h 10288587"/>
              <a:gd name="connsiteX20" fmla="*/ 10830665 w 16076877"/>
              <a:gd name="connsiteY20" fmla="*/ 9910211 h 10288587"/>
              <a:gd name="connsiteX21" fmla="*/ 10746412 w 16076877"/>
              <a:gd name="connsiteY21" fmla="*/ 9957057 h 10288587"/>
              <a:gd name="connsiteX22" fmla="*/ 10972361 w 16076877"/>
              <a:gd name="connsiteY22" fmla="*/ 9822500 h 10288587"/>
              <a:gd name="connsiteX23" fmla="*/ 10902182 w 16076877"/>
              <a:gd name="connsiteY23" fmla="*/ 9867491 h 10288587"/>
              <a:gd name="connsiteX24" fmla="*/ 10866968 w 16076877"/>
              <a:gd name="connsiteY24" fmla="*/ 9887739 h 10288587"/>
              <a:gd name="connsiteX25" fmla="*/ 11088747 w 16076877"/>
              <a:gd name="connsiteY25" fmla="*/ 9747887 h 10288587"/>
              <a:gd name="connsiteX26" fmla="*/ 11050064 w 16076877"/>
              <a:gd name="connsiteY26" fmla="*/ 9774402 h 10288587"/>
              <a:gd name="connsiteX27" fmla="*/ 10972361 w 16076877"/>
              <a:gd name="connsiteY27" fmla="*/ 9822500 h 10288587"/>
              <a:gd name="connsiteX28" fmla="*/ 11191098 w 16076877"/>
              <a:gd name="connsiteY28" fmla="*/ 9677730 h 10288587"/>
              <a:gd name="connsiteX29" fmla="*/ 11126257 w 16076877"/>
              <a:gd name="connsiteY29" fmla="*/ 9723839 h 10288587"/>
              <a:gd name="connsiteX30" fmla="*/ 11088747 w 16076877"/>
              <a:gd name="connsiteY30" fmla="*/ 9747887 h 10288587"/>
              <a:gd name="connsiteX31" fmla="*/ 11303277 w 16076877"/>
              <a:gd name="connsiteY31" fmla="*/ 9597957 h 10288587"/>
              <a:gd name="connsiteX32" fmla="*/ 11262492 w 16076877"/>
              <a:gd name="connsiteY32" fmla="*/ 9628793 h 10288587"/>
              <a:gd name="connsiteX33" fmla="*/ 11191098 w 16076877"/>
              <a:gd name="connsiteY33" fmla="*/ 9677730 h 10288587"/>
              <a:gd name="connsiteX34" fmla="*/ 11402333 w 16076877"/>
              <a:gd name="connsiteY34" fmla="*/ 9523068 h 10288587"/>
              <a:gd name="connsiteX35" fmla="*/ 11342784 w 16076877"/>
              <a:gd name="connsiteY35" fmla="*/ 9569864 h 10288587"/>
              <a:gd name="connsiteX36" fmla="*/ 11303277 w 16076877"/>
              <a:gd name="connsiteY36" fmla="*/ 9597957 h 10288587"/>
              <a:gd name="connsiteX37" fmla="*/ 11510211 w 16076877"/>
              <a:gd name="connsiteY37" fmla="*/ 9438292 h 10288587"/>
              <a:gd name="connsiteX38" fmla="*/ 11467633 w 16076877"/>
              <a:gd name="connsiteY38" fmla="*/ 9473698 h 10288587"/>
              <a:gd name="connsiteX39" fmla="*/ 11402333 w 16076877"/>
              <a:gd name="connsiteY39" fmla="*/ 9523068 h 10288587"/>
              <a:gd name="connsiteX40" fmla="*/ 11605749 w 16076877"/>
              <a:gd name="connsiteY40" fmla="*/ 9358847 h 10288587"/>
              <a:gd name="connsiteX41" fmla="*/ 11551416 w 16076877"/>
              <a:gd name="connsiteY41" fmla="*/ 9405911 h 10288587"/>
              <a:gd name="connsiteX42" fmla="*/ 11510211 w 16076877"/>
              <a:gd name="connsiteY42" fmla="*/ 9438292 h 10288587"/>
              <a:gd name="connsiteX43" fmla="*/ 11709233 w 16076877"/>
              <a:gd name="connsiteY43" fmla="*/ 9269207 h 10288587"/>
              <a:gd name="connsiteX44" fmla="*/ 11665171 w 16076877"/>
              <a:gd name="connsiteY44" fmla="*/ 9309434 h 10288587"/>
              <a:gd name="connsiteX45" fmla="*/ 11605749 w 16076877"/>
              <a:gd name="connsiteY45" fmla="*/ 9358847 h 10288587"/>
              <a:gd name="connsiteX46" fmla="*/ 11801033 w 16076877"/>
              <a:gd name="connsiteY46" fmla="*/ 9185396 h 10288587"/>
              <a:gd name="connsiteX47" fmla="*/ 11751807 w 16076877"/>
              <a:gd name="connsiteY47" fmla="*/ 9232329 h 10288587"/>
              <a:gd name="connsiteX48" fmla="*/ 11709233 w 16076877"/>
              <a:gd name="connsiteY48" fmla="*/ 9269207 h 10288587"/>
              <a:gd name="connsiteX49" fmla="*/ 11900002 w 16076877"/>
              <a:gd name="connsiteY49" fmla="*/ 9091038 h 10288587"/>
              <a:gd name="connsiteX50" fmla="*/ 11854792 w 16076877"/>
              <a:gd name="connsiteY50" fmla="*/ 9136315 h 10288587"/>
              <a:gd name="connsiteX51" fmla="*/ 11801033 w 16076877"/>
              <a:gd name="connsiteY51" fmla="*/ 9185396 h 10288587"/>
              <a:gd name="connsiteX52" fmla="*/ 11987864 w 16076877"/>
              <a:gd name="connsiteY52" fmla="*/ 9003045 h 10288587"/>
              <a:gd name="connsiteX53" fmla="*/ 11943608 w 16076877"/>
              <a:gd name="connsiteY53" fmla="*/ 9049463 h 10288587"/>
              <a:gd name="connsiteX54" fmla="*/ 11900002 w 16076877"/>
              <a:gd name="connsiteY54" fmla="*/ 9091038 h 10288587"/>
              <a:gd name="connsiteX55" fmla="*/ 12082197 w 16076877"/>
              <a:gd name="connsiteY55" fmla="*/ 8904102 h 10288587"/>
              <a:gd name="connsiteX56" fmla="*/ 12036178 w 16076877"/>
              <a:gd name="connsiteY56" fmla="*/ 8954658 h 10288587"/>
              <a:gd name="connsiteX57" fmla="*/ 11987864 w 16076877"/>
              <a:gd name="connsiteY57" fmla="*/ 9003045 h 10288587"/>
              <a:gd name="connsiteX58" fmla="*/ 12165919 w 16076877"/>
              <a:gd name="connsiteY58" fmla="*/ 8812125 h 10288587"/>
              <a:gd name="connsiteX59" fmla="*/ 12126473 w 16076877"/>
              <a:gd name="connsiteY59" fmla="*/ 8857662 h 10288587"/>
              <a:gd name="connsiteX60" fmla="*/ 12082197 w 16076877"/>
              <a:gd name="connsiteY60" fmla="*/ 8904102 h 10288587"/>
              <a:gd name="connsiteX61" fmla="*/ 12255481 w 16076877"/>
              <a:gd name="connsiteY61" fmla="*/ 8708730 h 10288587"/>
              <a:gd name="connsiteX62" fmla="*/ 12209016 w 16076877"/>
              <a:gd name="connsiteY62" fmla="*/ 8764777 h 10288587"/>
              <a:gd name="connsiteX63" fmla="*/ 12165919 w 16076877"/>
              <a:gd name="connsiteY63" fmla="*/ 8812125 h 10288587"/>
              <a:gd name="connsiteX64" fmla="*/ 12334878 w 16076877"/>
              <a:gd name="connsiteY64" fmla="*/ 8612960 h 10288587"/>
              <a:gd name="connsiteX65" fmla="*/ 12300056 w 16076877"/>
              <a:gd name="connsiteY65" fmla="*/ 8657272 h 10288587"/>
              <a:gd name="connsiteX66" fmla="*/ 12255481 w 16076877"/>
              <a:gd name="connsiteY66" fmla="*/ 8708730 h 10288587"/>
              <a:gd name="connsiteX67" fmla="*/ 12419525 w 16076877"/>
              <a:gd name="connsiteY67" fmla="*/ 8505246 h 10288587"/>
              <a:gd name="connsiteX68" fmla="*/ 12372990 w 16076877"/>
              <a:gd name="connsiteY68" fmla="*/ 8566989 h 10288587"/>
              <a:gd name="connsiteX69" fmla="*/ 12334878 w 16076877"/>
              <a:gd name="connsiteY69" fmla="*/ 8612960 h 10288587"/>
              <a:gd name="connsiteX70" fmla="*/ 12494411 w 16076877"/>
              <a:gd name="connsiteY70" fmla="*/ 8405886 h 10288587"/>
              <a:gd name="connsiteX71" fmla="*/ 12464009 w 16076877"/>
              <a:gd name="connsiteY71" fmla="*/ 8448639 h 10288587"/>
              <a:gd name="connsiteX72" fmla="*/ 12419525 w 16076877"/>
              <a:gd name="connsiteY72" fmla="*/ 8505246 h 10288587"/>
              <a:gd name="connsiteX73" fmla="*/ 12574004 w 16076877"/>
              <a:gd name="connsiteY73" fmla="*/ 8293960 h 10288587"/>
              <a:gd name="connsiteX74" fmla="*/ 12527783 w 16076877"/>
              <a:gd name="connsiteY74" fmla="*/ 8361608 h 10288587"/>
              <a:gd name="connsiteX75" fmla="*/ 12494411 w 16076877"/>
              <a:gd name="connsiteY75" fmla="*/ 8405886 h 10288587"/>
              <a:gd name="connsiteX76" fmla="*/ 12644191 w 16076877"/>
              <a:gd name="connsiteY76" fmla="*/ 8191234 h 10288587"/>
              <a:gd name="connsiteX77" fmla="*/ 12617984 w 16076877"/>
              <a:gd name="connsiteY77" fmla="*/ 8232113 h 10288587"/>
              <a:gd name="connsiteX78" fmla="*/ 12574004 w 16076877"/>
              <a:gd name="connsiteY78" fmla="*/ 8293960 h 10288587"/>
              <a:gd name="connsiteX79" fmla="*/ 12718587 w 16076877"/>
              <a:gd name="connsiteY79" fmla="*/ 8075188 h 10288587"/>
              <a:gd name="connsiteX80" fmla="*/ 12673081 w 16076877"/>
              <a:gd name="connsiteY80" fmla="*/ 8148951 h 10288587"/>
              <a:gd name="connsiteX81" fmla="*/ 12644191 w 16076877"/>
              <a:gd name="connsiteY81" fmla="*/ 8191234 h 10288587"/>
              <a:gd name="connsiteX82" fmla="*/ 12783890 w 16076877"/>
              <a:gd name="connsiteY82" fmla="*/ 7969334 h 10288587"/>
              <a:gd name="connsiteX83" fmla="*/ 12761636 w 16076877"/>
              <a:gd name="connsiteY83" fmla="*/ 8008038 h 10288587"/>
              <a:gd name="connsiteX84" fmla="*/ 12718587 w 16076877"/>
              <a:gd name="connsiteY84" fmla="*/ 8075188 h 10288587"/>
              <a:gd name="connsiteX85" fmla="*/ 12852941 w 16076877"/>
              <a:gd name="connsiteY85" fmla="*/ 7849242 h 10288587"/>
              <a:gd name="connsiteX86" fmla="*/ 12808568 w 16076877"/>
              <a:gd name="connsiteY86" fmla="*/ 7929331 h 10288587"/>
              <a:gd name="connsiteX87" fmla="*/ 12783890 w 16076877"/>
              <a:gd name="connsiteY87" fmla="*/ 7969334 h 10288587"/>
              <a:gd name="connsiteX88" fmla="*/ 12913184 w 16076877"/>
              <a:gd name="connsiteY88" fmla="*/ 7740510 h 10288587"/>
              <a:gd name="connsiteX89" fmla="*/ 12894617 w 16076877"/>
              <a:gd name="connsiteY89" fmla="*/ 7776763 h 10288587"/>
              <a:gd name="connsiteX90" fmla="*/ 12852941 w 16076877"/>
              <a:gd name="connsiteY90" fmla="*/ 7849242 h 10288587"/>
              <a:gd name="connsiteX91" fmla="*/ 12976733 w 16076877"/>
              <a:gd name="connsiteY91" fmla="*/ 7616433 h 10288587"/>
              <a:gd name="connsiteX92" fmla="*/ 12933929 w 16076877"/>
              <a:gd name="connsiteY92" fmla="*/ 7703067 h 10288587"/>
              <a:gd name="connsiteX93" fmla="*/ 12913184 w 16076877"/>
              <a:gd name="connsiteY93" fmla="*/ 7740510 h 10288587"/>
              <a:gd name="connsiteX94" fmla="*/ 13031742 w 16076877"/>
              <a:gd name="connsiteY94" fmla="*/ 7505093 h 10288587"/>
              <a:gd name="connsiteX95" fmla="*/ 13016579 w 16076877"/>
              <a:gd name="connsiteY95" fmla="*/ 7538632 h 10288587"/>
              <a:gd name="connsiteX96" fmla="*/ 12976733 w 16076877"/>
              <a:gd name="connsiteY96" fmla="*/ 7616433 h 10288587"/>
              <a:gd name="connsiteX97" fmla="*/ 13089635 w 16076877"/>
              <a:gd name="connsiteY97" fmla="*/ 7377037 h 10288587"/>
              <a:gd name="connsiteX98" fmla="*/ 13048848 w 16076877"/>
              <a:gd name="connsiteY98" fmla="*/ 7470472 h 10288587"/>
              <a:gd name="connsiteX99" fmla="*/ 13031742 w 16076877"/>
              <a:gd name="connsiteY99" fmla="*/ 7505093 h 10288587"/>
              <a:gd name="connsiteX100" fmla="*/ 13139234 w 16076877"/>
              <a:gd name="connsiteY100" fmla="*/ 7263417 h 10288587"/>
              <a:gd name="connsiteX101" fmla="*/ 13127177 w 16076877"/>
              <a:gd name="connsiteY101" fmla="*/ 7293995 h 10288587"/>
              <a:gd name="connsiteX102" fmla="*/ 13089635 w 16076877"/>
              <a:gd name="connsiteY102" fmla="*/ 7377037 h 10288587"/>
              <a:gd name="connsiteX103" fmla="*/ 13191313 w 16076877"/>
              <a:gd name="connsiteY103" fmla="*/ 7131333 h 10288587"/>
              <a:gd name="connsiteX104" fmla="*/ 13153010 w 16076877"/>
              <a:gd name="connsiteY104" fmla="*/ 7231861 h 10288587"/>
              <a:gd name="connsiteX105" fmla="*/ 13139234 w 16076877"/>
              <a:gd name="connsiteY105" fmla="*/ 7263417 h 10288587"/>
              <a:gd name="connsiteX106" fmla="*/ 13235333 w 16076877"/>
              <a:gd name="connsiteY106" fmla="*/ 7015804 h 10288587"/>
              <a:gd name="connsiteX107" fmla="*/ 13226063 w 16076877"/>
              <a:gd name="connsiteY107" fmla="*/ 7043199 h 10288587"/>
              <a:gd name="connsiteX108" fmla="*/ 13191313 w 16076877"/>
              <a:gd name="connsiteY108" fmla="*/ 7131333 h 10288587"/>
              <a:gd name="connsiteX109" fmla="*/ 13281442 w 16076877"/>
              <a:gd name="connsiteY109" fmla="*/ 6879531 h 10288587"/>
              <a:gd name="connsiteX110" fmla="*/ 13246098 w 16076877"/>
              <a:gd name="connsiteY110" fmla="*/ 6987550 h 10288587"/>
              <a:gd name="connsiteX111" fmla="*/ 13235333 w 16076877"/>
              <a:gd name="connsiteY111" fmla="*/ 7015804 h 10288587"/>
              <a:gd name="connsiteX112" fmla="*/ 13319703 w 16076877"/>
              <a:gd name="connsiteY112" fmla="*/ 6762600 h 10288587"/>
              <a:gd name="connsiteX113" fmla="*/ 13312890 w 16076877"/>
              <a:gd name="connsiteY113" fmla="*/ 6786590 h 10288587"/>
              <a:gd name="connsiteX114" fmla="*/ 13281442 w 16076877"/>
              <a:gd name="connsiteY114" fmla="*/ 6879531 h 10288587"/>
              <a:gd name="connsiteX115" fmla="*/ 13359697 w 16076877"/>
              <a:gd name="connsiteY115" fmla="*/ 6621757 h 10288587"/>
              <a:gd name="connsiteX116" fmla="*/ 13327799 w 16076877"/>
              <a:gd name="connsiteY116" fmla="*/ 6737856 h 10288587"/>
              <a:gd name="connsiteX117" fmla="*/ 13319703 w 16076877"/>
              <a:gd name="connsiteY117" fmla="*/ 6762600 h 10288587"/>
              <a:gd name="connsiteX118" fmla="*/ 13392016 w 16076877"/>
              <a:gd name="connsiteY118" fmla="*/ 6504129 h 10288587"/>
              <a:gd name="connsiteX119" fmla="*/ 13387311 w 16076877"/>
              <a:gd name="connsiteY119" fmla="*/ 6524514 h 10288587"/>
              <a:gd name="connsiteX120" fmla="*/ 13359697 w 16076877"/>
              <a:gd name="connsiteY120" fmla="*/ 6621757 h 10288587"/>
              <a:gd name="connsiteX121" fmla="*/ 13425735 w 16076877"/>
              <a:gd name="connsiteY121" fmla="*/ 6358032 h 10288587"/>
              <a:gd name="connsiteX122" fmla="*/ 13397796 w 16076877"/>
              <a:gd name="connsiteY122" fmla="*/ 6483094 h 10288587"/>
              <a:gd name="connsiteX123" fmla="*/ 13392016 w 16076877"/>
              <a:gd name="connsiteY123" fmla="*/ 6504129 h 10288587"/>
              <a:gd name="connsiteX124" fmla="*/ 13451946 w 16076877"/>
              <a:gd name="connsiteY124" fmla="*/ 6240710 h 10288587"/>
              <a:gd name="connsiteX125" fmla="*/ 13448979 w 16076877"/>
              <a:gd name="connsiteY125" fmla="*/ 6257321 h 10288587"/>
              <a:gd name="connsiteX126" fmla="*/ 13425735 w 16076877"/>
              <a:gd name="connsiteY126" fmla="*/ 6358032 h 10288587"/>
              <a:gd name="connsiteX127" fmla="*/ 13479227 w 16076877"/>
              <a:gd name="connsiteY127" fmla="*/ 6087940 h 10288587"/>
              <a:gd name="connsiteX128" fmla="*/ 13455773 w 16076877"/>
              <a:gd name="connsiteY128" fmla="*/ 6223578 h 10288587"/>
              <a:gd name="connsiteX129" fmla="*/ 13451946 w 16076877"/>
              <a:gd name="connsiteY129" fmla="*/ 6240710 h 10288587"/>
              <a:gd name="connsiteX130" fmla="*/ 13499157 w 16076877"/>
              <a:gd name="connsiteY130" fmla="*/ 5972687 h 10288587"/>
              <a:gd name="connsiteX131" fmla="*/ 13497547 w 16076877"/>
              <a:gd name="connsiteY131" fmla="*/ 5985354 h 10288587"/>
              <a:gd name="connsiteX132" fmla="*/ 13479227 w 16076877"/>
              <a:gd name="connsiteY132" fmla="*/ 6087940 h 10288587"/>
              <a:gd name="connsiteX133" fmla="*/ 13519849 w 16076877"/>
              <a:gd name="connsiteY133" fmla="*/ 5809850 h 10288587"/>
              <a:gd name="connsiteX134" fmla="*/ 13501416 w 16076877"/>
              <a:gd name="connsiteY134" fmla="*/ 5959626 h 10288587"/>
              <a:gd name="connsiteX135" fmla="*/ 13499157 w 16076877"/>
              <a:gd name="connsiteY135" fmla="*/ 5972687 h 10288587"/>
              <a:gd name="connsiteX136" fmla="*/ 13533321 w 16076877"/>
              <a:gd name="connsiteY136" fmla="*/ 5700386 h 10288587"/>
              <a:gd name="connsiteX137" fmla="*/ 13532668 w 16076877"/>
              <a:gd name="connsiteY137" fmla="*/ 5708963 h 10288587"/>
              <a:gd name="connsiteX138" fmla="*/ 13519849 w 16076877"/>
              <a:gd name="connsiteY138" fmla="*/ 5809850 h 10288587"/>
              <a:gd name="connsiteX139" fmla="*/ 13547269 w 16076877"/>
              <a:gd name="connsiteY139" fmla="*/ 5516959 h 10288587"/>
              <a:gd name="connsiteX140" fmla="*/ 13534408 w 16076877"/>
              <a:gd name="connsiteY140" fmla="*/ 5691550 h 10288587"/>
              <a:gd name="connsiteX141" fmla="*/ 13533321 w 16076877"/>
              <a:gd name="connsiteY141" fmla="*/ 5700386 h 10288587"/>
              <a:gd name="connsiteX142" fmla="*/ 13554106 w 16076877"/>
              <a:gd name="connsiteY142" fmla="*/ 5424141 h 10288587"/>
              <a:gd name="connsiteX143" fmla="*/ 13553996 w 16076877"/>
              <a:gd name="connsiteY143" fmla="*/ 5428494 h 10288587"/>
              <a:gd name="connsiteX144" fmla="*/ 13547269 w 16076877"/>
              <a:gd name="connsiteY144" fmla="*/ 5516959 h 10288587"/>
              <a:gd name="connsiteX145" fmla="*/ 13561151 w 16076877"/>
              <a:gd name="connsiteY145" fmla="*/ 5145508 h 10288587"/>
              <a:gd name="connsiteX146" fmla="*/ 13554435 w 16076877"/>
              <a:gd name="connsiteY146" fmla="*/ 5419667 h 10288587"/>
              <a:gd name="connsiteX147" fmla="*/ 13554106 w 16076877"/>
              <a:gd name="connsiteY147" fmla="*/ 5424141 h 10288587"/>
              <a:gd name="connsiteX148" fmla="*/ 13561151 w 16076877"/>
              <a:gd name="connsiteY148" fmla="*/ 5143081 h 10288587"/>
              <a:gd name="connsiteX149" fmla="*/ 13561182 w 16076877"/>
              <a:gd name="connsiteY149" fmla="*/ 5144294 h 10288587"/>
              <a:gd name="connsiteX150" fmla="*/ 13561151 w 16076877"/>
              <a:gd name="connsiteY150" fmla="*/ 5145508 h 10288587"/>
              <a:gd name="connsiteX151" fmla="*/ 13561181 w 16076877"/>
              <a:gd name="connsiteY151" fmla="*/ 5144294 h 10288587"/>
              <a:gd name="connsiteX152" fmla="*/ 13554106 w 16076877"/>
              <a:gd name="connsiteY152" fmla="*/ 4864449 h 10288587"/>
              <a:gd name="connsiteX153" fmla="*/ 13554435 w 16076877"/>
              <a:gd name="connsiteY153" fmla="*/ 4868922 h 10288587"/>
              <a:gd name="connsiteX154" fmla="*/ 13561151 w 16076877"/>
              <a:gd name="connsiteY154" fmla="*/ 5143081 h 10288587"/>
              <a:gd name="connsiteX155" fmla="*/ 13547269 w 16076877"/>
              <a:gd name="connsiteY155" fmla="*/ 4771632 h 10288587"/>
              <a:gd name="connsiteX156" fmla="*/ 13553996 w 16076877"/>
              <a:gd name="connsiteY156" fmla="*/ 4860096 h 10288587"/>
              <a:gd name="connsiteX157" fmla="*/ 13554106 w 16076877"/>
              <a:gd name="connsiteY157" fmla="*/ 4864449 h 10288587"/>
              <a:gd name="connsiteX158" fmla="*/ 13533321 w 16076877"/>
              <a:gd name="connsiteY158" fmla="*/ 4588204 h 10288587"/>
              <a:gd name="connsiteX159" fmla="*/ 13534408 w 16076877"/>
              <a:gd name="connsiteY159" fmla="*/ 4597039 h 10288587"/>
              <a:gd name="connsiteX160" fmla="*/ 13547269 w 16076877"/>
              <a:gd name="connsiteY160" fmla="*/ 4771632 h 10288587"/>
              <a:gd name="connsiteX161" fmla="*/ 13519848 w 16076877"/>
              <a:gd name="connsiteY161" fmla="*/ 4478736 h 10288587"/>
              <a:gd name="connsiteX162" fmla="*/ 13532668 w 16076877"/>
              <a:gd name="connsiteY162" fmla="*/ 4579626 h 10288587"/>
              <a:gd name="connsiteX163" fmla="*/ 13533321 w 16076877"/>
              <a:gd name="connsiteY163" fmla="*/ 4588204 h 10288587"/>
              <a:gd name="connsiteX164" fmla="*/ 13499157 w 16076877"/>
              <a:gd name="connsiteY164" fmla="*/ 4315904 h 10288587"/>
              <a:gd name="connsiteX165" fmla="*/ 13501416 w 16076877"/>
              <a:gd name="connsiteY165" fmla="*/ 4328965 h 10288587"/>
              <a:gd name="connsiteX166" fmla="*/ 13519848 w 16076877"/>
              <a:gd name="connsiteY166" fmla="*/ 4478736 h 10288587"/>
              <a:gd name="connsiteX167" fmla="*/ 13479226 w 16076877"/>
              <a:gd name="connsiteY167" fmla="*/ 4200638 h 10288587"/>
              <a:gd name="connsiteX168" fmla="*/ 13497547 w 16076877"/>
              <a:gd name="connsiteY168" fmla="*/ 4303236 h 10288587"/>
              <a:gd name="connsiteX169" fmla="*/ 13499157 w 16076877"/>
              <a:gd name="connsiteY169" fmla="*/ 4315904 h 10288587"/>
              <a:gd name="connsiteX170" fmla="*/ 13451946 w 16076877"/>
              <a:gd name="connsiteY170" fmla="*/ 4047881 h 10288587"/>
              <a:gd name="connsiteX171" fmla="*/ 13455773 w 16076877"/>
              <a:gd name="connsiteY171" fmla="*/ 4065011 h 10288587"/>
              <a:gd name="connsiteX172" fmla="*/ 13479226 w 16076877"/>
              <a:gd name="connsiteY172" fmla="*/ 4200638 h 10288587"/>
              <a:gd name="connsiteX173" fmla="*/ 13425732 w 16076877"/>
              <a:gd name="connsiteY173" fmla="*/ 3930542 h 10288587"/>
              <a:gd name="connsiteX174" fmla="*/ 13448979 w 16076877"/>
              <a:gd name="connsiteY174" fmla="*/ 4031269 h 10288587"/>
              <a:gd name="connsiteX175" fmla="*/ 13451946 w 16076877"/>
              <a:gd name="connsiteY175" fmla="*/ 4047881 h 10288587"/>
              <a:gd name="connsiteX176" fmla="*/ 13392017 w 16076877"/>
              <a:gd name="connsiteY176" fmla="*/ 3784463 h 10288587"/>
              <a:gd name="connsiteX177" fmla="*/ 13397796 w 16076877"/>
              <a:gd name="connsiteY177" fmla="*/ 3805495 h 10288587"/>
              <a:gd name="connsiteX178" fmla="*/ 13425732 w 16076877"/>
              <a:gd name="connsiteY178" fmla="*/ 3930542 h 10288587"/>
              <a:gd name="connsiteX179" fmla="*/ 13359693 w 16076877"/>
              <a:gd name="connsiteY179" fmla="*/ 3666817 h 10288587"/>
              <a:gd name="connsiteX180" fmla="*/ 13387311 w 16076877"/>
              <a:gd name="connsiteY180" fmla="*/ 3764075 h 10288587"/>
              <a:gd name="connsiteX181" fmla="*/ 13392017 w 16076877"/>
              <a:gd name="connsiteY181" fmla="*/ 3784463 h 10288587"/>
              <a:gd name="connsiteX182" fmla="*/ 13319704 w 16076877"/>
              <a:gd name="connsiteY182" fmla="*/ 3525993 h 10288587"/>
              <a:gd name="connsiteX183" fmla="*/ 13327799 w 16076877"/>
              <a:gd name="connsiteY183" fmla="*/ 3550733 h 10288587"/>
              <a:gd name="connsiteX184" fmla="*/ 13359693 w 16076877"/>
              <a:gd name="connsiteY184" fmla="*/ 3666817 h 10288587"/>
              <a:gd name="connsiteX185" fmla="*/ 13281438 w 16076877"/>
              <a:gd name="connsiteY185" fmla="*/ 3409043 h 10288587"/>
              <a:gd name="connsiteX186" fmla="*/ 13312890 w 16076877"/>
              <a:gd name="connsiteY186" fmla="*/ 3501999 h 10288587"/>
              <a:gd name="connsiteX187" fmla="*/ 13319704 w 16076877"/>
              <a:gd name="connsiteY187" fmla="*/ 3525993 h 10288587"/>
              <a:gd name="connsiteX188" fmla="*/ 13235334 w 16076877"/>
              <a:gd name="connsiteY188" fmla="*/ 3272788 h 10288587"/>
              <a:gd name="connsiteX189" fmla="*/ 13246098 w 16076877"/>
              <a:gd name="connsiteY189" fmla="*/ 3301039 h 10288587"/>
              <a:gd name="connsiteX190" fmla="*/ 13281438 w 16076877"/>
              <a:gd name="connsiteY190" fmla="*/ 3409043 h 10288587"/>
              <a:gd name="connsiteX191" fmla="*/ 13191309 w 16076877"/>
              <a:gd name="connsiteY191" fmla="*/ 3157244 h 10288587"/>
              <a:gd name="connsiteX192" fmla="*/ 13226063 w 16076877"/>
              <a:gd name="connsiteY192" fmla="*/ 3245390 h 10288587"/>
              <a:gd name="connsiteX193" fmla="*/ 13235334 w 16076877"/>
              <a:gd name="connsiteY193" fmla="*/ 3272788 h 10288587"/>
              <a:gd name="connsiteX194" fmla="*/ 13139235 w 16076877"/>
              <a:gd name="connsiteY194" fmla="*/ 3025175 h 10288587"/>
              <a:gd name="connsiteX195" fmla="*/ 13153010 w 16076877"/>
              <a:gd name="connsiteY195" fmla="*/ 3056729 h 10288587"/>
              <a:gd name="connsiteX196" fmla="*/ 13191309 w 16076877"/>
              <a:gd name="connsiteY196" fmla="*/ 3157244 h 10288587"/>
              <a:gd name="connsiteX197" fmla="*/ 13089632 w 16076877"/>
              <a:gd name="connsiteY197" fmla="*/ 2911545 h 10288587"/>
              <a:gd name="connsiteX198" fmla="*/ 13127177 w 16076877"/>
              <a:gd name="connsiteY198" fmla="*/ 2994593 h 10288587"/>
              <a:gd name="connsiteX199" fmla="*/ 13139235 w 16076877"/>
              <a:gd name="connsiteY199" fmla="*/ 3025175 h 10288587"/>
              <a:gd name="connsiteX200" fmla="*/ 13031743 w 16076877"/>
              <a:gd name="connsiteY200" fmla="*/ 2783499 h 10288587"/>
              <a:gd name="connsiteX201" fmla="*/ 13048848 w 16076877"/>
              <a:gd name="connsiteY201" fmla="*/ 2818118 h 10288587"/>
              <a:gd name="connsiteX202" fmla="*/ 13089632 w 16076877"/>
              <a:gd name="connsiteY202" fmla="*/ 2911545 h 10288587"/>
              <a:gd name="connsiteX203" fmla="*/ 12976727 w 16076877"/>
              <a:gd name="connsiteY203" fmla="*/ 2672147 h 10288587"/>
              <a:gd name="connsiteX204" fmla="*/ 13016579 w 16076877"/>
              <a:gd name="connsiteY204" fmla="*/ 2749958 h 10288587"/>
              <a:gd name="connsiteX205" fmla="*/ 13031743 w 16076877"/>
              <a:gd name="connsiteY205" fmla="*/ 2783499 h 10288587"/>
              <a:gd name="connsiteX206" fmla="*/ 12913187 w 16076877"/>
              <a:gd name="connsiteY206" fmla="*/ 2548086 h 10288587"/>
              <a:gd name="connsiteX207" fmla="*/ 12933929 w 16076877"/>
              <a:gd name="connsiteY207" fmla="*/ 2585524 h 10288587"/>
              <a:gd name="connsiteX208" fmla="*/ 12976727 w 16076877"/>
              <a:gd name="connsiteY208" fmla="*/ 2672147 h 10288587"/>
              <a:gd name="connsiteX209" fmla="*/ 12852931 w 16076877"/>
              <a:gd name="connsiteY209" fmla="*/ 2439329 h 10288587"/>
              <a:gd name="connsiteX210" fmla="*/ 12894617 w 16076877"/>
              <a:gd name="connsiteY210" fmla="*/ 2511827 h 10288587"/>
              <a:gd name="connsiteX211" fmla="*/ 12913187 w 16076877"/>
              <a:gd name="connsiteY211" fmla="*/ 2548086 h 10288587"/>
              <a:gd name="connsiteX212" fmla="*/ 12783897 w 16076877"/>
              <a:gd name="connsiteY212" fmla="*/ 2319267 h 10288587"/>
              <a:gd name="connsiteX213" fmla="*/ 12808568 w 16076877"/>
              <a:gd name="connsiteY213" fmla="*/ 2359258 h 10288587"/>
              <a:gd name="connsiteX214" fmla="*/ 12852931 w 16076877"/>
              <a:gd name="connsiteY214" fmla="*/ 2439329 h 10288587"/>
              <a:gd name="connsiteX215" fmla="*/ 12718575 w 16076877"/>
              <a:gd name="connsiteY215" fmla="*/ 2213383 h 10288587"/>
              <a:gd name="connsiteX216" fmla="*/ 12761636 w 16076877"/>
              <a:gd name="connsiteY216" fmla="*/ 2280551 h 10288587"/>
              <a:gd name="connsiteX217" fmla="*/ 12783897 w 16076877"/>
              <a:gd name="connsiteY217" fmla="*/ 2319267 h 10288587"/>
              <a:gd name="connsiteX218" fmla="*/ 12644197 w 16076877"/>
              <a:gd name="connsiteY218" fmla="*/ 2097364 h 10288587"/>
              <a:gd name="connsiteX219" fmla="*/ 12673081 w 16076877"/>
              <a:gd name="connsiteY219" fmla="*/ 2139640 h 10288587"/>
              <a:gd name="connsiteX220" fmla="*/ 12718575 w 16076877"/>
              <a:gd name="connsiteY220" fmla="*/ 2213383 h 10288587"/>
              <a:gd name="connsiteX221" fmla="*/ 12573993 w 16076877"/>
              <a:gd name="connsiteY221" fmla="*/ 1994613 h 10288587"/>
              <a:gd name="connsiteX222" fmla="*/ 12617984 w 16076877"/>
              <a:gd name="connsiteY222" fmla="*/ 2056476 h 10288587"/>
              <a:gd name="connsiteX223" fmla="*/ 12644197 w 16076877"/>
              <a:gd name="connsiteY223" fmla="*/ 2097364 h 10288587"/>
              <a:gd name="connsiteX224" fmla="*/ 12494419 w 16076877"/>
              <a:gd name="connsiteY224" fmla="*/ 1882714 h 10288587"/>
              <a:gd name="connsiteX225" fmla="*/ 12527783 w 16076877"/>
              <a:gd name="connsiteY225" fmla="*/ 1926981 h 10288587"/>
              <a:gd name="connsiteX226" fmla="*/ 12573993 w 16076877"/>
              <a:gd name="connsiteY226" fmla="*/ 1994613 h 10288587"/>
              <a:gd name="connsiteX227" fmla="*/ 12419515 w 16076877"/>
              <a:gd name="connsiteY227" fmla="*/ 1783330 h 10288587"/>
              <a:gd name="connsiteX228" fmla="*/ 12464009 w 16076877"/>
              <a:gd name="connsiteY228" fmla="*/ 1839949 h 10288587"/>
              <a:gd name="connsiteX229" fmla="*/ 12494419 w 16076877"/>
              <a:gd name="connsiteY229" fmla="*/ 1882714 h 10288587"/>
              <a:gd name="connsiteX230" fmla="*/ 12334886 w 16076877"/>
              <a:gd name="connsiteY230" fmla="*/ 1675638 h 10288587"/>
              <a:gd name="connsiteX231" fmla="*/ 12372990 w 16076877"/>
              <a:gd name="connsiteY231" fmla="*/ 1721600 h 10288587"/>
              <a:gd name="connsiteX232" fmla="*/ 12419515 w 16076877"/>
              <a:gd name="connsiteY232" fmla="*/ 1783330 h 10288587"/>
              <a:gd name="connsiteX233" fmla="*/ 12255469 w 16076877"/>
              <a:gd name="connsiteY233" fmla="*/ 1579844 h 10288587"/>
              <a:gd name="connsiteX234" fmla="*/ 12300056 w 16076877"/>
              <a:gd name="connsiteY234" fmla="*/ 1631317 h 10288587"/>
              <a:gd name="connsiteX235" fmla="*/ 12334886 w 16076877"/>
              <a:gd name="connsiteY235" fmla="*/ 1675638 h 10288587"/>
              <a:gd name="connsiteX236" fmla="*/ 12165931 w 16076877"/>
              <a:gd name="connsiteY236" fmla="*/ 1476478 h 10288587"/>
              <a:gd name="connsiteX237" fmla="*/ 12209016 w 16076877"/>
              <a:gd name="connsiteY237" fmla="*/ 1523812 h 10288587"/>
              <a:gd name="connsiteX238" fmla="*/ 12255469 w 16076877"/>
              <a:gd name="connsiteY238" fmla="*/ 1579844 h 10288587"/>
              <a:gd name="connsiteX239" fmla="*/ 12082182 w 16076877"/>
              <a:gd name="connsiteY239" fmla="*/ 1384471 h 10288587"/>
              <a:gd name="connsiteX240" fmla="*/ 12126473 w 16076877"/>
              <a:gd name="connsiteY240" fmla="*/ 1430927 h 10288587"/>
              <a:gd name="connsiteX241" fmla="*/ 12165931 w 16076877"/>
              <a:gd name="connsiteY241" fmla="*/ 1476478 h 10288587"/>
              <a:gd name="connsiteX242" fmla="*/ 11987879 w 16076877"/>
              <a:gd name="connsiteY242" fmla="*/ 1285559 h 10288587"/>
              <a:gd name="connsiteX243" fmla="*/ 12036178 w 16076877"/>
              <a:gd name="connsiteY243" fmla="*/ 1333931 h 10288587"/>
              <a:gd name="connsiteX244" fmla="*/ 12082182 w 16076877"/>
              <a:gd name="connsiteY244" fmla="*/ 1384471 h 10288587"/>
              <a:gd name="connsiteX245" fmla="*/ 11899987 w 16076877"/>
              <a:gd name="connsiteY245" fmla="*/ 1197537 h 10288587"/>
              <a:gd name="connsiteX246" fmla="*/ 11943608 w 16076877"/>
              <a:gd name="connsiteY246" fmla="*/ 1239125 h 10288587"/>
              <a:gd name="connsiteX247" fmla="*/ 11987879 w 16076877"/>
              <a:gd name="connsiteY247" fmla="*/ 1285559 h 10288587"/>
              <a:gd name="connsiteX248" fmla="*/ 11801052 w 16076877"/>
              <a:gd name="connsiteY248" fmla="*/ 1103211 h 10288587"/>
              <a:gd name="connsiteX249" fmla="*/ 11854792 w 16076877"/>
              <a:gd name="connsiteY249" fmla="*/ 1152274 h 10288587"/>
              <a:gd name="connsiteX250" fmla="*/ 11899987 w 16076877"/>
              <a:gd name="connsiteY250" fmla="*/ 1197537 h 10288587"/>
              <a:gd name="connsiteX251" fmla="*/ 11709213 w 16076877"/>
              <a:gd name="connsiteY251" fmla="*/ 1019365 h 10288587"/>
              <a:gd name="connsiteX252" fmla="*/ 11751807 w 16076877"/>
              <a:gd name="connsiteY252" fmla="*/ 1056260 h 10288587"/>
              <a:gd name="connsiteX253" fmla="*/ 11801052 w 16076877"/>
              <a:gd name="connsiteY253" fmla="*/ 1103211 h 10288587"/>
              <a:gd name="connsiteX254" fmla="*/ 11605775 w 16076877"/>
              <a:gd name="connsiteY254" fmla="*/ 929763 h 10288587"/>
              <a:gd name="connsiteX255" fmla="*/ 11665171 w 16076877"/>
              <a:gd name="connsiteY255" fmla="*/ 979155 h 10288587"/>
              <a:gd name="connsiteX256" fmla="*/ 11709213 w 16076877"/>
              <a:gd name="connsiteY256" fmla="*/ 1019365 h 10288587"/>
              <a:gd name="connsiteX257" fmla="*/ 11510194 w 16076877"/>
              <a:gd name="connsiteY257" fmla="*/ 850283 h 10288587"/>
              <a:gd name="connsiteX258" fmla="*/ 11551416 w 16076877"/>
              <a:gd name="connsiteY258" fmla="*/ 882677 h 10288587"/>
              <a:gd name="connsiteX259" fmla="*/ 11605775 w 16076877"/>
              <a:gd name="connsiteY259" fmla="*/ 929763 h 10288587"/>
              <a:gd name="connsiteX260" fmla="*/ 11402359 w 16076877"/>
              <a:gd name="connsiteY260" fmla="*/ 765542 h 10288587"/>
              <a:gd name="connsiteX261" fmla="*/ 11467633 w 16076877"/>
              <a:gd name="connsiteY261" fmla="*/ 814891 h 10288587"/>
              <a:gd name="connsiteX262" fmla="*/ 11510194 w 16076877"/>
              <a:gd name="connsiteY262" fmla="*/ 850283 h 10288587"/>
              <a:gd name="connsiteX263" fmla="*/ 11303257 w 16076877"/>
              <a:gd name="connsiteY263" fmla="*/ 690616 h 10288587"/>
              <a:gd name="connsiteX264" fmla="*/ 11342784 w 16076877"/>
              <a:gd name="connsiteY264" fmla="*/ 718725 h 10288587"/>
              <a:gd name="connsiteX265" fmla="*/ 11402359 w 16076877"/>
              <a:gd name="connsiteY265" fmla="*/ 765542 h 10288587"/>
              <a:gd name="connsiteX266" fmla="*/ 11191133 w 16076877"/>
              <a:gd name="connsiteY266" fmla="*/ 610883 h 10288587"/>
              <a:gd name="connsiteX267" fmla="*/ 11262492 w 16076877"/>
              <a:gd name="connsiteY267" fmla="*/ 659797 h 10288587"/>
              <a:gd name="connsiteX268" fmla="*/ 11303257 w 16076877"/>
              <a:gd name="connsiteY268" fmla="*/ 690616 h 10288587"/>
              <a:gd name="connsiteX269" fmla="*/ 11088730 w 16076877"/>
              <a:gd name="connsiteY269" fmla="*/ 540691 h 10288587"/>
              <a:gd name="connsiteX270" fmla="*/ 11126257 w 16076877"/>
              <a:gd name="connsiteY270" fmla="*/ 564749 h 10288587"/>
              <a:gd name="connsiteX271" fmla="*/ 11191133 w 16076877"/>
              <a:gd name="connsiteY271" fmla="*/ 610883 h 10288587"/>
              <a:gd name="connsiteX272" fmla="*/ 10972397 w 16076877"/>
              <a:gd name="connsiteY272" fmla="*/ 466111 h 10288587"/>
              <a:gd name="connsiteX273" fmla="*/ 11050064 w 16076877"/>
              <a:gd name="connsiteY273" fmla="*/ 514187 h 10288587"/>
              <a:gd name="connsiteX274" fmla="*/ 11088730 w 16076877"/>
              <a:gd name="connsiteY274" fmla="*/ 540691 h 10288587"/>
              <a:gd name="connsiteX275" fmla="*/ 10866947 w 16076877"/>
              <a:gd name="connsiteY275" fmla="*/ 400837 h 10288587"/>
              <a:gd name="connsiteX276" fmla="*/ 10902182 w 16076877"/>
              <a:gd name="connsiteY276" fmla="*/ 421097 h 10288587"/>
              <a:gd name="connsiteX277" fmla="*/ 10972397 w 16076877"/>
              <a:gd name="connsiteY277" fmla="*/ 466111 h 10288587"/>
              <a:gd name="connsiteX278" fmla="*/ 10746458 w 16076877"/>
              <a:gd name="connsiteY278" fmla="*/ 331558 h 10288587"/>
              <a:gd name="connsiteX279" fmla="*/ 10830665 w 16076877"/>
              <a:gd name="connsiteY279" fmla="*/ 378379 h 10288587"/>
              <a:gd name="connsiteX280" fmla="*/ 10866947 w 16076877"/>
              <a:gd name="connsiteY280" fmla="*/ 400837 h 10288587"/>
              <a:gd name="connsiteX281" fmla="*/ 10638235 w 16076877"/>
              <a:gd name="connsiteY281" fmla="*/ 271383 h 10288587"/>
              <a:gd name="connsiteX282" fmla="*/ 10670906 w 16076877"/>
              <a:gd name="connsiteY282" fmla="*/ 288116 h 10288587"/>
              <a:gd name="connsiteX283" fmla="*/ 10746458 w 16076877"/>
              <a:gd name="connsiteY283" fmla="*/ 331558 h 10288587"/>
              <a:gd name="connsiteX284" fmla="*/ 10513603 w 16076877"/>
              <a:gd name="connsiteY284" fmla="*/ 207551 h 10288587"/>
              <a:gd name="connsiteX285" fmla="*/ 10604609 w 16076877"/>
              <a:gd name="connsiteY285" fmla="*/ 252686 h 10288587"/>
              <a:gd name="connsiteX286" fmla="*/ 10638235 w 16076877"/>
              <a:gd name="connsiteY286" fmla="*/ 271383 h 10288587"/>
              <a:gd name="connsiteX287" fmla="*/ 10402926 w 16076877"/>
              <a:gd name="connsiteY287" fmla="*/ 152659 h 10288587"/>
              <a:gd name="connsiteX288" fmla="*/ 10432777 w 16076877"/>
              <a:gd name="connsiteY288" fmla="*/ 166154 h 10288587"/>
              <a:gd name="connsiteX289" fmla="*/ 10513603 w 16076877"/>
              <a:gd name="connsiteY289" fmla="*/ 207551 h 10288587"/>
              <a:gd name="connsiteX290" fmla="*/ 10274089 w 16076877"/>
              <a:gd name="connsiteY290" fmla="*/ 94412 h 10288587"/>
              <a:gd name="connsiteX291" fmla="*/ 10372213 w 16076877"/>
              <a:gd name="connsiteY291" fmla="*/ 137426 h 10288587"/>
              <a:gd name="connsiteX292" fmla="*/ 10402926 w 16076877"/>
              <a:gd name="connsiteY292" fmla="*/ 152659 h 10288587"/>
              <a:gd name="connsiteX293" fmla="*/ 10161354 w 16076877"/>
              <a:gd name="connsiteY293" fmla="*/ 44995 h 10288587"/>
              <a:gd name="connsiteX294" fmla="*/ 10188140 w 16076877"/>
              <a:gd name="connsiteY294" fmla="*/ 55556 h 10288587"/>
              <a:gd name="connsiteX295" fmla="*/ 10274089 w 16076877"/>
              <a:gd name="connsiteY295" fmla="*/ 94412 h 10288587"/>
              <a:gd name="connsiteX296" fmla="*/ 12423037 w 16076877"/>
              <a:gd name="connsiteY296" fmla="*/ 0 h 10288587"/>
              <a:gd name="connsiteX297" fmla="*/ 14214351 w 16076877"/>
              <a:gd name="connsiteY297" fmla="*/ 0 h 10288587"/>
              <a:gd name="connsiteX298" fmla="*/ 14241290 w 16076877"/>
              <a:gd name="connsiteY298" fmla="*/ 31099 h 10288587"/>
              <a:gd name="connsiteX299" fmla="*/ 16076877 w 16076877"/>
              <a:gd name="connsiteY299" fmla="*/ 5144294 h 10288587"/>
              <a:gd name="connsiteX300" fmla="*/ 14241289 w 16076877"/>
              <a:gd name="connsiteY300" fmla="*/ 10257489 h 10288587"/>
              <a:gd name="connsiteX301" fmla="*/ 14214351 w 16076877"/>
              <a:gd name="connsiteY301" fmla="*/ 10288587 h 10288587"/>
              <a:gd name="connsiteX302" fmla="*/ 12423038 w 16076877"/>
              <a:gd name="connsiteY302" fmla="*/ 10288587 h 10288587"/>
              <a:gd name="connsiteX303" fmla="*/ 12584341 w 16076877"/>
              <a:gd name="connsiteY303" fmla="*/ 10148863 h 10288587"/>
              <a:gd name="connsiteX304" fmla="*/ 14799377 w 16076877"/>
              <a:gd name="connsiteY304" fmla="*/ 5144294 h 10288587"/>
              <a:gd name="connsiteX305" fmla="*/ 12584341 w 16076877"/>
              <a:gd name="connsiteY305" fmla="*/ 139725 h 10288587"/>
              <a:gd name="connsiteX306" fmla="*/ 10047239 w 16076877"/>
              <a:gd name="connsiteY306" fmla="*/ 0 h 10288587"/>
              <a:gd name="connsiteX307" fmla="*/ 10047812 w 16076877"/>
              <a:gd name="connsiteY307" fmla="*/ 0 h 10288587"/>
              <a:gd name="connsiteX308" fmla="*/ 10133791 w 16076877"/>
              <a:gd name="connsiteY308" fmla="*/ 32912 h 10288587"/>
              <a:gd name="connsiteX309" fmla="*/ 10161354 w 16076877"/>
              <a:gd name="connsiteY309" fmla="*/ 44995 h 10288587"/>
              <a:gd name="connsiteX310" fmla="*/ 1862529 w 16076877"/>
              <a:gd name="connsiteY310" fmla="*/ 0 h 10288587"/>
              <a:gd name="connsiteX311" fmla="*/ 3653844 w 16076877"/>
              <a:gd name="connsiteY311" fmla="*/ 0 h 10288587"/>
              <a:gd name="connsiteX312" fmla="*/ 3492540 w 16076877"/>
              <a:gd name="connsiteY312" fmla="*/ 139725 h 10288587"/>
              <a:gd name="connsiteX313" fmla="*/ 1277503 w 16076877"/>
              <a:gd name="connsiteY313" fmla="*/ 5144294 h 10288587"/>
              <a:gd name="connsiteX314" fmla="*/ 3492540 w 16076877"/>
              <a:gd name="connsiteY314" fmla="*/ 10148863 h 10288587"/>
              <a:gd name="connsiteX315" fmla="*/ 3653843 w 16076877"/>
              <a:gd name="connsiteY315" fmla="*/ 10288587 h 10288587"/>
              <a:gd name="connsiteX316" fmla="*/ 1862527 w 16076877"/>
              <a:gd name="connsiteY316" fmla="*/ 10288587 h 10288587"/>
              <a:gd name="connsiteX317" fmla="*/ 1835589 w 16076877"/>
              <a:gd name="connsiteY317" fmla="*/ 10257489 h 10288587"/>
              <a:gd name="connsiteX318" fmla="*/ 0 w 16076877"/>
              <a:gd name="connsiteY318" fmla="*/ 5144294 h 10288587"/>
              <a:gd name="connsiteX319" fmla="*/ 1835590 w 16076877"/>
              <a:gd name="connsiteY319" fmla="*/ 3109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6076877" h="10288587">
                <a:moveTo>
                  <a:pt x="10161376" y="10243585"/>
                </a:moveTo>
                <a:lnTo>
                  <a:pt x="10133791" y="10255677"/>
                </a:lnTo>
                <a:lnTo>
                  <a:pt x="10047817" y="10288587"/>
                </a:lnTo>
                <a:lnTo>
                  <a:pt x="10047242" y="10288587"/>
                </a:lnTo>
                <a:close/>
                <a:moveTo>
                  <a:pt x="10274019" y="10194207"/>
                </a:moveTo>
                <a:lnTo>
                  <a:pt x="10188140" y="10233032"/>
                </a:lnTo>
                <a:lnTo>
                  <a:pt x="10161376" y="10243585"/>
                </a:lnTo>
                <a:close/>
                <a:moveTo>
                  <a:pt x="10402947" y="10135920"/>
                </a:moveTo>
                <a:lnTo>
                  <a:pt x="10372213" y="10151164"/>
                </a:lnTo>
                <a:lnTo>
                  <a:pt x="10274019" y="10194207"/>
                </a:lnTo>
                <a:close/>
                <a:moveTo>
                  <a:pt x="10513553" y="10081063"/>
                </a:moveTo>
                <a:lnTo>
                  <a:pt x="10432777" y="10122435"/>
                </a:lnTo>
                <a:lnTo>
                  <a:pt x="10402947" y="10135920"/>
                </a:lnTo>
                <a:close/>
                <a:moveTo>
                  <a:pt x="10638253" y="10017196"/>
                </a:moveTo>
                <a:lnTo>
                  <a:pt x="10604609" y="10035903"/>
                </a:lnTo>
                <a:lnTo>
                  <a:pt x="10513553" y="10081063"/>
                </a:lnTo>
                <a:close/>
                <a:moveTo>
                  <a:pt x="10746412" y="9957057"/>
                </a:moveTo>
                <a:lnTo>
                  <a:pt x="10670906" y="10000472"/>
                </a:lnTo>
                <a:lnTo>
                  <a:pt x="10638253" y="10017196"/>
                </a:lnTo>
                <a:close/>
                <a:moveTo>
                  <a:pt x="10866968" y="9887739"/>
                </a:moveTo>
                <a:lnTo>
                  <a:pt x="10830665" y="9910211"/>
                </a:lnTo>
                <a:lnTo>
                  <a:pt x="10746412" y="9957057"/>
                </a:lnTo>
                <a:close/>
                <a:moveTo>
                  <a:pt x="10972361" y="9822500"/>
                </a:moveTo>
                <a:lnTo>
                  <a:pt x="10902182" y="9867491"/>
                </a:lnTo>
                <a:lnTo>
                  <a:pt x="10866968" y="9887739"/>
                </a:lnTo>
                <a:close/>
                <a:moveTo>
                  <a:pt x="11088747" y="9747887"/>
                </a:moveTo>
                <a:lnTo>
                  <a:pt x="11050064" y="9774402"/>
                </a:lnTo>
                <a:lnTo>
                  <a:pt x="10972361" y="9822500"/>
                </a:lnTo>
                <a:close/>
                <a:moveTo>
                  <a:pt x="11191098" y="9677730"/>
                </a:moveTo>
                <a:lnTo>
                  <a:pt x="11126257" y="9723839"/>
                </a:lnTo>
                <a:lnTo>
                  <a:pt x="11088747" y="9747887"/>
                </a:lnTo>
                <a:close/>
                <a:moveTo>
                  <a:pt x="11303277" y="9597957"/>
                </a:moveTo>
                <a:lnTo>
                  <a:pt x="11262492" y="9628793"/>
                </a:lnTo>
                <a:lnTo>
                  <a:pt x="11191098" y="9677730"/>
                </a:lnTo>
                <a:close/>
                <a:moveTo>
                  <a:pt x="11402333" y="9523068"/>
                </a:moveTo>
                <a:lnTo>
                  <a:pt x="11342784" y="9569864"/>
                </a:lnTo>
                <a:lnTo>
                  <a:pt x="11303277" y="9597957"/>
                </a:lnTo>
                <a:close/>
                <a:moveTo>
                  <a:pt x="11510211" y="9438292"/>
                </a:moveTo>
                <a:lnTo>
                  <a:pt x="11467633" y="9473698"/>
                </a:lnTo>
                <a:lnTo>
                  <a:pt x="11402333" y="9523068"/>
                </a:lnTo>
                <a:close/>
                <a:moveTo>
                  <a:pt x="11605749" y="9358847"/>
                </a:moveTo>
                <a:lnTo>
                  <a:pt x="11551416" y="9405911"/>
                </a:lnTo>
                <a:lnTo>
                  <a:pt x="11510211" y="9438292"/>
                </a:lnTo>
                <a:close/>
                <a:moveTo>
                  <a:pt x="11709233" y="9269207"/>
                </a:moveTo>
                <a:lnTo>
                  <a:pt x="11665171" y="9309434"/>
                </a:lnTo>
                <a:lnTo>
                  <a:pt x="11605749" y="9358847"/>
                </a:lnTo>
                <a:close/>
                <a:moveTo>
                  <a:pt x="11801033" y="9185396"/>
                </a:moveTo>
                <a:lnTo>
                  <a:pt x="11751807" y="9232329"/>
                </a:lnTo>
                <a:lnTo>
                  <a:pt x="11709233" y="9269207"/>
                </a:lnTo>
                <a:close/>
                <a:moveTo>
                  <a:pt x="11900002" y="9091038"/>
                </a:moveTo>
                <a:lnTo>
                  <a:pt x="11854792" y="9136315"/>
                </a:lnTo>
                <a:lnTo>
                  <a:pt x="11801033" y="9185396"/>
                </a:lnTo>
                <a:close/>
                <a:moveTo>
                  <a:pt x="11987864" y="9003045"/>
                </a:moveTo>
                <a:lnTo>
                  <a:pt x="11943608" y="9049463"/>
                </a:lnTo>
                <a:lnTo>
                  <a:pt x="11900002" y="9091038"/>
                </a:lnTo>
                <a:close/>
                <a:moveTo>
                  <a:pt x="12082197" y="8904102"/>
                </a:moveTo>
                <a:lnTo>
                  <a:pt x="12036178" y="8954658"/>
                </a:lnTo>
                <a:lnTo>
                  <a:pt x="11987864" y="9003045"/>
                </a:lnTo>
                <a:close/>
                <a:moveTo>
                  <a:pt x="12165919" y="8812125"/>
                </a:moveTo>
                <a:lnTo>
                  <a:pt x="12126473" y="8857662"/>
                </a:lnTo>
                <a:lnTo>
                  <a:pt x="12082197" y="8904102"/>
                </a:lnTo>
                <a:close/>
                <a:moveTo>
                  <a:pt x="12255481" y="8708730"/>
                </a:moveTo>
                <a:lnTo>
                  <a:pt x="12209016" y="8764777"/>
                </a:lnTo>
                <a:lnTo>
                  <a:pt x="12165919" y="8812125"/>
                </a:lnTo>
                <a:close/>
                <a:moveTo>
                  <a:pt x="12334878" y="8612960"/>
                </a:moveTo>
                <a:lnTo>
                  <a:pt x="12300056" y="8657272"/>
                </a:lnTo>
                <a:lnTo>
                  <a:pt x="12255481" y="8708730"/>
                </a:lnTo>
                <a:close/>
                <a:moveTo>
                  <a:pt x="12419525" y="8505246"/>
                </a:moveTo>
                <a:lnTo>
                  <a:pt x="12372990" y="8566989"/>
                </a:lnTo>
                <a:lnTo>
                  <a:pt x="12334878" y="8612960"/>
                </a:lnTo>
                <a:close/>
                <a:moveTo>
                  <a:pt x="12494411" y="8405886"/>
                </a:moveTo>
                <a:lnTo>
                  <a:pt x="12464009" y="8448639"/>
                </a:lnTo>
                <a:lnTo>
                  <a:pt x="12419525" y="8505246"/>
                </a:lnTo>
                <a:close/>
                <a:moveTo>
                  <a:pt x="12574004" y="8293960"/>
                </a:moveTo>
                <a:lnTo>
                  <a:pt x="12527783" y="8361608"/>
                </a:lnTo>
                <a:lnTo>
                  <a:pt x="12494411" y="8405886"/>
                </a:lnTo>
                <a:close/>
                <a:moveTo>
                  <a:pt x="12644191" y="8191234"/>
                </a:moveTo>
                <a:lnTo>
                  <a:pt x="12617984" y="8232113"/>
                </a:lnTo>
                <a:lnTo>
                  <a:pt x="12574004" y="8293960"/>
                </a:lnTo>
                <a:close/>
                <a:moveTo>
                  <a:pt x="12718587" y="8075188"/>
                </a:moveTo>
                <a:lnTo>
                  <a:pt x="12673081" y="8148951"/>
                </a:lnTo>
                <a:lnTo>
                  <a:pt x="12644191" y="8191234"/>
                </a:lnTo>
                <a:close/>
                <a:moveTo>
                  <a:pt x="12783890" y="7969334"/>
                </a:moveTo>
                <a:lnTo>
                  <a:pt x="12761636" y="8008038"/>
                </a:lnTo>
                <a:lnTo>
                  <a:pt x="12718587" y="8075188"/>
                </a:lnTo>
                <a:close/>
                <a:moveTo>
                  <a:pt x="12852941" y="7849242"/>
                </a:moveTo>
                <a:lnTo>
                  <a:pt x="12808568" y="7929331"/>
                </a:lnTo>
                <a:lnTo>
                  <a:pt x="12783890" y="7969334"/>
                </a:lnTo>
                <a:close/>
                <a:moveTo>
                  <a:pt x="12913184" y="7740510"/>
                </a:moveTo>
                <a:lnTo>
                  <a:pt x="12894617" y="7776763"/>
                </a:lnTo>
                <a:lnTo>
                  <a:pt x="12852941" y="7849242"/>
                </a:lnTo>
                <a:close/>
                <a:moveTo>
                  <a:pt x="12976733" y="7616433"/>
                </a:moveTo>
                <a:lnTo>
                  <a:pt x="12933929" y="7703067"/>
                </a:lnTo>
                <a:lnTo>
                  <a:pt x="12913184" y="7740510"/>
                </a:lnTo>
                <a:close/>
                <a:moveTo>
                  <a:pt x="13031742" y="7505093"/>
                </a:moveTo>
                <a:lnTo>
                  <a:pt x="13016579" y="7538632"/>
                </a:lnTo>
                <a:lnTo>
                  <a:pt x="12976733" y="7616433"/>
                </a:lnTo>
                <a:close/>
                <a:moveTo>
                  <a:pt x="13089635" y="7377037"/>
                </a:moveTo>
                <a:lnTo>
                  <a:pt x="13048848" y="7470472"/>
                </a:lnTo>
                <a:lnTo>
                  <a:pt x="13031742" y="7505093"/>
                </a:lnTo>
                <a:close/>
                <a:moveTo>
                  <a:pt x="13139234" y="7263417"/>
                </a:moveTo>
                <a:lnTo>
                  <a:pt x="13127177" y="7293995"/>
                </a:lnTo>
                <a:lnTo>
                  <a:pt x="13089635" y="7377037"/>
                </a:lnTo>
                <a:close/>
                <a:moveTo>
                  <a:pt x="13191313" y="7131333"/>
                </a:moveTo>
                <a:lnTo>
                  <a:pt x="13153010" y="7231861"/>
                </a:lnTo>
                <a:lnTo>
                  <a:pt x="13139234" y="7263417"/>
                </a:lnTo>
                <a:close/>
                <a:moveTo>
                  <a:pt x="13235333" y="7015804"/>
                </a:moveTo>
                <a:lnTo>
                  <a:pt x="13226063" y="7043199"/>
                </a:lnTo>
                <a:lnTo>
                  <a:pt x="13191313" y="7131333"/>
                </a:lnTo>
                <a:close/>
                <a:moveTo>
                  <a:pt x="13281442" y="6879531"/>
                </a:moveTo>
                <a:lnTo>
                  <a:pt x="13246098" y="6987550"/>
                </a:lnTo>
                <a:lnTo>
                  <a:pt x="13235333" y="7015804"/>
                </a:lnTo>
                <a:close/>
                <a:moveTo>
                  <a:pt x="13319703" y="6762600"/>
                </a:moveTo>
                <a:lnTo>
                  <a:pt x="13312890" y="6786590"/>
                </a:lnTo>
                <a:lnTo>
                  <a:pt x="13281442" y="6879531"/>
                </a:lnTo>
                <a:close/>
                <a:moveTo>
                  <a:pt x="13359697" y="6621757"/>
                </a:moveTo>
                <a:lnTo>
                  <a:pt x="13327799" y="6737856"/>
                </a:lnTo>
                <a:lnTo>
                  <a:pt x="13319703" y="6762600"/>
                </a:lnTo>
                <a:close/>
                <a:moveTo>
                  <a:pt x="13392016" y="6504129"/>
                </a:moveTo>
                <a:lnTo>
                  <a:pt x="13387311" y="6524514"/>
                </a:lnTo>
                <a:lnTo>
                  <a:pt x="13359697" y="6621757"/>
                </a:lnTo>
                <a:close/>
                <a:moveTo>
                  <a:pt x="13425735" y="6358032"/>
                </a:moveTo>
                <a:lnTo>
                  <a:pt x="13397796" y="6483094"/>
                </a:lnTo>
                <a:lnTo>
                  <a:pt x="13392016" y="6504129"/>
                </a:lnTo>
                <a:close/>
                <a:moveTo>
                  <a:pt x="13451946" y="6240710"/>
                </a:moveTo>
                <a:lnTo>
                  <a:pt x="13448979" y="6257321"/>
                </a:lnTo>
                <a:lnTo>
                  <a:pt x="13425735" y="6358032"/>
                </a:lnTo>
                <a:close/>
                <a:moveTo>
                  <a:pt x="13479227" y="6087940"/>
                </a:moveTo>
                <a:lnTo>
                  <a:pt x="13455773" y="6223578"/>
                </a:lnTo>
                <a:lnTo>
                  <a:pt x="13451946" y="6240710"/>
                </a:lnTo>
                <a:close/>
                <a:moveTo>
                  <a:pt x="13499157" y="5972687"/>
                </a:moveTo>
                <a:lnTo>
                  <a:pt x="13497547" y="5985354"/>
                </a:lnTo>
                <a:lnTo>
                  <a:pt x="13479227" y="6087940"/>
                </a:lnTo>
                <a:close/>
                <a:moveTo>
                  <a:pt x="13519849" y="5809850"/>
                </a:moveTo>
                <a:lnTo>
                  <a:pt x="13501416" y="5959626"/>
                </a:lnTo>
                <a:lnTo>
                  <a:pt x="13499157" y="5972687"/>
                </a:lnTo>
                <a:close/>
                <a:moveTo>
                  <a:pt x="13533321" y="5700386"/>
                </a:moveTo>
                <a:lnTo>
                  <a:pt x="13532668" y="5708963"/>
                </a:lnTo>
                <a:lnTo>
                  <a:pt x="13519849" y="5809850"/>
                </a:lnTo>
                <a:close/>
                <a:moveTo>
                  <a:pt x="13547269" y="5516959"/>
                </a:moveTo>
                <a:lnTo>
                  <a:pt x="13534408" y="5691550"/>
                </a:lnTo>
                <a:lnTo>
                  <a:pt x="13533321" y="5700386"/>
                </a:lnTo>
                <a:close/>
                <a:moveTo>
                  <a:pt x="13554106" y="5424141"/>
                </a:moveTo>
                <a:lnTo>
                  <a:pt x="13553996" y="5428494"/>
                </a:lnTo>
                <a:lnTo>
                  <a:pt x="13547269" y="5516959"/>
                </a:lnTo>
                <a:close/>
                <a:moveTo>
                  <a:pt x="13561151" y="5145508"/>
                </a:moveTo>
                <a:lnTo>
                  <a:pt x="13554435" y="5419667"/>
                </a:lnTo>
                <a:lnTo>
                  <a:pt x="13554106" y="5424141"/>
                </a:lnTo>
                <a:close/>
                <a:moveTo>
                  <a:pt x="13561151" y="5143081"/>
                </a:moveTo>
                <a:lnTo>
                  <a:pt x="13561182" y="5144294"/>
                </a:lnTo>
                <a:lnTo>
                  <a:pt x="13561151" y="5145508"/>
                </a:lnTo>
                <a:lnTo>
                  <a:pt x="13561181" y="5144294"/>
                </a:lnTo>
                <a:close/>
                <a:moveTo>
                  <a:pt x="13554106" y="4864449"/>
                </a:moveTo>
                <a:lnTo>
                  <a:pt x="13554435" y="4868922"/>
                </a:lnTo>
                <a:lnTo>
                  <a:pt x="13561151" y="5143081"/>
                </a:lnTo>
                <a:close/>
                <a:moveTo>
                  <a:pt x="13547269" y="4771632"/>
                </a:moveTo>
                <a:lnTo>
                  <a:pt x="13553996" y="4860096"/>
                </a:lnTo>
                <a:lnTo>
                  <a:pt x="13554106" y="4864449"/>
                </a:lnTo>
                <a:close/>
                <a:moveTo>
                  <a:pt x="13533321" y="4588204"/>
                </a:moveTo>
                <a:lnTo>
                  <a:pt x="13534408" y="4597039"/>
                </a:lnTo>
                <a:lnTo>
                  <a:pt x="13547269" y="4771632"/>
                </a:lnTo>
                <a:close/>
                <a:moveTo>
                  <a:pt x="13519848" y="4478736"/>
                </a:moveTo>
                <a:lnTo>
                  <a:pt x="13532668" y="4579626"/>
                </a:lnTo>
                <a:lnTo>
                  <a:pt x="13533321" y="4588204"/>
                </a:lnTo>
                <a:close/>
                <a:moveTo>
                  <a:pt x="13499157" y="4315904"/>
                </a:moveTo>
                <a:lnTo>
                  <a:pt x="13501416" y="4328965"/>
                </a:lnTo>
                <a:lnTo>
                  <a:pt x="13519848" y="4478736"/>
                </a:lnTo>
                <a:close/>
                <a:moveTo>
                  <a:pt x="13479226" y="4200638"/>
                </a:moveTo>
                <a:lnTo>
                  <a:pt x="13497547" y="4303236"/>
                </a:lnTo>
                <a:lnTo>
                  <a:pt x="13499157" y="4315904"/>
                </a:lnTo>
                <a:close/>
                <a:moveTo>
                  <a:pt x="13451946" y="4047881"/>
                </a:moveTo>
                <a:lnTo>
                  <a:pt x="13455773" y="4065011"/>
                </a:lnTo>
                <a:lnTo>
                  <a:pt x="13479226" y="4200638"/>
                </a:lnTo>
                <a:close/>
                <a:moveTo>
                  <a:pt x="13425732" y="3930542"/>
                </a:moveTo>
                <a:lnTo>
                  <a:pt x="13448979" y="4031269"/>
                </a:lnTo>
                <a:lnTo>
                  <a:pt x="13451946" y="4047881"/>
                </a:lnTo>
                <a:close/>
                <a:moveTo>
                  <a:pt x="13392017" y="3784463"/>
                </a:moveTo>
                <a:lnTo>
                  <a:pt x="13397796" y="3805495"/>
                </a:lnTo>
                <a:lnTo>
                  <a:pt x="13425732" y="3930542"/>
                </a:lnTo>
                <a:close/>
                <a:moveTo>
                  <a:pt x="13359693" y="3666817"/>
                </a:moveTo>
                <a:lnTo>
                  <a:pt x="13387311" y="3764075"/>
                </a:lnTo>
                <a:lnTo>
                  <a:pt x="13392017" y="3784463"/>
                </a:lnTo>
                <a:close/>
                <a:moveTo>
                  <a:pt x="13319704" y="3525993"/>
                </a:moveTo>
                <a:lnTo>
                  <a:pt x="13327799" y="3550733"/>
                </a:lnTo>
                <a:lnTo>
                  <a:pt x="13359693" y="3666817"/>
                </a:lnTo>
                <a:close/>
                <a:moveTo>
                  <a:pt x="13281438" y="3409043"/>
                </a:moveTo>
                <a:lnTo>
                  <a:pt x="13312890" y="3501999"/>
                </a:lnTo>
                <a:lnTo>
                  <a:pt x="13319704" y="3525993"/>
                </a:lnTo>
                <a:close/>
                <a:moveTo>
                  <a:pt x="13235334" y="3272788"/>
                </a:moveTo>
                <a:lnTo>
                  <a:pt x="13246098" y="3301039"/>
                </a:lnTo>
                <a:lnTo>
                  <a:pt x="13281438" y="3409043"/>
                </a:lnTo>
                <a:close/>
                <a:moveTo>
                  <a:pt x="13191309" y="3157244"/>
                </a:moveTo>
                <a:lnTo>
                  <a:pt x="13226063" y="3245390"/>
                </a:lnTo>
                <a:lnTo>
                  <a:pt x="13235334" y="3272788"/>
                </a:lnTo>
                <a:close/>
                <a:moveTo>
                  <a:pt x="13139235" y="3025175"/>
                </a:moveTo>
                <a:lnTo>
                  <a:pt x="13153010" y="3056729"/>
                </a:lnTo>
                <a:lnTo>
                  <a:pt x="13191309" y="3157244"/>
                </a:lnTo>
                <a:close/>
                <a:moveTo>
                  <a:pt x="13089632" y="2911545"/>
                </a:moveTo>
                <a:lnTo>
                  <a:pt x="13127177" y="2994593"/>
                </a:lnTo>
                <a:lnTo>
                  <a:pt x="13139235" y="3025175"/>
                </a:lnTo>
                <a:close/>
                <a:moveTo>
                  <a:pt x="13031743" y="2783499"/>
                </a:moveTo>
                <a:lnTo>
                  <a:pt x="13048848" y="2818118"/>
                </a:lnTo>
                <a:lnTo>
                  <a:pt x="13089632" y="2911545"/>
                </a:lnTo>
                <a:close/>
                <a:moveTo>
                  <a:pt x="12976727" y="2672147"/>
                </a:moveTo>
                <a:lnTo>
                  <a:pt x="13016579" y="2749958"/>
                </a:lnTo>
                <a:lnTo>
                  <a:pt x="13031743" y="2783499"/>
                </a:lnTo>
                <a:close/>
                <a:moveTo>
                  <a:pt x="12913187" y="2548086"/>
                </a:moveTo>
                <a:lnTo>
                  <a:pt x="12933929" y="2585524"/>
                </a:lnTo>
                <a:lnTo>
                  <a:pt x="12976727" y="2672147"/>
                </a:lnTo>
                <a:close/>
                <a:moveTo>
                  <a:pt x="12852931" y="2439329"/>
                </a:moveTo>
                <a:lnTo>
                  <a:pt x="12894617" y="2511827"/>
                </a:lnTo>
                <a:lnTo>
                  <a:pt x="12913187" y="2548086"/>
                </a:lnTo>
                <a:close/>
                <a:moveTo>
                  <a:pt x="12783897" y="2319267"/>
                </a:moveTo>
                <a:lnTo>
                  <a:pt x="12808568" y="2359258"/>
                </a:lnTo>
                <a:lnTo>
                  <a:pt x="12852931" y="2439329"/>
                </a:lnTo>
                <a:close/>
                <a:moveTo>
                  <a:pt x="12718575" y="2213383"/>
                </a:moveTo>
                <a:lnTo>
                  <a:pt x="12761636" y="2280551"/>
                </a:lnTo>
                <a:lnTo>
                  <a:pt x="12783897" y="2319267"/>
                </a:lnTo>
                <a:close/>
                <a:moveTo>
                  <a:pt x="12644197" y="2097364"/>
                </a:moveTo>
                <a:lnTo>
                  <a:pt x="12673081" y="2139640"/>
                </a:lnTo>
                <a:lnTo>
                  <a:pt x="12718575" y="2213383"/>
                </a:lnTo>
                <a:close/>
                <a:moveTo>
                  <a:pt x="12573993" y="1994613"/>
                </a:moveTo>
                <a:lnTo>
                  <a:pt x="12617984" y="2056476"/>
                </a:lnTo>
                <a:lnTo>
                  <a:pt x="12644197" y="2097364"/>
                </a:lnTo>
                <a:close/>
                <a:moveTo>
                  <a:pt x="12494419" y="1882714"/>
                </a:moveTo>
                <a:lnTo>
                  <a:pt x="12527783" y="1926981"/>
                </a:lnTo>
                <a:lnTo>
                  <a:pt x="12573993" y="1994613"/>
                </a:lnTo>
                <a:close/>
                <a:moveTo>
                  <a:pt x="12419515" y="1783330"/>
                </a:moveTo>
                <a:lnTo>
                  <a:pt x="12464009" y="1839949"/>
                </a:lnTo>
                <a:lnTo>
                  <a:pt x="12494419" y="1882714"/>
                </a:lnTo>
                <a:close/>
                <a:moveTo>
                  <a:pt x="12334886" y="1675638"/>
                </a:moveTo>
                <a:lnTo>
                  <a:pt x="12372990" y="1721600"/>
                </a:lnTo>
                <a:lnTo>
                  <a:pt x="12419515" y="1783330"/>
                </a:lnTo>
                <a:close/>
                <a:moveTo>
                  <a:pt x="12255469" y="1579844"/>
                </a:moveTo>
                <a:lnTo>
                  <a:pt x="12300056" y="1631317"/>
                </a:lnTo>
                <a:lnTo>
                  <a:pt x="12334886" y="1675638"/>
                </a:lnTo>
                <a:close/>
                <a:moveTo>
                  <a:pt x="12165931" y="1476478"/>
                </a:moveTo>
                <a:lnTo>
                  <a:pt x="12209016" y="1523812"/>
                </a:lnTo>
                <a:lnTo>
                  <a:pt x="12255469" y="1579844"/>
                </a:lnTo>
                <a:close/>
                <a:moveTo>
                  <a:pt x="12082182" y="1384471"/>
                </a:moveTo>
                <a:lnTo>
                  <a:pt x="12126473" y="1430927"/>
                </a:lnTo>
                <a:lnTo>
                  <a:pt x="12165931" y="1476478"/>
                </a:lnTo>
                <a:close/>
                <a:moveTo>
                  <a:pt x="11987879" y="1285559"/>
                </a:moveTo>
                <a:lnTo>
                  <a:pt x="12036178" y="1333931"/>
                </a:lnTo>
                <a:lnTo>
                  <a:pt x="12082182" y="1384471"/>
                </a:lnTo>
                <a:close/>
                <a:moveTo>
                  <a:pt x="11899987" y="1197537"/>
                </a:moveTo>
                <a:lnTo>
                  <a:pt x="11943608" y="1239125"/>
                </a:lnTo>
                <a:lnTo>
                  <a:pt x="11987879" y="1285559"/>
                </a:lnTo>
                <a:close/>
                <a:moveTo>
                  <a:pt x="11801052" y="1103211"/>
                </a:moveTo>
                <a:lnTo>
                  <a:pt x="11854792" y="1152274"/>
                </a:lnTo>
                <a:lnTo>
                  <a:pt x="11899987" y="1197537"/>
                </a:lnTo>
                <a:close/>
                <a:moveTo>
                  <a:pt x="11709213" y="1019365"/>
                </a:moveTo>
                <a:lnTo>
                  <a:pt x="11751807" y="1056260"/>
                </a:lnTo>
                <a:lnTo>
                  <a:pt x="11801052" y="1103211"/>
                </a:lnTo>
                <a:close/>
                <a:moveTo>
                  <a:pt x="11605775" y="929763"/>
                </a:moveTo>
                <a:lnTo>
                  <a:pt x="11665171" y="979155"/>
                </a:lnTo>
                <a:lnTo>
                  <a:pt x="11709213" y="1019365"/>
                </a:lnTo>
                <a:close/>
                <a:moveTo>
                  <a:pt x="11510194" y="850283"/>
                </a:moveTo>
                <a:lnTo>
                  <a:pt x="11551416" y="882677"/>
                </a:lnTo>
                <a:lnTo>
                  <a:pt x="11605775" y="929763"/>
                </a:lnTo>
                <a:close/>
                <a:moveTo>
                  <a:pt x="11402359" y="765542"/>
                </a:moveTo>
                <a:lnTo>
                  <a:pt x="11467633" y="814891"/>
                </a:lnTo>
                <a:lnTo>
                  <a:pt x="11510194" y="850283"/>
                </a:lnTo>
                <a:close/>
                <a:moveTo>
                  <a:pt x="11303257" y="690616"/>
                </a:moveTo>
                <a:lnTo>
                  <a:pt x="11342784" y="718725"/>
                </a:lnTo>
                <a:lnTo>
                  <a:pt x="11402359" y="765542"/>
                </a:lnTo>
                <a:close/>
                <a:moveTo>
                  <a:pt x="11191133" y="610883"/>
                </a:moveTo>
                <a:lnTo>
                  <a:pt x="11262492" y="659797"/>
                </a:lnTo>
                <a:lnTo>
                  <a:pt x="11303257" y="690616"/>
                </a:lnTo>
                <a:close/>
                <a:moveTo>
                  <a:pt x="11088730" y="540691"/>
                </a:moveTo>
                <a:lnTo>
                  <a:pt x="11126257" y="564749"/>
                </a:lnTo>
                <a:lnTo>
                  <a:pt x="11191133" y="610883"/>
                </a:lnTo>
                <a:close/>
                <a:moveTo>
                  <a:pt x="10972397" y="466111"/>
                </a:moveTo>
                <a:lnTo>
                  <a:pt x="11050064" y="514187"/>
                </a:lnTo>
                <a:lnTo>
                  <a:pt x="11088730" y="540691"/>
                </a:lnTo>
                <a:close/>
                <a:moveTo>
                  <a:pt x="10866947" y="400837"/>
                </a:moveTo>
                <a:lnTo>
                  <a:pt x="10902182" y="421097"/>
                </a:lnTo>
                <a:lnTo>
                  <a:pt x="10972397" y="466111"/>
                </a:lnTo>
                <a:close/>
                <a:moveTo>
                  <a:pt x="10746458" y="331558"/>
                </a:moveTo>
                <a:lnTo>
                  <a:pt x="10830665" y="378379"/>
                </a:lnTo>
                <a:lnTo>
                  <a:pt x="10866947" y="400837"/>
                </a:lnTo>
                <a:close/>
                <a:moveTo>
                  <a:pt x="10638235" y="271383"/>
                </a:moveTo>
                <a:lnTo>
                  <a:pt x="10670906" y="288116"/>
                </a:lnTo>
                <a:lnTo>
                  <a:pt x="10746458" y="331558"/>
                </a:lnTo>
                <a:close/>
                <a:moveTo>
                  <a:pt x="10513603" y="207551"/>
                </a:moveTo>
                <a:lnTo>
                  <a:pt x="10604609" y="252686"/>
                </a:lnTo>
                <a:lnTo>
                  <a:pt x="10638235" y="271383"/>
                </a:lnTo>
                <a:close/>
                <a:moveTo>
                  <a:pt x="10402926" y="152659"/>
                </a:moveTo>
                <a:lnTo>
                  <a:pt x="10432777" y="166154"/>
                </a:lnTo>
                <a:lnTo>
                  <a:pt x="10513603" y="207551"/>
                </a:lnTo>
                <a:close/>
                <a:moveTo>
                  <a:pt x="10274089" y="94412"/>
                </a:moveTo>
                <a:lnTo>
                  <a:pt x="10372213" y="137426"/>
                </a:lnTo>
                <a:lnTo>
                  <a:pt x="10402926" y="152659"/>
                </a:lnTo>
                <a:close/>
                <a:moveTo>
                  <a:pt x="10161354" y="44995"/>
                </a:moveTo>
                <a:lnTo>
                  <a:pt x="10188140" y="55556"/>
                </a:lnTo>
                <a:lnTo>
                  <a:pt x="10274089" y="94412"/>
                </a:lnTo>
                <a:close/>
                <a:moveTo>
                  <a:pt x="12423037" y="0"/>
                </a:moveTo>
                <a:lnTo>
                  <a:pt x="14214351" y="0"/>
                </a:lnTo>
                <a:lnTo>
                  <a:pt x="14241290" y="31099"/>
                </a:lnTo>
                <a:cubicBezTo>
                  <a:pt x="15388020" y="1420616"/>
                  <a:pt x="16076877" y="3202010"/>
                  <a:pt x="16076877" y="5144294"/>
                </a:cubicBezTo>
                <a:cubicBezTo>
                  <a:pt x="16076877" y="7086579"/>
                  <a:pt x="15388019" y="8867972"/>
                  <a:pt x="14241289" y="10257489"/>
                </a:cubicBezTo>
                <a:lnTo>
                  <a:pt x="14214351" y="10288587"/>
                </a:lnTo>
                <a:lnTo>
                  <a:pt x="12423038" y="10288587"/>
                </a:lnTo>
                <a:lnTo>
                  <a:pt x="12584341" y="10148863"/>
                </a:lnTo>
                <a:cubicBezTo>
                  <a:pt x="13945084" y="8912099"/>
                  <a:pt x="14799377" y="7127962"/>
                  <a:pt x="14799377" y="5144294"/>
                </a:cubicBezTo>
                <a:cubicBezTo>
                  <a:pt x="14799377" y="3160626"/>
                  <a:pt x="13945084" y="1376489"/>
                  <a:pt x="12584341" y="139725"/>
                </a:cubicBezTo>
                <a:close/>
                <a:moveTo>
                  <a:pt x="10047239" y="0"/>
                </a:moveTo>
                <a:lnTo>
                  <a:pt x="10047812" y="0"/>
                </a:lnTo>
                <a:lnTo>
                  <a:pt x="10133791" y="32912"/>
                </a:lnTo>
                <a:lnTo>
                  <a:pt x="10161354" y="44995"/>
                </a:lnTo>
                <a:close/>
                <a:moveTo>
                  <a:pt x="1862529" y="0"/>
                </a:moveTo>
                <a:lnTo>
                  <a:pt x="3653844" y="0"/>
                </a:lnTo>
                <a:lnTo>
                  <a:pt x="3492540" y="139725"/>
                </a:lnTo>
                <a:cubicBezTo>
                  <a:pt x="2131795" y="1376489"/>
                  <a:pt x="1277503" y="3160626"/>
                  <a:pt x="1277503" y="5144294"/>
                </a:cubicBezTo>
                <a:cubicBezTo>
                  <a:pt x="1277503" y="7127962"/>
                  <a:pt x="2131796" y="8912099"/>
                  <a:pt x="3492540" y="10148863"/>
                </a:cubicBezTo>
                <a:lnTo>
                  <a:pt x="3653843" y="10288587"/>
                </a:lnTo>
                <a:lnTo>
                  <a:pt x="1862527" y="10288587"/>
                </a:lnTo>
                <a:lnTo>
                  <a:pt x="1835589" y="10257489"/>
                </a:lnTo>
                <a:cubicBezTo>
                  <a:pt x="688858" y="8867972"/>
                  <a:pt x="0" y="7086579"/>
                  <a:pt x="0" y="5144294"/>
                </a:cubicBezTo>
                <a:cubicBezTo>
                  <a:pt x="0" y="3202010"/>
                  <a:pt x="688857" y="1420616"/>
                  <a:pt x="1835590" y="3109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Полилиния 65"/>
          <p:cNvSpPr/>
          <p:nvPr/>
        </p:nvSpPr>
        <p:spPr>
          <a:xfrm>
            <a:off x="2383064" y="0"/>
            <a:ext cx="13521875" cy="10288588"/>
          </a:xfrm>
          <a:custGeom>
            <a:avLst/>
            <a:gdLst>
              <a:gd name="connsiteX0" fmla="*/ 8769737 w 13521875"/>
              <a:gd name="connsiteY0" fmla="*/ 0 h 10288588"/>
              <a:gd name="connsiteX1" fmla="*/ 11145535 w 13521875"/>
              <a:gd name="connsiteY1" fmla="*/ 0 h 10288588"/>
              <a:gd name="connsiteX2" fmla="*/ 11306839 w 13521875"/>
              <a:gd name="connsiteY2" fmla="*/ 139726 h 10288588"/>
              <a:gd name="connsiteX3" fmla="*/ 13521875 w 13521875"/>
              <a:gd name="connsiteY3" fmla="*/ 5144294 h 10288588"/>
              <a:gd name="connsiteX4" fmla="*/ 11306839 w 13521875"/>
              <a:gd name="connsiteY4" fmla="*/ 10148863 h 10288588"/>
              <a:gd name="connsiteX5" fmla="*/ 11145535 w 13521875"/>
              <a:gd name="connsiteY5" fmla="*/ 10288588 h 10288588"/>
              <a:gd name="connsiteX6" fmla="*/ 8769737 w 13521875"/>
              <a:gd name="connsiteY6" fmla="*/ 10288588 h 10288588"/>
              <a:gd name="connsiteX7" fmla="*/ 8910638 w 13521875"/>
              <a:gd name="connsiteY7" fmla="*/ 10233033 h 10288588"/>
              <a:gd name="connsiteX8" fmla="*/ 12283680 w 13521875"/>
              <a:gd name="connsiteY8" fmla="*/ 5144294 h 10288588"/>
              <a:gd name="connsiteX9" fmla="*/ 8910638 w 13521875"/>
              <a:gd name="connsiteY9" fmla="*/ 55556 h 10288588"/>
              <a:gd name="connsiteX10" fmla="*/ 2376341 w 13521875"/>
              <a:gd name="connsiteY10" fmla="*/ 0 h 10288588"/>
              <a:gd name="connsiteX11" fmla="*/ 4752140 w 13521875"/>
              <a:gd name="connsiteY11" fmla="*/ 0 h 10288588"/>
              <a:gd name="connsiteX12" fmla="*/ 4611239 w 13521875"/>
              <a:gd name="connsiteY12" fmla="*/ 55556 h 10288588"/>
              <a:gd name="connsiteX13" fmla="*/ 1238194 w 13521875"/>
              <a:gd name="connsiteY13" fmla="*/ 5144294 h 10288588"/>
              <a:gd name="connsiteX14" fmla="*/ 4611238 w 13521875"/>
              <a:gd name="connsiteY14" fmla="*/ 10233033 h 10288588"/>
              <a:gd name="connsiteX15" fmla="*/ 4752139 w 13521875"/>
              <a:gd name="connsiteY15" fmla="*/ 10288588 h 10288588"/>
              <a:gd name="connsiteX16" fmla="*/ 2376340 w 13521875"/>
              <a:gd name="connsiteY16" fmla="*/ 10288588 h 10288588"/>
              <a:gd name="connsiteX17" fmla="*/ 2215036 w 13521875"/>
              <a:gd name="connsiteY17" fmla="*/ 10148863 h 10288588"/>
              <a:gd name="connsiteX18" fmla="*/ 0 w 13521875"/>
              <a:gd name="connsiteY18" fmla="*/ 5144294 h 10288588"/>
              <a:gd name="connsiteX19" fmla="*/ 2215037 w 13521875"/>
              <a:gd name="connsiteY19" fmla="*/ 139726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521875" h="10288588">
                <a:moveTo>
                  <a:pt x="8769737" y="0"/>
                </a:moveTo>
                <a:lnTo>
                  <a:pt x="11145535" y="0"/>
                </a:lnTo>
                <a:lnTo>
                  <a:pt x="11306839" y="139726"/>
                </a:lnTo>
                <a:cubicBezTo>
                  <a:pt x="12667582" y="1376489"/>
                  <a:pt x="13521875" y="3160627"/>
                  <a:pt x="13521875" y="5144294"/>
                </a:cubicBezTo>
                <a:cubicBezTo>
                  <a:pt x="13521875" y="7127962"/>
                  <a:pt x="12667582" y="8912099"/>
                  <a:pt x="11306839" y="10148863"/>
                </a:cubicBezTo>
                <a:lnTo>
                  <a:pt x="11145535" y="10288588"/>
                </a:lnTo>
                <a:lnTo>
                  <a:pt x="8769737" y="10288588"/>
                </a:lnTo>
                <a:lnTo>
                  <a:pt x="8910638" y="10233033"/>
                </a:lnTo>
                <a:cubicBezTo>
                  <a:pt x="10892834" y="9394635"/>
                  <a:pt x="12283680" y="7431890"/>
                  <a:pt x="12283680" y="5144294"/>
                </a:cubicBezTo>
                <a:cubicBezTo>
                  <a:pt x="12283680" y="2856699"/>
                  <a:pt x="10892834" y="893954"/>
                  <a:pt x="8910638" y="55556"/>
                </a:cubicBezTo>
                <a:close/>
                <a:moveTo>
                  <a:pt x="2376341" y="0"/>
                </a:moveTo>
                <a:lnTo>
                  <a:pt x="4752140" y="0"/>
                </a:lnTo>
                <a:lnTo>
                  <a:pt x="4611239" y="55556"/>
                </a:lnTo>
                <a:cubicBezTo>
                  <a:pt x="2629043" y="893954"/>
                  <a:pt x="1238194" y="2856699"/>
                  <a:pt x="1238194" y="5144294"/>
                </a:cubicBezTo>
                <a:cubicBezTo>
                  <a:pt x="1238194" y="7431890"/>
                  <a:pt x="2629043" y="9394635"/>
                  <a:pt x="4611238" y="10233033"/>
                </a:cubicBezTo>
                <a:lnTo>
                  <a:pt x="4752139" y="10288588"/>
                </a:lnTo>
                <a:lnTo>
                  <a:pt x="2376340" y="10288588"/>
                </a:lnTo>
                <a:lnTo>
                  <a:pt x="2215036" y="10148863"/>
                </a:lnTo>
                <a:cubicBezTo>
                  <a:pt x="854293" y="8912099"/>
                  <a:pt x="0" y="7127962"/>
                  <a:pt x="0" y="5144294"/>
                </a:cubicBezTo>
                <a:cubicBezTo>
                  <a:pt x="0" y="3160627"/>
                  <a:pt x="854293" y="1376489"/>
                  <a:pt x="2215037" y="139726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Полилиния 77"/>
          <p:cNvSpPr/>
          <p:nvPr/>
        </p:nvSpPr>
        <p:spPr>
          <a:xfrm>
            <a:off x="3621257" y="1"/>
            <a:ext cx="11045486" cy="10288587"/>
          </a:xfrm>
          <a:custGeom>
            <a:avLst/>
            <a:gdLst>
              <a:gd name="connsiteX0" fmla="*/ 5522745 w 11045486"/>
              <a:gd name="connsiteY0" fmla="*/ 820438 h 10288587"/>
              <a:gd name="connsiteX1" fmla="*/ 1198889 w 11045486"/>
              <a:gd name="connsiteY1" fmla="*/ 5144295 h 10288587"/>
              <a:gd name="connsiteX2" fmla="*/ 5522745 w 11045486"/>
              <a:gd name="connsiteY2" fmla="*/ 9468150 h 10288587"/>
              <a:gd name="connsiteX3" fmla="*/ 9846599 w 11045486"/>
              <a:gd name="connsiteY3" fmla="*/ 5144295 h 10288587"/>
              <a:gd name="connsiteX4" fmla="*/ 5522745 w 11045486"/>
              <a:gd name="connsiteY4" fmla="*/ 820438 h 10288587"/>
              <a:gd name="connsiteX5" fmla="*/ 3513945 w 11045486"/>
              <a:gd name="connsiteY5" fmla="*/ 0 h 10288587"/>
              <a:gd name="connsiteX6" fmla="*/ 7531544 w 11045486"/>
              <a:gd name="connsiteY6" fmla="*/ 0 h 10288587"/>
              <a:gd name="connsiteX7" fmla="*/ 7672444 w 11045486"/>
              <a:gd name="connsiteY7" fmla="*/ 55556 h 10288587"/>
              <a:gd name="connsiteX8" fmla="*/ 11045486 w 11045486"/>
              <a:gd name="connsiteY8" fmla="*/ 5144295 h 10288587"/>
              <a:gd name="connsiteX9" fmla="*/ 7672444 w 11045486"/>
              <a:gd name="connsiteY9" fmla="*/ 10233033 h 10288587"/>
              <a:gd name="connsiteX10" fmla="*/ 7531546 w 11045486"/>
              <a:gd name="connsiteY10" fmla="*/ 10288587 h 10288587"/>
              <a:gd name="connsiteX11" fmla="*/ 3513942 w 11045486"/>
              <a:gd name="connsiteY11" fmla="*/ 10288587 h 10288587"/>
              <a:gd name="connsiteX12" fmla="*/ 3373044 w 11045486"/>
              <a:gd name="connsiteY12" fmla="*/ 10233033 h 10288587"/>
              <a:gd name="connsiteX13" fmla="*/ 0 w 11045486"/>
              <a:gd name="connsiteY13" fmla="*/ 5144295 h 10288587"/>
              <a:gd name="connsiteX14" fmla="*/ 3373044 w 11045486"/>
              <a:gd name="connsiteY14" fmla="*/ 55556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45486" h="10288587">
                <a:moveTo>
                  <a:pt x="5522745" y="820438"/>
                </a:moveTo>
                <a:cubicBezTo>
                  <a:pt x="3134745" y="820438"/>
                  <a:pt x="1198889" y="2756294"/>
                  <a:pt x="1198889" y="5144295"/>
                </a:cubicBezTo>
                <a:cubicBezTo>
                  <a:pt x="1198889" y="7532294"/>
                  <a:pt x="3134745" y="9468150"/>
                  <a:pt x="5522745" y="9468150"/>
                </a:cubicBezTo>
                <a:cubicBezTo>
                  <a:pt x="7910743" y="9468150"/>
                  <a:pt x="9846599" y="7532294"/>
                  <a:pt x="9846599" y="5144295"/>
                </a:cubicBezTo>
                <a:cubicBezTo>
                  <a:pt x="9846599" y="2756294"/>
                  <a:pt x="7910743" y="820438"/>
                  <a:pt x="5522745" y="820438"/>
                </a:cubicBezTo>
                <a:close/>
                <a:moveTo>
                  <a:pt x="3513945" y="0"/>
                </a:moveTo>
                <a:lnTo>
                  <a:pt x="7531544" y="0"/>
                </a:lnTo>
                <a:lnTo>
                  <a:pt x="7672444" y="55556"/>
                </a:lnTo>
                <a:cubicBezTo>
                  <a:pt x="9654639" y="893954"/>
                  <a:pt x="11045486" y="2856699"/>
                  <a:pt x="11045486" y="5144295"/>
                </a:cubicBezTo>
                <a:cubicBezTo>
                  <a:pt x="11045486" y="7431890"/>
                  <a:pt x="9654639" y="9394635"/>
                  <a:pt x="7672444" y="10233033"/>
                </a:cubicBezTo>
                <a:lnTo>
                  <a:pt x="7531546" y="10288587"/>
                </a:lnTo>
                <a:lnTo>
                  <a:pt x="3513942" y="10288587"/>
                </a:lnTo>
                <a:lnTo>
                  <a:pt x="3373044" y="10233033"/>
                </a:lnTo>
                <a:cubicBezTo>
                  <a:pt x="1390848" y="9394635"/>
                  <a:pt x="0" y="7431890"/>
                  <a:pt x="0" y="5144295"/>
                </a:cubicBezTo>
                <a:cubicBezTo>
                  <a:pt x="0" y="2856699"/>
                  <a:pt x="1390848" y="893954"/>
                  <a:pt x="3373044" y="55556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Овал 12"/>
          <p:cNvSpPr/>
          <p:nvPr/>
        </p:nvSpPr>
        <p:spPr>
          <a:xfrm>
            <a:off x="4933950" y="934244"/>
            <a:ext cx="8420100" cy="8420100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Группа 13"/>
          <p:cNvGrpSpPr/>
          <p:nvPr/>
        </p:nvGrpSpPr>
        <p:grpSpPr>
          <a:xfrm>
            <a:off x="5019675" y="3840036"/>
            <a:ext cx="8248649" cy="3323987"/>
            <a:chOff x="5019676" y="4395518"/>
            <a:chExt cx="8248649" cy="3323987"/>
          </a:xfrm>
        </p:grpSpPr>
        <p:sp>
          <p:nvSpPr>
            <p:cNvPr id="15" name="TextBox 14"/>
            <p:cNvSpPr txBox="1"/>
            <p:nvPr/>
          </p:nvSpPr>
          <p:spPr>
            <a:xfrm>
              <a:off x="5105400" y="4395518"/>
              <a:ext cx="809625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 dirty="0">
                  <a:solidFill>
                    <a:schemeClr val="bg2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1</a:t>
              </a:r>
            </a:p>
            <a:p>
              <a:pPr algn="ctr"/>
              <a:r>
                <a:rPr lang="fr-FR" sz="7000" dirty="0">
                  <a:solidFill>
                    <a:schemeClr val="bg2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Mise en place et authentification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9676" y="5747705"/>
              <a:ext cx="82486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FR" sz="210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8288000" cy="10288588"/>
          </a:xfrm>
        </p:spPr>
      </p:sp>
      <p:pic>
        <p:nvPicPr>
          <p:cNvPr id="17" name="Graphique 16" descr="Déverrouiller avec un remplissage uni">
            <a:extLst>
              <a:ext uri="{FF2B5EF4-FFF2-40B4-BE49-F238E27FC236}">
                <a16:creationId xmlns:a16="http://schemas.microsoft.com/office/drawing/2014/main" id="{B6735422-EABF-46F3-8B9F-5F54EBD24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4056" y="1397671"/>
            <a:ext cx="1978938" cy="19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8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64" grpId="0" animBg="1"/>
      <p:bldP spid="66" grpId="0" animBg="1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/>
          <p:cNvGrpSpPr/>
          <p:nvPr/>
        </p:nvGrpSpPr>
        <p:grpSpPr>
          <a:xfrm>
            <a:off x="8156378" y="7757910"/>
            <a:ext cx="1940444" cy="1859519"/>
            <a:chOff x="8156378" y="7757910"/>
            <a:chExt cx="1940444" cy="1859519"/>
          </a:xfrm>
        </p:grpSpPr>
        <p:grpSp>
          <p:nvGrpSpPr>
            <p:cNvPr id="4" name="Group 154"/>
            <p:cNvGrpSpPr/>
            <p:nvPr/>
          </p:nvGrpSpPr>
          <p:grpSpPr>
            <a:xfrm>
              <a:off x="8262480" y="8031264"/>
              <a:ext cx="1703060" cy="1580769"/>
              <a:chOff x="5555754" y="5054943"/>
              <a:chExt cx="1218128" cy="1130658"/>
            </a:xfrm>
            <a:solidFill>
              <a:schemeClr val="bg2">
                <a:lumMod val="95000"/>
              </a:schemeClr>
            </a:solidFill>
          </p:grpSpPr>
          <p:sp>
            <p:nvSpPr>
              <p:cNvPr id="18" name="Freeform 250"/>
              <p:cNvSpPr>
                <a:spLocks/>
              </p:cNvSpPr>
              <p:nvPr/>
            </p:nvSpPr>
            <p:spPr bwMode="auto">
              <a:xfrm>
                <a:off x="5560899" y="5633778"/>
                <a:ext cx="1187256" cy="551823"/>
              </a:xfrm>
              <a:custGeom>
                <a:avLst/>
                <a:gdLst>
                  <a:gd name="T0" fmla="*/ 701 w 923"/>
                  <a:gd name="T1" fmla="*/ 1 h 429"/>
                  <a:gd name="T2" fmla="*/ 790 w 923"/>
                  <a:gd name="T3" fmla="*/ 4 h 429"/>
                  <a:gd name="T4" fmla="*/ 860 w 923"/>
                  <a:gd name="T5" fmla="*/ 12 h 429"/>
                  <a:gd name="T6" fmla="*/ 906 w 923"/>
                  <a:gd name="T7" fmla="*/ 25 h 429"/>
                  <a:gd name="T8" fmla="*/ 923 w 923"/>
                  <a:gd name="T9" fmla="*/ 42 h 429"/>
                  <a:gd name="T10" fmla="*/ 907 w 923"/>
                  <a:gd name="T11" fmla="*/ 94 h 429"/>
                  <a:gd name="T12" fmla="*/ 867 w 923"/>
                  <a:gd name="T13" fmla="*/ 148 h 429"/>
                  <a:gd name="T14" fmla="*/ 809 w 923"/>
                  <a:gd name="T15" fmla="*/ 200 h 429"/>
                  <a:gd name="T16" fmla="*/ 746 w 923"/>
                  <a:gd name="T17" fmla="*/ 247 h 429"/>
                  <a:gd name="T18" fmla="*/ 687 w 923"/>
                  <a:gd name="T19" fmla="*/ 288 h 429"/>
                  <a:gd name="T20" fmla="*/ 619 w 923"/>
                  <a:gd name="T21" fmla="*/ 335 h 429"/>
                  <a:gd name="T22" fmla="*/ 573 w 923"/>
                  <a:gd name="T23" fmla="*/ 373 h 429"/>
                  <a:gd name="T24" fmla="*/ 546 w 923"/>
                  <a:gd name="T25" fmla="*/ 398 h 429"/>
                  <a:gd name="T26" fmla="*/ 532 w 923"/>
                  <a:gd name="T27" fmla="*/ 411 h 429"/>
                  <a:gd name="T28" fmla="*/ 508 w 923"/>
                  <a:gd name="T29" fmla="*/ 424 h 429"/>
                  <a:gd name="T30" fmla="*/ 474 w 923"/>
                  <a:gd name="T31" fmla="*/ 429 h 429"/>
                  <a:gd name="T32" fmla="*/ 429 w 923"/>
                  <a:gd name="T33" fmla="*/ 420 h 429"/>
                  <a:gd name="T34" fmla="*/ 380 w 923"/>
                  <a:gd name="T35" fmla="*/ 387 h 429"/>
                  <a:gd name="T36" fmla="*/ 319 w 923"/>
                  <a:gd name="T37" fmla="*/ 343 h 429"/>
                  <a:gd name="T38" fmla="*/ 251 w 923"/>
                  <a:gd name="T39" fmla="*/ 291 h 429"/>
                  <a:gd name="T40" fmla="*/ 179 w 923"/>
                  <a:gd name="T41" fmla="*/ 238 h 429"/>
                  <a:gd name="T42" fmla="*/ 113 w 923"/>
                  <a:gd name="T43" fmla="*/ 190 h 429"/>
                  <a:gd name="T44" fmla="*/ 55 w 923"/>
                  <a:gd name="T45" fmla="*/ 137 h 429"/>
                  <a:gd name="T46" fmla="*/ 21 w 923"/>
                  <a:gd name="T47" fmla="*/ 88 h 429"/>
                  <a:gd name="T48" fmla="*/ 5 w 923"/>
                  <a:gd name="T49" fmla="*/ 48 h 429"/>
                  <a:gd name="T50" fmla="*/ 0 w 923"/>
                  <a:gd name="T51" fmla="*/ 30 h 429"/>
                  <a:gd name="T52" fmla="*/ 17 w 923"/>
                  <a:gd name="T53" fmla="*/ 29 h 429"/>
                  <a:gd name="T54" fmla="*/ 63 w 923"/>
                  <a:gd name="T55" fmla="*/ 26 h 429"/>
                  <a:gd name="T56" fmla="*/ 133 w 923"/>
                  <a:gd name="T57" fmla="*/ 21 h 429"/>
                  <a:gd name="T58" fmla="*/ 223 w 923"/>
                  <a:gd name="T59" fmla="*/ 16 h 429"/>
                  <a:gd name="T60" fmla="*/ 325 w 923"/>
                  <a:gd name="T61" fmla="*/ 9 h 429"/>
                  <a:gd name="T62" fmla="*/ 433 w 923"/>
                  <a:gd name="T63" fmla="*/ 5 h 429"/>
                  <a:gd name="T64" fmla="*/ 545 w 923"/>
                  <a:gd name="T65" fmla="*/ 1 h 429"/>
                  <a:gd name="T66" fmla="*/ 651 w 923"/>
                  <a:gd name="T67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3" h="429">
                    <a:moveTo>
                      <a:pt x="651" y="0"/>
                    </a:moveTo>
                    <a:lnTo>
                      <a:pt x="701" y="1"/>
                    </a:lnTo>
                    <a:lnTo>
                      <a:pt x="746" y="3"/>
                    </a:lnTo>
                    <a:lnTo>
                      <a:pt x="790" y="4"/>
                    </a:lnTo>
                    <a:lnTo>
                      <a:pt x="828" y="8"/>
                    </a:lnTo>
                    <a:lnTo>
                      <a:pt x="860" y="12"/>
                    </a:lnTo>
                    <a:lnTo>
                      <a:pt x="886" y="17"/>
                    </a:lnTo>
                    <a:lnTo>
                      <a:pt x="906" y="25"/>
                    </a:lnTo>
                    <a:lnTo>
                      <a:pt x="919" y="33"/>
                    </a:lnTo>
                    <a:lnTo>
                      <a:pt x="923" y="42"/>
                    </a:lnTo>
                    <a:lnTo>
                      <a:pt x="919" y="68"/>
                    </a:lnTo>
                    <a:lnTo>
                      <a:pt x="907" y="94"/>
                    </a:lnTo>
                    <a:lnTo>
                      <a:pt x="889" y="122"/>
                    </a:lnTo>
                    <a:lnTo>
                      <a:pt x="867" y="148"/>
                    </a:lnTo>
                    <a:lnTo>
                      <a:pt x="839" y="175"/>
                    </a:lnTo>
                    <a:lnTo>
                      <a:pt x="809" y="200"/>
                    </a:lnTo>
                    <a:lnTo>
                      <a:pt x="778" y="225"/>
                    </a:lnTo>
                    <a:lnTo>
                      <a:pt x="746" y="247"/>
                    </a:lnTo>
                    <a:lnTo>
                      <a:pt x="716" y="270"/>
                    </a:lnTo>
                    <a:lnTo>
                      <a:pt x="687" y="288"/>
                    </a:lnTo>
                    <a:lnTo>
                      <a:pt x="651" y="313"/>
                    </a:lnTo>
                    <a:lnTo>
                      <a:pt x="619" y="335"/>
                    </a:lnTo>
                    <a:lnTo>
                      <a:pt x="594" y="356"/>
                    </a:lnTo>
                    <a:lnTo>
                      <a:pt x="573" y="373"/>
                    </a:lnTo>
                    <a:lnTo>
                      <a:pt x="558" y="386"/>
                    </a:lnTo>
                    <a:lnTo>
                      <a:pt x="546" y="398"/>
                    </a:lnTo>
                    <a:lnTo>
                      <a:pt x="538" y="405"/>
                    </a:lnTo>
                    <a:lnTo>
                      <a:pt x="532" y="411"/>
                    </a:lnTo>
                    <a:lnTo>
                      <a:pt x="521" y="418"/>
                    </a:lnTo>
                    <a:lnTo>
                      <a:pt x="508" y="424"/>
                    </a:lnTo>
                    <a:lnTo>
                      <a:pt x="492" y="428"/>
                    </a:lnTo>
                    <a:lnTo>
                      <a:pt x="474" y="429"/>
                    </a:lnTo>
                    <a:lnTo>
                      <a:pt x="453" y="428"/>
                    </a:lnTo>
                    <a:lnTo>
                      <a:pt x="429" y="420"/>
                    </a:lnTo>
                    <a:lnTo>
                      <a:pt x="405" y="405"/>
                    </a:lnTo>
                    <a:lnTo>
                      <a:pt x="380" y="387"/>
                    </a:lnTo>
                    <a:lnTo>
                      <a:pt x="351" y="367"/>
                    </a:lnTo>
                    <a:lnTo>
                      <a:pt x="319" y="343"/>
                    </a:lnTo>
                    <a:lnTo>
                      <a:pt x="285" y="317"/>
                    </a:lnTo>
                    <a:lnTo>
                      <a:pt x="251" y="291"/>
                    </a:lnTo>
                    <a:lnTo>
                      <a:pt x="215" y="264"/>
                    </a:lnTo>
                    <a:lnTo>
                      <a:pt x="179" y="238"/>
                    </a:lnTo>
                    <a:lnTo>
                      <a:pt x="145" y="213"/>
                    </a:lnTo>
                    <a:lnTo>
                      <a:pt x="113" y="190"/>
                    </a:lnTo>
                    <a:lnTo>
                      <a:pt x="80" y="164"/>
                    </a:lnTo>
                    <a:lnTo>
                      <a:pt x="55" y="137"/>
                    </a:lnTo>
                    <a:lnTo>
                      <a:pt x="35" y="111"/>
                    </a:lnTo>
                    <a:lnTo>
                      <a:pt x="21" y="88"/>
                    </a:lnTo>
                    <a:lnTo>
                      <a:pt x="10" y="67"/>
                    </a:lnTo>
                    <a:lnTo>
                      <a:pt x="5" y="48"/>
                    </a:lnTo>
                    <a:lnTo>
                      <a:pt x="1" y="37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17" y="29"/>
                    </a:lnTo>
                    <a:lnTo>
                      <a:pt x="37" y="27"/>
                    </a:lnTo>
                    <a:lnTo>
                      <a:pt x="63" y="26"/>
                    </a:lnTo>
                    <a:lnTo>
                      <a:pt x="96" y="24"/>
                    </a:lnTo>
                    <a:lnTo>
                      <a:pt x="133" y="21"/>
                    </a:lnTo>
                    <a:lnTo>
                      <a:pt x="177" y="18"/>
                    </a:lnTo>
                    <a:lnTo>
                      <a:pt x="223" y="16"/>
                    </a:lnTo>
                    <a:lnTo>
                      <a:pt x="272" y="13"/>
                    </a:lnTo>
                    <a:lnTo>
                      <a:pt x="325" y="9"/>
                    </a:lnTo>
                    <a:lnTo>
                      <a:pt x="378" y="8"/>
                    </a:lnTo>
                    <a:lnTo>
                      <a:pt x="433" y="5"/>
                    </a:lnTo>
                    <a:lnTo>
                      <a:pt x="488" y="3"/>
                    </a:lnTo>
                    <a:lnTo>
                      <a:pt x="545" y="1"/>
                    </a:lnTo>
                    <a:lnTo>
                      <a:pt x="598" y="1"/>
                    </a:lnTo>
                    <a:lnTo>
                      <a:pt x="6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9" name="Freeform 251"/>
              <p:cNvSpPr>
                <a:spLocks/>
              </p:cNvSpPr>
              <p:nvPr/>
            </p:nvSpPr>
            <p:spPr bwMode="auto">
              <a:xfrm>
                <a:off x="5555754" y="5054943"/>
                <a:ext cx="1218128" cy="713897"/>
              </a:xfrm>
              <a:custGeom>
                <a:avLst/>
                <a:gdLst>
                  <a:gd name="T0" fmla="*/ 107 w 947"/>
                  <a:gd name="T1" fmla="*/ 0 h 555"/>
                  <a:gd name="T2" fmla="*/ 833 w 947"/>
                  <a:gd name="T3" fmla="*/ 0 h 555"/>
                  <a:gd name="T4" fmla="*/ 862 w 947"/>
                  <a:gd name="T5" fmla="*/ 4 h 555"/>
                  <a:gd name="T6" fmla="*/ 889 w 947"/>
                  <a:gd name="T7" fmla="*/ 13 h 555"/>
                  <a:gd name="T8" fmla="*/ 911 w 947"/>
                  <a:gd name="T9" fmla="*/ 27 h 555"/>
                  <a:gd name="T10" fmla="*/ 930 w 947"/>
                  <a:gd name="T11" fmla="*/ 45 h 555"/>
                  <a:gd name="T12" fmla="*/ 943 w 947"/>
                  <a:gd name="T13" fmla="*/ 68 h 555"/>
                  <a:gd name="T14" fmla="*/ 947 w 947"/>
                  <a:gd name="T15" fmla="*/ 93 h 555"/>
                  <a:gd name="T16" fmla="*/ 947 w 947"/>
                  <a:gd name="T17" fmla="*/ 466 h 555"/>
                  <a:gd name="T18" fmla="*/ 943 w 947"/>
                  <a:gd name="T19" fmla="*/ 487 h 555"/>
                  <a:gd name="T20" fmla="*/ 935 w 947"/>
                  <a:gd name="T21" fmla="*/ 506 h 555"/>
                  <a:gd name="T22" fmla="*/ 921 w 947"/>
                  <a:gd name="T23" fmla="*/ 522 h 555"/>
                  <a:gd name="T24" fmla="*/ 902 w 947"/>
                  <a:gd name="T25" fmla="*/ 536 h 555"/>
                  <a:gd name="T26" fmla="*/ 881 w 947"/>
                  <a:gd name="T27" fmla="*/ 547 h 555"/>
                  <a:gd name="T28" fmla="*/ 858 w 947"/>
                  <a:gd name="T29" fmla="*/ 553 h 555"/>
                  <a:gd name="T30" fmla="*/ 833 w 947"/>
                  <a:gd name="T31" fmla="*/ 555 h 555"/>
                  <a:gd name="T32" fmla="*/ 107 w 947"/>
                  <a:gd name="T33" fmla="*/ 555 h 555"/>
                  <a:gd name="T34" fmla="*/ 79 w 947"/>
                  <a:gd name="T35" fmla="*/ 552 h 555"/>
                  <a:gd name="T36" fmla="*/ 54 w 947"/>
                  <a:gd name="T37" fmla="*/ 543 h 555"/>
                  <a:gd name="T38" fmla="*/ 31 w 947"/>
                  <a:gd name="T39" fmla="*/ 530 h 555"/>
                  <a:gd name="T40" fmla="*/ 14 w 947"/>
                  <a:gd name="T41" fmla="*/ 512 h 555"/>
                  <a:gd name="T42" fmla="*/ 4 w 947"/>
                  <a:gd name="T43" fmla="*/ 491 h 555"/>
                  <a:gd name="T44" fmla="*/ 0 w 947"/>
                  <a:gd name="T45" fmla="*/ 466 h 555"/>
                  <a:gd name="T46" fmla="*/ 0 w 947"/>
                  <a:gd name="T47" fmla="*/ 93 h 555"/>
                  <a:gd name="T48" fmla="*/ 4 w 947"/>
                  <a:gd name="T49" fmla="*/ 68 h 555"/>
                  <a:gd name="T50" fmla="*/ 14 w 947"/>
                  <a:gd name="T51" fmla="*/ 45 h 555"/>
                  <a:gd name="T52" fmla="*/ 31 w 947"/>
                  <a:gd name="T53" fmla="*/ 27 h 555"/>
                  <a:gd name="T54" fmla="*/ 54 w 947"/>
                  <a:gd name="T55" fmla="*/ 13 h 555"/>
                  <a:gd name="T56" fmla="*/ 79 w 947"/>
                  <a:gd name="T57" fmla="*/ 4 h 555"/>
                  <a:gd name="T58" fmla="*/ 107 w 947"/>
                  <a:gd name="T59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47" h="555">
                    <a:moveTo>
                      <a:pt x="107" y="0"/>
                    </a:moveTo>
                    <a:lnTo>
                      <a:pt x="833" y="0"/>
                    </a:lnTo>
                    <a:lnTo>
                      <a:pt x="862" y="4"/>
                    </a:lnTo>
                    <a:lnTo>
                      <a:pt x="889" y="13"/>
                    </a:lnTo>
                    <a:lnTo>
                      <a:pt x="911" y="27"/>
                    </a:lnTo>
                    <a:lnTo>
                      <a:pt x="930" y="45"/>
                    </a:lnTo>
                    <a:lnTo>
                      <a:pt x="943" y="68"/>
                    </a:lnTo>
                    <a:lnTo>
                      <a:pt x="947" y="93"/>
                    </a:lnTo>
                    <a:lnTo>
                      <a:pt x="947" y="466"/>
                    </a:lnTo>
                    <a:lnTo>
                      <a:pt x="943" y="487"/>
                    </a:lnTo>
                    <a:lnTo>
                      <a:pt x="935" y="506"/>
                    </a:lnTo>
                    <a:lnTo>
                      <a:pt x="921" y="522"/>
                    </a:lnTo>
                    <a:lnTo>
                      <a:pt x="902" y="536"/>
                    </a:lnTo>
                    <a:lnTo>
                      <a:pt x="881" y="547"/>
                    </a:lnTo>
                    <a:lnTo>
                      <a:pt x="858" y="553"/>
                    </a:lnTo>
                    <a:lnTo>
                      <a:pt x="833" y="555"/>
                    </a:lnTo>
                    <a:lnTo>
                      <a:pt x="107" y="555"/>
                    </a:lnTo>
                    <a:lnTo>
                      <a:pt x="79" y="552"/>
                    </a:lnTo>
                    <a:lnTo>
                      <a:pt x="54" y="543"/>
                    </a:lnTo>
                    <a:lnTo>
                      <a:pt x="31" y="530"/>
                    </a:lnTo>
                    <a:lnTo>
                      <a:pt x="14" y="512"/>
                    </a:lnTo>
                    <a:lnTo>
                      <a:pt x="4" y="491"/>
                    </a:lnTo>
                    <a:lnTo>
                      <a:pt x="0" y="466"/>
                    </a:lnTo>
                    <a:lnTo>
                      <a:pt x="0" y="93"/>
                    </a:lnTo>
                    <a:lnTo>
                      <a:pt x="4" y="68"/>
                    </a:lnTo>
                    <a:lnTo>
                      <a:pt x="14" y="45"/>
                    </a:lnTo>
                    <a:lnTo>
                      <a:pt x="31" y="27"/>
                    </a:lnTo>
                    <a:lnTo>
                      <a:pt x="54" y="13"/>
                    </a:lnTo>
                    <a:lnTo>
                      <a:pt x="79" y="4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5" name="Group 155"/>
            <p:cNvGrpSpPr/>
            <p:nvPr/>
          </p:nvGrpSpPr>
          <p:grpSpPr>
            <a:xfrm>
              <a:off x="8156378" y="7757910"/>
              <a:ext cx="1940444" cy="1309216"/>
              <a:chOff x="5334001" y="5216525"/>
              <a:chExt cx="1712913" cy="1155700"/>
            </a:xfrm>
            <a:solidFill>
              <a:srgbClr val="D9D9D9"/>
            </a:solidFill>
          </p:grpSpPr>
          <p:sp>
            <p:nvSpPr>
              <p:cNvPr id="13" name="Freeform 252"/>
              <p:cNvSpPr>
                <a:spLocks/>
              </p:cNvSpPr>
              <p:nvPr/>
            </p:nvSpPr>
            <p:spPr bwMode="auto">
              <a:xfrm>
                <a:off x="5334001" y="5216525"/>
                <a:ext cx="1712913" cy="388938"/>
              </a:xfrm>
              <a:custGeom>
                <a:avLst/>
                <a:gdLst>
                  <a:gd name="T0" fmla="*/ 46 w 1079"/>
                  <a:gd name="T1" fmla="*/ 5 h 245"/>
                  <a:gd name="T2" fmla="*/ 126 w 1079"/>
                  <a:gd name="T3" fmla="*/ 16 h 245"/>
                  <a:gd name="T4" fmla="*/ 224 w 1079"/>
                  <a:gd name="T5" fmla="*/ 23 h 245"/>
                  <a:gd name="T6" fmla="*/ 329 w 1079"/>
                  <a:gd name="T7" fmla="*/ 30 h 245"/>
                  <a:gd name="T8" fmla="*/ 428 w 1079"/>
                  <a:gd name="T9" fmla="*/ 34 h 245"/>
                  <a:gd name="T10" fmla="*/ 508 w 1079"/>
                  <a:gd name="T11" fmla="*/ 36 h 245"/>
                  <a:gd name="T12" fmla="*/ 568 w 1079"/>
                  <a:gd name="T13" fmla="*/ 36 h 245"/>
                  <a:gd name="T14" fmla="*/ 648 w 1079"/>
                  <a:gd name="T15" fmla="*/ 34 h 245"/>
                  <a:gd name="T16" fmla="*/ 748 w 1079"/>
                  <a:gd name="T17" fmla="*/ 30 h 245"/>
                  <a:gd name="T18" fmla="*/ 853 w 1079"/>
                  <a:gd name="T19" fmla="*/ 23 h 245"/>
                  <a:gd name="T20" fmla="*/ 952 w 1079"/>
                  <a:gd name="T21" fmla="*/ 16 h 245"/>
                  <a:gd name="T22" fmla="*/ 1033 w 1079"/>
                  <a:gd name="T23" fmla="*/ 5 h 245"/>
                  <a:gd name="T24" fmla="*/ 1063 w 1079"/>
                  <a:gd name="T25" fmla="*/ 0 h 245"/>
                  <a:gd name="T26" fmla="*/ 1073 w 1079"/>
                  <a:gd name="T27" fmla="*/ 4 h 245"/>
                  <a:gd name="T28" fmla="*/ 1079 w 1079"/>
                  <a:gd name="T29" fmla="*/ 17 h 245"/>
                  <a:gd name="T30" fmla="*/ 1071 w 1079"/>
                  <a:gd name="T31" fmla="*/ 42 h 245"/>
                  <a:gd name="T32" fmla="*/ 1069 w 1079"/>
                  <a:gd name="T33" fmla="*/ 44 h 245"/>
                  <a:gd name="T34" fmla="*/ 1061 w 1079"/>
                  <a:gd name="T35" fmla="*/ 56 h 245"/>
                  <a:gd name="T36" fmla="*/ 1053 w 1079"/>
                  <a:gd name="T37" fmla="*/ 86 h 245"/>
                  <a:gd name="T38" fmla="*/ 1050 w 1079"/>
                  <a:gd name="T39" fmla="*/ 140 h 245"/>
                  <a:gd name="T40" fmla="*/ 1053 w 1079"/>
                  <a:gd name="T41" fmla="*/ 188 h 245"/>
                  <a:gd name="T42" fmla="*/ 1049 w 1079"/>
                  <a:gd name="T43" fmla="*/ 228 h 245"/>
                  <a:gd name="T44" fmla="*/ 39 w 1079"/>
                  <a:gd name="T45" fmla="*/ 245 h 245"/>
                  <a:gd name="T46" fmla="*/ 28 w 1079"/>
                  <a:gd name="T47" fmla="*/ 209 h 245"/>
                  <a:gd name="T48" fmla="*/ 29 w 1079"/>
                  <a:gd name="T49" fmla="*/ 166 h 245"/>
                  <a:gd name="T50" fmla="*/ 29 w 1079"/>
                  <a:gd name="T51" fmla="*/ 110 h 245"/>
                  <a:gd name="T52" fmla="*/ 24 w 1079"/>
                  <a:gd name="T53" fmla="*/ 69 h 245"/>
                  <a:gd name="T54" fmla="*/ 16 w 1079"/>
                  <a:gd name="T55" fmla="*/ 47 h 245"/>
                  <a:gd name="T56" fmla="*/ 9 w 1079"/>
                  <a:gd name="T57" fmla="*/ 40 h 245"/>
                  <a:gd name="T58" fmla="*/ 1 w 1079"/>
                  <a:gd name="T59" fmla="*/ 26 h 245"/>
                  <a:gd name="T60" fmla="*/ 1 w 1079"/>
                  <a:gd name="T61" fmla="*/ 9 h 245"/>
                  <a:gd name="T62" fmla="*/ 11 w 1079"/>
                  <a:gd name="T63" fmla="*/ 1 h 245"/>
                  <a:gd name="T64" fmla="*/ 16 w 1079"/>
                  <a:gd name="T6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79" h="245">
                    <a:moveTo>
                      <a:pt x="16" y="0"/>
                    </a:moveTo>
                    <a:lnTo>
                      <a:pt x="46" y="5"/>
                    </a:lnTo>
                    <a:lnTo>
                      <a:pt x="83" y="10"/>
                    </a:lnTo>
                    <a:lnTo>
                      <a:pt x="126" y="16"/>
                    </a:lnTo>
                    <a:lnTo>
                      <a:pt x="174" y="19"/>
                    </a:lnTo>
                    <a:lnTo>
                      <a:pt x="224" y="23"/>
                    </a:lnTo>
                    <a:lnTo>
                      <a:pt x="276" y="27"/>
                    </a:lnTo>
                    <a:lnTo>
                      <a:pt x="329" y="30"/>
                    </a:lnTo>
                    <a:lnTo>
                      <a:pt x="380" y="33"/>
                    </a:lnTo>
                    <a:lnTo>
                      <a:pt x="428" y="34"/>
                    </a:lnTo>
                    <a:lnTo>
                      <a:pt x="471" y="36"/>
                    </a:lnTo>
                    <a:lnTo>
                      <a:pt x="508" y="36"/>
                    </a:lnTo>
                    <a:lnTo>
                      <a:pt x="538" y="38"/>
                    </a:lnTo>
                    <a:lnTo>
                      <a:pt x="568" y="36"/>
                    </a:lnTo>
                    <a:lnTo>
                      <a:pt x="605" y="36"/>
                    </a:lnTo>
                    <a:lnTo>
                      <a:pt x="648" y="34"/>
                    </a:lnTo>
                    <a:lnTo>
                      <a:pt x="697" y="33"/>
                    </a:lnTo>
                    <a:lnTo>
                      <a:pt x="748" y="30"/>
                    </a:lnTo>
                    <a:lnTo>
                      <a:pt x="800" y="27"/>
                    </a:lnTo>
                    <a:lnTo>
                      <a:pt x="853" y="23"/>
                    </a:lnTo>
                    <a:lnTo>
                      <a:pt x="904" y="19"/>
                    </a:lnTo>
                    <a:lnTo>
                      <a:pt x="952" y="16"/>
                    </a:lnTo>
                    <a:lnTo>
                      <a:pt x="995" y="10"/>
                    </a:lnTo>
                    <a:lnTo>
                      <a:pt x="1033" y="5"/>
                    </a:lnTo>
                    <a:lnTo>
                      <a:pt x="1062" y="0"/>
                    </a:lnTo>
                    <a:lnTo>
                      <a:pt x="1063" y="0"/>
                    </a:lnTo>
                    <a:lnTo>
                      <a:pt x="1069" y="1"/>
                    </a:lnTo>
                    <a:lnTo>
                      <a:pt x="1073" y="4"/>
                    </a:lnTo>
                    <a:lnTo>
                      <a:pt x="1078" y="9"/>
                    </a:lnTo>
                    <a:lnTo>
                      <a:pt x="1079" y="17"/>
                    </a:lnTo>
                    <a:lnTo>
                      <a:pt x="1078" y="27"/>
                    </a:lnTo>
                    <a:lnTo>
                      <a:pt x="1071" y="42"/>
                    </a:lnTo>
                    <a:lnTo>
                      <a:pt x="1071" y="42"/>
                    </a:lnTo>
                    <a:lnTo>
                      <a:pt x="1069" y="44"/>
                    </a:lnTo>
                    <a:lnTo>
                      <a:pt x="1065" y="48"/>
                    </a:lnTo>
                    <a:lnTo>
                      <a:pt x="1061" y="56"/>
                    </a:lnTo>
                    <a:lnTo>
                      <a:pt x="1057" y="69"/>
                    </a:lnTo>
                    <a:lnTo>
                      <a:pt x="1053" y="86"/>
                    </a:lnTo>
                    <a:lnTo>
                      <a:pt x="1050" y="110"/>
                    </a:lnTo>
                    <a:lnTo>
                      <a:pt x="1050" y="140"/>
                    </a:lnTo>
                    <a:lnTo>
                      <a:pt x="1052" y="166"/>
                    </a:lnTo>
                    <a:lnTo>
                      <a:pt x="1053" y="188"/>
                    </a:lnTo>
                    <a:lnTo>
                      <a:pt x="1053" y="209"/>
                    </a:lnTo>
                    <a:lnTo>
                      <a:pt x="1049" y="228"/>
                    </a:lnTo>
                    <a:lnTo>
                      <a:pt x="1040" y="245"/>
                    </a:lnTo>
                    <a:lnTo>
                      <a:pt x="39" y="245"/>
                    </a:lnTo>
                    <a:lnTo>
                      <a:pt x="31" y="228"/>
                    </a:lnTo>
                    <a:lnTo>
                      <a:pt x="28" y="209"/>
                    </a:lnTo>
                    <a:lnTo>
                      <a:pt x="28" y="188"/>
                    </a:lnTo>
                    <a:lnTo>
                      <a:pt x="29" y="166"/>
                    </a:lnTo>
                    <a:lnTo>
                      <a:pt x="30" y="140"/>
                    </a:lnTo>
                    <a:lnTo>
                      <a:pt x="29" y="110"/>
                    </a:lnTo>
                    <a:lnTo>
                      <a:pt x="26" y="86"/>
                    </a:lnTo>
                    <a:lnTo>
                      <a:pt x="24" y="69"/>
                    </a:lnTo>
                    <a:lnTo>
                      <a:pt x="20" y="56"/>
                    </a:lnTo>
                    <a:lnTo>
                      <a:pt x="16" y="47"/>
                    </a:lnTo>
                    <a:lnTo>
                      <a:pt x="12" y="43"/>
                    </a:lnTo>
                    <a:lnTo>
                      <a:pt x="9" y="40"/>
                    </a:lnTo>
                    <a:lnTo>
                      <a:pt x="8" y="39"/>
                    </a:lnTo>
                    <a:lnTo>
                      <a:pt x="1" y="26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5" y="4"/>
                    </a:lnTo>
                    <a:lnTo>
                      <a:pt x="11" y="1"/>
                    </a:lnTo>
                    <a:lnTo>
                      <a:pt x="14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4" name="Freeform 253"/>
              <p:cNvSpPr>
                <a:spLocks/>
              </p:cNvSpPr>
              <p:nvPr/>
            </p:nvSpPr>
            <p:spPr bwMode="auto">
              <a:xfrm>
                <a:off x="5353051" y="5686425"/>
                <a:ext cx="1624013" cy="96838"/>
              </a:xfrm>
              <a:custGeom>
                <a:avLst/>
                <a:gdLst>
                  <a:gd name="T0" fmla="*/ 40 w 1023"/>
                  <a:gd name="T1" fmla="*/ 0 h 61"/>
                  <a:gd name="T2" fmla="*/ 982 w 1023"/>
                  <a:gd name="T3" fmla="*/ 0 h 61"/>
                  <a:gd name="T4" fmla="*/ 998 w 1023"/>
                  <a:gd name="T5" fmla="*/ 2 h 61"/>
                  <a:gd name="T6" fmla="*/ 1011 w 1023"/>
                  <a:gd name="T7" fmla="*/ 8 h 61"/>
                  <a:gd name="T8" fmla="*/ 1020 w 1023"/>
                  <a:gd name="T9" fmla="*/ 18 h 61"/>
                  <a:gd name="T10" fmla="*/ 1023 w 1023"/>
                  <a:gd name="T11" fmla="*/ 31 h 61"/>
                  <a:gd name="T12" fmla="*/ 1020 w 1023"/>
                  <a:gd name="T13" fmla="*/ 43 h 61"/>
                  <a:gd name="T14" fmla="*/ 1011 w 1023"/>
                  <a:gd name="T15" fmla="*/ 53 h 61"/>
                  <a:gd name="T16" fmla="*/ 998 w 1023"/>
                  <a:gd name="T17" fmla="*/ 59 h 61"/>
                  <a:gd name="T18" fmla="*/ 982 w 1023"/>
                  <a:gd name="T19" fmla="*/ 61 h 61"/>
                  <a:gd name="T20" fmla="*/ 40 w 1023"/>
                  <a:gd name="T21" fmla="*/ 61 h 61"/>
                  <a:gd name="T22" fmla="*/ 25 w 1023"/>
                  <a:gd name="T23" fmla="*/ 59 h 61"/>
                  <a:gd name="T24" fmla="*/ 12 w 1023"/>
                  <a:gd name="T25" fmla="*/ 53 h 61"/>
                  <a:gd name="T26" fmla="*/ 4 w 1023"/>
                  <a:gd name="T27" fmla="*/ 43 h 61"/>
                  <a:gd name="T28" fmla="*/ 0 w 1023"/>
                  <a:gd name="T29" fmla="*/ 31 h 61"/>
                  <a:gd name="T30" fmla="*/ 4 w 1023"/>
                  <a:gd name="T31" fmla="*/ 18 h 61"/>
                  <a:gd name="T32" fmla="*/ 12 w 1023"/>
                  <a:gd name="T33" fmla="*/ 8 h 61"/>
                  <a:gd name="T34" fmla="*/ 25 w 1023"/>
                  <a:gd name="T35" fmla="*/ 2 h 61"/>
                  <a:gd name="T36" fmla="*/ 40 w 1023"/>
                  <a:gd name="T3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3" h="61">
                    <a:moveTo>
                      <a:pt x="40" y="0"/>
                    </a:moveTo>
                    <a:lnTo>
                      <a:pt x="982" y="0"/>
                    </a:lnTo>
                    <a:lnTo>
                      <a:pt x="998" y="2"/>
                    </a:lnTo>
                    <a:lnTo>
                      <a:pt x="1011" y="8"/>
                    </a:lnTo>
                    <a:lnTo>
                      <a:pt x="1020" y="18"/>
                    </a:lnTo>
                    <a:lnTo>
                      <a:pt x="1023" y="31"/>
                    </a:lnTo>
                    <a:lnTo>
                      <a:pt x="1020" y="43"/>
                    </a:lnTo>
                    <a:lnTo>
                      <a:pt x="1011" y="53"/>
                    </a:lnTo>
                    <a:lnTo>
                      <a:pt x="998" y="59"/>
                    </a:lnTo>
                    <a:lnTo>
                      <a:pt x="982" y="61"/>
                    </a:lnTo>
                    <a:lnTo>
                      <a:pt x="40" y="61"/>
                    </a:lnTo>
                    <a:lnTo>
                      <a:pt x="25" y="59"/>
                    </a:lnTo>
                    <a:lnTo>
                      <a:pt x="12" y="53"/>
                    </a:lnTo>
                    <a:lnTo>
                      <a:pt x="4" y="43"/>
                    </a:lnTo>
                    <a:lnTo>
                      <a:pt x="0" y="31"/>
                    </a:lnTo>
                    <a:lnTo>
                      <a:pt x="4" y="18"/>
                    </a:lnTo>
                    <a:lnTo>
                      <a:pt x="12" y="8"/>
                    </a:lnTo>
                    <a:lnTo>
                      <a:pt x="25" y="2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5" name="Freeform 254"/>
              <p:cNvSpPr>
                <a:spLocks/>
              </p:cNvSpPr>
              <p:nvPr/>
            </p:nvSpPr>
            <p:spPr bwMode="auto">
              <a:xfrm>
                <a:off x="5353051" y="5864225"/>
                <a:ext cx="1624013" cy="114300"/>
              </a:xfrm>
              <a:custGeom>
                <a:avLst/>
                <a:gdLst>
                  <a:gd name="T0" fmla="*/ 40 w 1023"/>
                  <a:gd name="T1" fmla="*/ 0 h 72"/>
                  <a:gd name="T2" fmla="*/ 982 w 1023"/>
                  <a:gd name="T3" fmla="*/ 0 h 72"/>
                  <a:gd name="T4" fmla="*/ 998 w 1023"/>
                  <a:gd name="T5" fmla="*/ 4 h 72"/>
                  <a:gd name="T6" fmla="*/ 1011 w 1023"/>
                  <a:gd name="T7" fmla="*/ 12 h 72"/>
                  <a:gd name="T8" fmla="*/ 1020 w 1023"/>
                  <a:gd name="T9" fmla="*/ 24 h 72"/>
                  <a:gd name="T10" fmla="*/ 1023 w 1023"/>
                  <a:gd name="T11" fmla="*/ 37 h 72"/>
                  <a:gd name="T12" fmla="*/ 1020 w 1023"/>
                  <a:gd name="T13" fmla="*/ 50 h 72"/>
                  <a:gd name="T14" fmla="*/ 1011 w 1023"/>
                  <a:gd name="T15" fmla="*/ 62 h 72"/>
                  <a:gd name="T16" fmla="*/ 998 w 1023"/>
                  <a:gd name="T17" fmla="*/ 70 h 72"/>
                  <a:gd name="T18" fmla="*/ 982 w 1023"/>
                  <a:gd name="T19" fmla="*/ 72 h 72"/>
                  <a:gd name="T20" fmla="*/ 40 w 1023"/>
                  <a:gd name="T21" fmla="*/ 72 h 72"/>
                  <a:gd name="T22" fmla="*/ 25 w 1023"/>
                  <a:gd name="T23" fmla="*/ 70 h 72"/>
                  <a:gd name="T24" fmla="*/ 12 w 1023"/>
                  <a:gd name="T25" fmla="*/ 62 h 72"/>
                  <a:gd name="T26" fmla="*/ 4 w 1023"/>
                  <a:gd name="T27" fmla="*/ 50 h 72"/>
                  <a:gd name="T28" fmla="*/ 0 w 1023"/>
                  <a:gd name="T29" fmla="*/ 37 h 72"/>
                  <a:gd name="T30" fmla="*/ 4 w 1023"/>
                  <a:gd name="T31" fmla="*/ 24 h 72"/>
                  <a:gd name="T32" fmla="*/ 12 w 1023"/>
                  <a:gd name="T33" fmla="*/ 12 h 72"/>
                  <a:gd name="T34" fmla="*/ 25 w 1023"/>
                  <a:gd name="T35" fmla="*/ 4 h 72"/>
                  <a:gd name="T36" fmla="*/ 40 w 1023"/>
                  <a:gd name="T3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3" h="72">
                    <a:moveTo>
                      <a:pt x="40" y="0"/>
                    </a:moveTo>
                    <a:lnTo>
                      <a:pt x="982" y="0"/>
                    </a:lnTo>
                    <a:lnTo>
                      <a:pt x="998" y="4"/>
                    </a:lnTo>
                    <a:lnTo>
                      <a:pt x="1011" y="12"/>
                    </a:lnTo>
                    <a:lnTo>
                      <a:pt x="1020" y="24"/>
                    </a:lnTo>
                    <a:lnTo>
                      <a:pt x="1023" y="37"/>
                    </a:lnTo>
                    <a:lnTo>
                      <a:pt x="1020" y="50"/>
                    </a:lnTo>
                    <a:lnTo>
                      <a:pt x="1011" y="62"/>
                    </a:lnTo>
                    <a:lnTo>
                      <a:pt x="998" y="70"/>
                    </a:lnTo>
                    <a:lnTo>
                      <a:pt x="982" y="72"/>
                    </a:lnTo>
                    <a:lnTo>
                      <a:pt x="40" y="72"/>
                    </a:lnTo>
                    <a:lnTo>
                      <a:pt x="25" y="70"/>
                    </a:lnTo>
                    <a:lnTo>
                      <a:pt x="12" y="62"/>
                    </a:lnTo>
                    <a:lnTo>
                      <a:pt x="4" y="50"/>
                    </a:lnTo>
                    <a:lnTo>
                      <a:pt x="0" y="37"/>
                    </a:lnTo>
                    <a:lnTo>
                      <a:pt x="4" y="24"/>
                    </a:lnTo>
                    <a:lnTo>
                      <a:pt x="12" y="12"/>
                    </a:lnTo>
                    <a:lnTo>
                      <a:pt x="25" y="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6" name="Freeform 255"/>
              <p:cNvSpPr>
                <a:spLocks/>
              </p:cNvSpPr>
              <p:nvPr/>
            </p:nvSpPr>
            <p:spPr bwMode="auto">
              <a:xfrm>
                <a:off x="5356226" y="6078538"/>
                <a:ext cx="1620838" cy="98425"/>
              </a:xfrm>
              <a:custGeom>
                <a:avLst/>
                <a:gdLst>
                  <a:gd name="T0" fmla="*/ 41 w 1021"/>
                  <a:gd name="T1" fmla="*/ 0 h 62"/>
                  <a:gd name="T2" fmla="*/ 981 w 1021"/>
                  <a:gd name="T3" fmla="*/ 0 h 62"/>
                  <a:gd name="T4" fmla="*/ 997 w 1021"/>
                  <a:gd name="T5" fmla="*/ 1 h 62"/>
                  <a:gd name="T6" fmla="*/ 1009 w 1021"/>
                  <a:gd name="T7" fmla="*/ 8 h 62"/>
                  <a:gd name="T8" fmla="*/ 1018 w 1021"/>
                  <a:gd name="T9" fmla="*/ 17 h 62"/>
                  <a:gd name="T10" fmla="*/ 1021 w 1021"/>
                  <a:gd name="T11" fmla="*/ 30 h 62"/>
                  <a:gd name="T12" fmla="*/ 1018 w 1021"/>
                  <a:gd name="T13" fmla="*/ 43 h 62"/>
                  <a:gd name="T14" fmla="*/ 1009 w 1021"/>
                  <a:gd name="T15" fmla="*/ 52 h 62"/>
                  <a:gd name="T16" fmla="*/ 997 w 1021"/>
                  <a:gd name="T17" fmla="*/ 59 h 62"/>
                  <a:gd name="T18" fmla="*/ 981 w 1021"/>
                  <a:gd name="T19" fmla="*/ 62 h 62"/>
                  <a:gd name="T20" fmla="*/ 41 w 1021"/>
                  <a:gd name="T21" fmla="*/ 62 h 62"/>
                  <a:gd name="T22" fmla="*/ 25 w 1021"/>
                  <a:gd name="T23" fmla="*/ 59 h 62"/>
                  <a:gd name="T24" fmla="*/ 12 w 1021"/>
                  <a:gd name="T25" fmla="*/ 52 h 62"/>
                  <a:gd name="T26" fmla="*/ 3 w 1021"/>
                  <a:gd name="T27" fmla="*/ 43 h 62"/>
                  <a:gd name="T28" fmla="*/ 0 w 1021"/>
                  <a:gd name="T29" fmla="*/ 30 h 62"/>
                  <a:gd name="T30" fmla="*/ 3 w 1021"/>
                  <a:gd name="T31" fmla="*/ 17 h 62"/>
                  <a:gd name="T32" fmla="*/ 12 w 1021"/>
                  <a:gd name="T33" fmla="*/ 8 h 62"/>
                  <a:gd name="T34" fmla="*/ 25 w 1021"/>
                  <a:gd name="T35" fmla="*/ 1 h 62"/>
                  <a:gd name="T36" fmla="*/ 41 w 1021"/>
                  <a:gd name="T3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1" h="62">
                    <a:moveTo>
                      <a:pt x="41" y="0"/>
                    </a:moveTo>
                    <a:lnTo>
                      <a:pt x="981" y="0"/>
                    </a:lnTo>
                    <a:lnTo>
                      <a:pt x="997" y="1"/>
                    </a:lnTo>
                    <a:lnTo>
                      <a:pt x="1009" y="8"/>
                    </a:lnTo>
                    <a:lnTo>
                      <a:pt x="1018" y="17"/>
                    </a:lnTo>
                    <a:lnTo>
                      <a:pt x="1021" y="30"/>
                    </a:lnTo>
                    <a:lnTo>
                      <a:pt x="1018" y="43"/>
                    </a:lnTo>
                    <a:lnTo>
                      <a:pt x="1009" y="52"/>
                    </a:lnTo>
                    <a:lnTo>
                      <a:pt x="997" y="59"/>
                    </a:lnTo>
                    <a:lnTo>
                      <a:pt x="981" y="62"/>
                    </a:lnTo>
                    <a:lnTo>
                      <a:pt x="41" y="62"/>
                    </a:lnTo>
                    <a:lnTo>
                      <a:pt x="25" y="59"/>
                    </a:lnTo>
                    <a:lnTo>
                      <a:pt x="12" y="52"/>
                    </a:lnTo>
                    <a:lnTo>
                      <a:pt x="3" y="43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12" y="8"/>
                    </a:lnTo>
                    <a:lnTo>
                      <a:pt x="25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7" name="Freeform 256"/>
              <p:cNvSpPr>
                <a:spLocks/>
              </p:cNvSpPr>
              <p:nvPr/>
            </p:nvSpPr>
            <p:spPr bwMode="auto">
              <a:xfrm>
                <a:off x="5356226" y="6257925"/>
                <a:ext cx="1620838" cy="114300"/>
              </a:xfrm>
              <a:custGeom>
                <a:avLst/>
                <a:gdLst>
                  <a:gd name="T0" fmla="*/ 41 w 1021"/>
                  <a:gd name="T1" fmla="*/ 0 h 72"/>
                  <a:gd name="T2" fmla="*/ 981 w 1021"/>
                  <a:gd name="T3" fmla="*/ 0 h 72"/>
                  <a:gd name="T4" fmla="*/ 997 w 1021"/>
                  <a:gd name="T5" fmla="*/ 2 h 72"/>
                  <a:gd name="T6" fmla="*/ 1009 w 1021"/>
                  <a:gd name="T7" fmla="*/ 10 h 72"/>
                  <a:gd name="T8" fmla="*/ 1018 w 1021"/>
                  <a:gd name="T9" fmla="*/ 22 h 72"/>
                  <a:gd name="T10" fmla="*/ 1021 w 1021"/>
                  <a:gd name="T11" fmla="*/ 36 h 72"/>
                  <a:gd name="T12" fmla="*/ 1018 w 1021"/>
                  <a:gd name="T13" fmla="*/ 49 h 72"/>
                  <a:gd name="T14" fmla="*/ 1009 w 1021"/>
                  <a:gd name="T15" fmla="*/ 61 h 72"/>
                  <a:gd name="T16" fmla="*/ 997 w 1021"/>
                  <a:gd name="T17" fmla="*/ 69 h 72"/>
                  <a:gd name="T18" fmla="*/ 981 w 1021"/>
                  <a:gd name="T19" fmla="*/ 72 h 72"/>
                  <a:gd name="T20" fmla="*/ 41 w 1021"/>
                  <a:gd name="T21" fmla="*/ 72 h 72"/>
                  <a:gd name="T22" fmla="*/ 25 w 1021"/>
                  <a:gd name="T23" fmla="*/ 69 h 72"/>
                  <a:gd name="T24" fmla="*/ 12 w 1021"/>
                  <a:gd name="T25" fmla="*/ 61 h 72"/>
                  <a:gd name="T26" fmla="*/ 3 w 1021"/>
                  <a:gd name="T27" fmla="*/ 49 h 72"/>
                  <a:gd name="T28" fmla="*/ 0 w 1021"/>
                  <a:gd name="T29" fmla="*/ 36 h 72"/>
                  <a:gd name="T30" fmla="*/ 3 w 1021"/>
                  <a:gd name="T31" fmla="*/ 22 h 72"/>
                  <a:gd name="T32" fmla="*/ 12 w 1021"/>
                  <a:gd name="T33" fmla="*/ 10 h 72"/>
                  <a:gd name="T34" fmla="*/ 25 w 1021"/>
                  <a:gd name="T35" fmla="*/ 2 h 72"/>
                  <a:gd name="T36" fmla="*/ 41 w 1021"/>
                  <a:gd name="T3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1" h="72">
                    <a:moveTo>
                      <a:pt x="41" y="0"/>
                    </a:moveTo>
                    <a:lnTo>
                      <a:pt x="981" y="0"/>
                    </a:lnTo>
                    <a:lnTo>
                      <a:pt x="997" y="2"/>
                    </a:lnTo>
                    <a:lnTo>
                      <a:pt x="1009" y="10"/>
                    </a:lnTo>
                    <a:lnTo>
                      <a:pt x="1018" y="22"/>
                    </a:lnTo>
                    <a:lnTo>
                      <a:pt x="1021" y="36"/>
                    </a:lnTo>
                    <a:lnTo>
                      <a:pt x="1018" y="49"/>
                    </a:lnTo>
                    <a:lnTo>
                      <a:pt x="1009" y="61"/>
                    </a:lnTo>
                    <a:lnTo>
                      <a:pt x="997" y="69"/>
                    </a:lnTo>
                    <a:lnTo>
                      <a:pt x="981" y="72"/>
                    </a:lnTo>
                    <a:lnTo>
                      <a:pt x="41" y="72"/>
                    </a:lnTo>
                    <a:lnTo>
                      <a:pt x="25" y="69"/>
                    </a:lnTo>
                    <a:lnTo>
                      <a:pt x="12" y="61"/>
                    </a:lnTo>
                    <a:lnTo>
                      <a:pt x="3" y="49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12" y="10"/>
                    </a:lnTo>
                    <a:lnTo>
                      <a:pt x="25" y="2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sp>
          <p:nvSpPr>
            <p:cNvPr id="6" name="Freeform 257"/>
            <p:cNvSpPr>
              <a:spLocks/>
            </p:cNvSpPr>
            <p:nvPr/>
          </p:nvSpPr>
          <p:spPr bwMode="auto">
            <a:xfrm>
              <a:off x="8665316" y="9320697"/>
              <a:ext cx="899187" cy="296732"/>
            </a:xfrm>
            <a:custGeom>
              <a:avLst/>
              <a:gdLst>
                <a:gd name="T0" fmla="*/ 500 w 500"/>
                <a:gd name="T1" fmla="*/ 0 h 165"/>
                <a:gd name="T2" fmla="*/ 498 w 500"/>
                <a:gd name="T3" fmla="*/ 3 h 165"/>
                <a:gd name="T4" fmla="*/ 491 w 500"/>
                <a:gd name="T5" fmla="*/ 9 h 165"/>
                <a:gd name="T6" fmla="*/ 479 w 500"/>
                <a:gd name="T7" fmla="*/ 20 h 165"/>
                <a:gd name="T8" fmla="*/ 465 w 500"/>
                <a:gd name="T9" fmla="*/ 33 h 165"/>
                <a:gd name="T10" fmla="*/ 448 w 500"/>
                <a:gd name="T11" fmla="*/ 47 h 165"/>
                <a:gd name="T12" fmla="*/ 428 w 500"/>
                <a:gd name="T13" fmla="*/ 64 h 165"/>
                <a:gd name="T14" fmla="*/ 406 w 500"/>
                <a:gd name="T15" fmla="*/ 81 h 165"/>
                <a:gd name="T16" fmla="*/ 384 w 500"/>
                <a:gd name="T17" fmla="*/ 98 h 165"/>
                <a:gd name="T18" fmla="*/ 361 w 500"/>
                <a:gd name="T19" fmla="*/ 115 h 165"/>
                <a:gd name="T20" fmla="*/ 338 w 500"/>
                <a:gd name="T21" fmla="*/ 130 h 165"/>
                <a:gd name="T22" fmla="*/ 317 w 500"/>
                <a:gd name="T23" fmla="*/ 144 h 165"/>
                <a:gd name="T24" fmla="*/ 296 w 500"/>
                <a:gd name="T25" fmla="*/ 155 h 165"/>
                <a:gd name="T26" fmla="*/ 278 w 500"/>
                <a:gd name="T27" fmla="*/ 161 h 165"/>
                <a:gd name="T28" fmla="*/ 262 w 500"/>
                <a:gd name="T29" fmla="*/ 165 h 165"/>
                <a:gd name="T30" fmla="*/ 242 w 500"/>
                <a:gd name="T31" fmla="*/ 164 h 165"/>
                <a:gd name="T32" fmla="*/ 219 w 500"/>
                <a:gd name="T33" fmla="*/ 156 h 165"/>
                <a:gd name="T34" fmla="*/ 194 w 500"/>
                <a:gd name="T35" fmla="*/ 144 h 165"/>
                <a:gd name="T36" fmla="*/ 168 w 500"/>
                <a:gd name="T37" fmla="*/ 128 h 165"/>
                <a:gd name="T38" fmla="*/ 140 w 500"/>
                <a:gd name="T39" fmla="*/ 111 h 165"/>
                <a:gd name="T40" fmla="*/ 113 w 500"/>
                <a:gd name="T41" fmla="*/ 92 h 165"/>
                <a:gd name="T42" fmla="*/ 86 w 500"/>
                <a:gd name="T43" fmla="*/ 71 h 165"/>
                <a:gd name="T44" fmla="*/ 60 w 500"/>
                <a:gd name="T45" fmla="*/ 51 h 165"/>
                <a:gd name="T46" fmla="*/ 38 w 500"/>
                <a:gd name="T47" fmla="*/ 33 h 165"/>
                <a:gd name="T48" fmla="*/ 17 w 500"/>
                <a:gd name="T49" fmla="*/ 16 h 165"/>
                <a:gd name="T50" fmla="*/ 0 w 500"/>
                <a:gd name="T51" fmla="*/ 3 h 165"/>
                <a:gd name="T52" fmla="*/ 4 w 500"/>
                <a:gd name="T53" fmla="*/ 3 h 165"/>
                <a:gd name="T54" fmla="*/ 16 w 500"/>
                <a:gd name="T55" fmla="*/ 4 h 165"/>
                <a:gd name="T56" fmla="*/ 34 w 500"/>
                <a:gd name="T57" fmla="*/ 7 h 165"/>
                <a:gd name="T58" fmla="*/ 60 w 500"/>
                <a:gd name="T59" fmla="*/ 9 h 165"/>
                <a:gd name="T60" fmla="*/ 92 w 500"/>
                <a:gd name="T61" fmla="*/ 12 h 165"/>
                <a:gd name="T62" fmla="*/ 128 w 500"/>
                <a:gd name="T63" fmla="*/ 14 h 165"/>
                <a:gd name="T64" fmla="*/ 168 w 500"/>
                <a:gd name="T65" fmla="*/ 17 h 165"/>
                <a:gd name="T66" fmla="*/ 212 w 500"/>
                <a:gd name="T67" fmla="*/ 20 h 165"/>
                <a:gd name="T68" fmla="*/ 258 w 500"/>
                <a:gd name="T69" fmla="*/ 21 h 165"/>
                <a:gd name="T70" fmla="*/ 306 w 500"/>
                <a:gd name="T71" fmla="*/ 20 h 165"/>
                <a:gd name="T72" fmla="*/ 355 w 500"/>
                <a:gd name="T73" fmla="*/ 18 h 165"/>
                <a:gd name="T74" fmla="*/ 405 w 500"/>
                <a:gd name="T75" fmla="*/ 14 h 165"/>
                <a:gd name="T76" fmla="*/ 453 w 500"/>
                <a:gd name="T77" fmla="*/ 9 h 165"/>
                <a:gd name="T78" fmla="*/ 500 w 500"/>
                <a:gd name="T7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" h="165">
                  <a:moveTo>
                    <a:pt x="500" y="0"/>
                  </a:moveTo>
                  <a:lnTo>
                    <a:pt x="498" y="3"/>
                  </a:lnTo>
                  <a:lnTo>
                    <a:pt x="491" y="9"/>
                  </a:lnTo>
                  <a:lnTo>
                    <a:pt x="479" y="20"/>
                  </a:lnTo>
                  <a:lnTo>
                    <a:pt x="465" y="33"/>
                  </a:lnTo>
                  <a:lnTo>
                    <a:pt x="448" y="47"/>
                  </a:lnTo>
                  <a:lnTo>
                    <a:pt x="428" y="64"/>
                  </a:lnTo>
                  <a:lnTo>
                    <a:pt x="406" y="81"/>
                  </a:lnTo>
                  <a:lnTo>
                    <a:pt x="384" y="98"/>
                  </a:lnTo>
                  <a:lnTo>
                    <a:pt x="361" y="115"/>
                  </a:lnTo>
                  <a:lnTo>
                    <a:pt x="338" y="130"/>
                  </a:lnTo>
                  <a:lnTo>
                    <a:pt x="317" y="144"/>
                  </a:lnTo>
                  <a:lnTo>
                    <a:pt x="296" y="155"/>
                  </a:lnTo>
                  <a:lnTo>
                    <a:pt x="278" y="161"/>
                  </a:lnTo>
                  <a:lnTo>
                    <a:pt x="262" y="165"/>
                  </a:lnTo>
                  <a:lnTo>
                    <a:pt x="242" y="164"/>
                  </a:lnTo>
                  <a:lnTo>
                    <a:pt x="219" y="156"/>
                  </a:lnTo>
                  <a:lnTo>
                    <a:pt x="194" y="144"/>
                  </a:lnTo>
                  <a:lnTo>
                    <a:pt x="168" y="128"/>
                  </a:lnTo>
                  <a:lnTo>
                    <a:pt x="140" y="111"/>
                  </a:lnTo>
                  <a:lnTo>
                    <a:pt x="113" y="92"/>
                  </a:lnTo>
                  <a:lnTo>
                    <a:pt x="86" y="71"/>
                  </a:lnTo>
                  <a:lnTo>
                    <a:pt x="60" y="51"/>
                  </a:lnTo>
                  <a:lnTo>
                    <a:pt x="38" y="33"/>
                  </a:lnTo>
                  <a:lnTo>
                    <a:pt x="17" y="16"/>
                  </a:lnTo>
                  <a:lnTo>
                    <a:pt x="0" y="3"/>
                  </a:lnTo>
                  <a:lnTo>
                    <a:pt x="4" y="3"/>
                  </a:lnTo>
                  <a:lnTo>
                    <a:pt x="16" y="4"/>
                  </a:lnTo>
                  <a:lnTo>
                    <a:pt x="34" y="7"/>
                  </a:lnTo>
                  <a:lnTo>
                    <a:pt x="60" y="9"/>
                  </a:lnTo>
                  <a:lnTo>
                    <a:pt x="92" y="12"/>
                  </a:lnTo>
                  <a:lnTo>
                    <a:pt x="128" y="14"/>
                  </a:lnTo>
                  <a:lnTo>
                    <a:pt x="168" y="17"/>
                  </a:lnTo>
                  <a:lnTo>
                    <a:pt x="212" y="20"/>
                  </a:lnTo>
                  <a:lnTo>
                    <a:pt x="258" y="21"/>
                  </a:lnTo>
                  <a:lnTo>
                    <a:pt x="306" y="20"/>
                  </a:lnTo>
                  <a:lnTo>
                    <a:pt x="355" y="18"/>
                  </a:lnTo>
                  <a:lnTo>
                    <a:pt x="405" y="14"/>
                  </a:lnTo>
                  <a:lnTo>
                    <a:pt x="453" y="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6400800" y="2576363"/>
            <a:ext cx="5067300" cy="5044870"/>
            <a:chOff x="6400800" y="2576363"/>
            <a:chExt cx="5067300" cy="5044870"/>
          </a:xfrm>
        </p:grpSpPr>
        <p:sp>
          <p:nvSpPr>
            <p:cNvPr id="7" name="Freeform 111"/>
            <p:cNvSpPr>
              <a:spLocks/>
            </p:cNvSpPr>
            <p:nvPr/>
          </p:nvSpPr>
          <p:spPr bwMode="auto">
            <a:xfrm>
              <a:off x="9024137" y="5177275"/>
              <a:ext cx="291482" cy="291482"/>
            </a:xfrm>
            <a:custGeom>
              <a:avLst/>
              <a:gdLst>
                <a:gd name="T0" fmla="*/ 152 w 186"/>
                <a:gd name="T1" fmla="*/ 0 h 184"/>
                <a:gd name="T2" fmla="*/ 166 w 186"/>
                <a:gd name="T3" fmla="*/ 16 h 184"/>
                <a:gd name="T4" fmla="*/ 177 w 186"/>
                <a:gd name="T5" fmla="*/ 34 h 184"/>
                <a:gd name="T6" fmla="*/ 183 w 186"/>
                <a:gd name="T7" fmla="*/ 55 h 184"/>
                <a:gd name="T8" fmla="*/ 186 w 186"/>
                <a:gd name="T9" fmla="*/ 78 h 184"/>
                <a:gd name="T10" fmla="*/ 183 w 186"/>
                <a:gd name="T11" fmla="*/ 101 h 184"/>
                <a:gd name="T12" fmla="*/ 175 w 186"/>
                <a:gd name="T13" fmla="*/ 124 h 184"/>
                <a:gd name="T14" fmla="*/ 162 w 186"/>
                <a:gd name="T15" fmla="*/ 144 h 184"/>
                <a:gd name="T16" fmla="*/ 145 w 186"/>
                <a:gd name="T17" fmla="*/ 161 h 184"/>
                <a:gd name="T18" fmla="*/ 126 w 186"/>
                <a:gd name="T19" fmla="*/ 174 h 184"/>
                <a:gd name="T20" fmla="*/ 103 w 186"/>
                <a:gd name="T21" fmla="*/ 182 h 184"/>
                <a:gd name="T22" fmla="*/ 78 w 186"/>
                <a:gd name="T23" fmla="*/ 184 h 184"/>
                <a:gd name="T24" fmla="*/ 55 w 186"/>
                <a:gd name="T25" fmla="*/ 182 h 184"/>
                <a:gd name="T26" fmla="*/ 35 w 186"/>
                <a:gd name="T27" fmla="*/ 176 h 184"/>
                <a:gd name="T28" fmla="*/ 16 w 186"/>
                <a:gd name="T29" fmla="*/ 164 h 184"/>
                <a:gd name="T30" fmla="*/ 0 w 186"/>
                <a:gd name="T31" fmla="*/ 151 h 184"/>
                <a:gd name="T32" fmla="*/ 26 w 186"/>
                <a:gd name="T33" fmla="*/ 141 h 184"/>
                <a:gd name="T34" fmla="*/ 50 w 186"/>
                <a:gd name="T35" fmla="*/ 127 h 184"/>
                <a:gd name="T36" fmla="*/ 73 w 186"/>
                <a:gd name="T37" fmla="*/ 112 h 184"/>
                <a:gd name="T38" fmla="*/ 95 w 186"/>
                <a:gd name="T39" fmla="*/ 93 h 184"/>
                <a:gd name="T40" fmla="*/ 113 w 186"/>
                <a:gd name="T41" fmla="*/ 71 h 184"/>
                <a:gd name="T42" fmla="*/ 129 w 186"/>
                <a:gd name="T43" fmla="*/ 49 h 184"/>
                <a:gd name="T44" fmla="*/ 142 w 186"/>
                <a:gd name="T45" fmla="*/ 25 h 184"/>
                <a:gd name="T46" fmla="*/ 152 w 186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4">
                  <a:moveTo>
                    <a:pt x="152" y="0"/>
                  </a:moveTo>
                  <a:lnTo>
                    <a:pt x="166" y="16"/>
                  </a:lnTo>
                  <a:lnTo>
                    <a:pt x="177" y="34"/>
                  </a:lnTo>
                  <a:lnTo>
                    <a:pt x="183" y="55"/>
                  </a:lnTo>
                  <a:lnTo>
                    <a:pt x="186" y="78"/>
                  </a:lnTo>
                  <a:lnTo>
                    <a:pt x="183" y="101"/>
                  </a:lnTo>
                  <a:lnTo>
                    <a:pt x="175" y="124"/>
                  </a:lnTo>
                  <a:lnTo>
                    <a:pt x="162" y="144"/>
                  </a:lnTo>
                  <a:lnTo>
                    <a:pt x="145" y="161"/>
                  </a:lnTo>
                  <a:lnTo>
                    <a:pt x="126" y="174"/>
                  </a:lnTo>
                  <a:lnTo>
                    <a:pt x="103" y="182"/>
                  </a:lnTo>
                  <a:lnTo>
                    <a:pt x="78" y="184"/>
                  </a:lnTo>
                  <a:lnTo>
                    <a:pt x="55" y="182"/>
                  </a:lnTo>
                  <a:lnTo>
                    <a:pt x="35" y="176"/>
                  </a:lnTo>
                  <a:lnTo>
                    <a:pt x="16" y="164"/>
                  </a:lnTo>
                  <a:lnTo>
                    <a:pt x="0" y="151"/>
                  </a:lnTo>
                  <a:lnTo>
                    <a:pt x="26" y="141"/>
                  </a:lnTo>
                  <a:lnTo>
                    <a:pt x="50" y="127"/>
                  </a:lnTo>
                  <a:lnTo>
                    <a:pt x="73" y="112"/>
                  </a:lnTo>
                  <a:lnTo>
                    <a:pt x="95" y="93"/>
                  </a:lnTo>
                  <a:lnTo>
                    <a:pt x="113" y="71"/>
                  </a:lnTo>
                  <a:lnTo>
                    <a:pt x="129" y="49"/>
                  </a:lnTo>
                  <a:lnTo>
                    <a:pt x="142" y="25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112"/>
            <p:cNvSpPr>
              <a:spLocks/>
            </p:cNvSpPr>
            <p:nvPr/>
          </p:nvSpPr>
          <p:spPr bwMode="auto">
            <a:xfrm>
              <a:off x="8351486" y="4527047"/>
              <a:ext cx="1569517" cy="1547093"/>
            </a:xfrm>
            <a:custGeom>
              <a:avLst/>
              <a:gdLst>
                <a:gd name="T0" fmla="*/ 581 w 1048"/>
                <a:gd name="T1" fmla="*/ 3 h 1045"/>
                <a:gd name="T2" fmla="*/ 690 w 1048"/>
                <a:gd name="T3" fmla="*/ 26 h 1045"/>
                <a:gd name="T4" fmla="*/ 788 w 1048"/>
                <a:gd name="T5" fmla="*/ 71 h 1045"/>
                <a:gd name="T6" fmla="*/ 875 w 1048"/>
                <a:gd name="T7" fmla="*/ 135 h 1045"/>
                <a:gd name="T8" fmla="*/ 947 w 1048"/>
                <a:gd name="T9" fmla="*/ 214 h 1045"/>
                <a:gd name="T10" fmla="*/ 1002 w 1048"/>
                <a:gd name="T11" fmla="*/ 307 h 1045"/>
                <a:gd name="T12" fmla="*/ 1037 w 1048"/>
                <a:gd name="T13" fmla="*/ 410 h 1045"/>
                <a:gd name="T14" fmla="*/ 1048 w 1048"/>
                <a:gd name="T15" fmla="*/ 523 h 1045"/>
                <a:gd name="T16" fmla="*/ 1037 w 1048"/>
                <a:gd name="T17" fmla="*/ 634 h 1045"/>
                <a:gd name="T18" fmla="*/ 1002 w 1048"/>
                <a:gd name="T19" fmla="*/ 738 h 1045"/>
                <a:gd name="T20" fmla="*/ 947 w 1048"/>
                <a:gd name="T21" fmla="*/ 830 h 1045"/>
                <a:gd name="T22" fmla="*/ 875 w 1048"/>
                <a:gd name="T23" fmla="*/ 910 h 1045"/>
                <a:gd name="T24" fmla="*/ 788 w 1048"/>
                <a:gd name="T25" fmla="*/ 974 h 1045"/>
                <a:gd name="T26" fmla="*/ 690 w 1048"/>
                <a:gd name="T27" fmla="*/ 1018 h 1045"/>
                <a:gd name="T28" fmla="*/ 581 w 1048"/>
                <a:gd name="T29" fmla="*/ 1042 h 1045"/>
                <a:gd name="T30" fmla="*/ 467 w 1048"/>
                <a:gd name="T31" fmla="*/ 1042 h 1045"/>
                <a:gd name="T32" fmla="*/ 358 w 1048"/>
                <a:gd name="T33" fmla="*/ 1018 h 1045"/>
                <a:gd name="T34" fmla="*/ 260 w 1048"/>
                <a:gd name="T35" fmla="*/ 974 h 1045"/>
                <a:gd name="T36" fmla="*/ 173 w 1048"/>
                <a:gd name="T37" fmla="*/ 910 h 1045"/>
                <a:gd name="T38" fmla="*/ 100 w 1048"/>
                <a:gd name="T39" fmla="*/ 830 h 1045"/>
                <a:gd name="T40" fmla="*/ 46 w 1048"/>
                <a:gd name="T41" fmla="*/ 738 h 1045"/>
                <a:gd name="T42" fmla="*/ 11 w 1048"/>
                <a:gd name="T43" fmla="*/ 634 h 1045"/>
                <a:gd name="T44" fmla="*/ 0 w 1048"/>
                <a:gd name="T45" fmla="*/ 523 h 1045"/>
                <a:gd name="T46" fmla="*/ 10 w 1048"/>
                <a:gd name="T47" fmla="*/ 416 h 1045"/>
                <a:gd name="T48" fmla="*/ 26 w 1048"/>
                <a:gd name="T49" fmla="*/ 368 h 1045"/>
                <a:gd name="T50" fmla="*/ 39 w 1048"/>
                <a:gd name="T51" fmla="*/ 381 h 1045"/>
                <a:gd name="T52" fmla="*/ 62 w 1048"/>
                <a:gd name="T53" fmla="*/ 405 h 1045"/>
                <a:gd name="T54" fmla="*/ 92 w 1048"/>
                <a:gd name="T55" fmla="*/ 435 h 1045"/>
                <a:gd name="T56" fmla="*/ 125 w 1048"/>
                <a:gd name="T57" fmla="*/ 467 h 1045"/>
                <a:gd name="T58" fmla="*/ 158 w 1048"/>
                <a:gd name="T59" fmla="*/ 499 h 1045"/>
                <a:gd name="T60" fmla="*/ 186 w 1048"/>
                <a:gd name="T61" fmla="*/ 527 h 1045"/>
                <a:gd name="T62" fmla="*/ 207 w 1048"/>
                <a:gd name="T63" fmla="*/ 547 h 1045"/>
                <a:gd name="T64" fmla="*/ 216 w 1048"/>
                <a:gd name="T65" fmla="*/ 556 h 1045"/>
                <a:gd name="T66" fmla="*/ 236 w 1048"/>
                <a:gd name="T67" fmla="*/ 636 h 1045"/>
                <a:gd name="T68" fmla="*/ 276 w 1048"/>
                <a:gd name="T69" fmla="*/ 706 h 1045"/>
                <a:gd name="T70" fmla="*/ 332 w 1048"/>
                <a:gd name="T71" fmla="*/ 764 h 1045"/>
                <a:gd name="T72" fmla="*/ 402 w 1048"/>
                <a:gd name="T73" fmla="*/ 805 h 1045"/>
                <a:gd name="T74" fmla="*/ 482 w 1048"/>
                <a:gd name="T75" fmla="*/ 828 h 1045"/>
                <a:gd name="T76" fmla="*/ 566 w 1048"/>
                <a:gd name="T77" fmla="*/ 828 h 1045"/>
                <a:gd name="T78" fmla="*/ 644 w 1048"/>
                <a:gd name="T79" fmla="*/ 806 h 1045"/>
                <a:gd name="T80" fmla="*/ 713 w 1048"/>
                <a:gd name="T81" fmla="*/ 766 h 1045"/>
                <a:gd name="T82" fmla="*/ 769 w 1048"/>
                <a:gd name="T83" fmla="*/ 710 h 1045"/>
                <a:gd name="T84" fmla="*/ 809 w 1048"/>
                <a:gd name="T85" fmla="*/ 642 h 1045"/>
                <a:gd name="T86" fmla="*/ 831 w 1048"/>
                <a:gd name="T87" fmla="*/ 564 h 1045"/>
                <a:gd name="T88" fmla="*/ 831 w 1048"/>
                <a:gd name="T89" fmla="*/ 480 h 1045"/>
                <a:gd name="T90" fmla="*/ 809 w 1048"/>
                <a:gd name="T91" fmla="*/ 401 h 1045"/>
                <a:gd name="T92" fmla="*/ 768 w 1048"/>
                <a:gd name="T93" fmla="*/ 332 h 1045"/>
                <a:gd name="T94" fmla="*/ 710 w 1048"/>
                <a:gd name="T95" fmla="*/ 276 h 1045"/>
                <a:gd name="T96" fmla="*/ 639 w 1048"/>
                <a:gd name="T97" fmla="*/ 236 h 1045"/>
                <a:gd name="T98" fmla="*/ 559 w 1048"/>
                <a:gd name="T99" fmla="*/ 216 h 1045"/>
                <a:gd name="T100" fmla="*/ 550 w 1048"/>
                <a:gd name="T101" fmla="*/ 207 h 1045"/>
                <a:gd name="T102" fmla="*/ 530 w 1048"/>
                <a:gd name="T103" fmla="*/ 186 h 1045"/>
                <a:gd name="T104" fmla="*/ 502 w 1048"/>
                <a:gd name="T105" fmla="*/ 157 h 1045"/>
                <a:gd name="T106" fmla="*/ 470 w 1048"/>
                <a:gd name="T107" fmla="*/ 125 h 1045"/>
                <a:gd name="T108" fmla="*/ 437 w 1048"/>
                <a:gd name="T109" fmla="*/ 92 h 1045"/>
                <a:gd name="T110" fmla="*/ 407 w 1048"/>
                <a:gd name="T111" fmla="*/ 62 h 1045"/>
                <a:gd name="T112" fmla="*/ 384 w 1048"/>
                <a:gd name="T113" fmla="*/ 39 h 1045"/>
                <a:gd name="T114" fmla="*/ 371 w 1048"/>
                <a:gd name="T115" fmla="*/ 25 h 1045"/>
                <a:gd name="T116" fmla="*/ 418 w 1048"/>
                <a:gd name="T117" fmla="*/ 11 h 1045"/>
                <a:gd name="T118" fmla="*/ 524 w 1048"/>
                <a:gd name="T11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1045">
                  <a:moveTo>
                    <a:pt x="524" y="0"/>
                  </a:moveTo>
                  <a:lnTo>
                    <a:pt x="581" y="3"/>
                  </a:lnTo>
                  <a:lnTo>
                    <a:pt x="636" y="12"/>
                  </a:lnTo>
                  <a:lnTo>
                    <a:pt x="690" y="26"/>
                  </a:lnTo>
                  <a:lnTo>
                    <a:pt x="741" y="46"/>
                  </a:lnTo>
                  <a:lnTo>
                    <a:pt x="788" y="71"/>
                  </a:lnTo>
                  <a:lnTo>
                    <a:pt x="834" y="101"/>
                  </a:lnTo>
                  <a:lnTo>
                    <a:pt x="875" y="135"/>
                  </a:lnTo>
                  <a:lnTo>
                    <a:pt x="914" y="173"/>
                  </a:lnTo>
                  <a:lnTo>
                    <a:pt x="947" y="214"/>
                  </a:lnTo>
                  <a:lnTo>
                    <a:pt x="977" y="258"/>
                  </a:lnTo>
                  <a:lnTo>
                    <a:pt x="1002" y="307"/>
                  </a:lnTo>
                  <a:lnTo>
                    <a:pt x="1022" y="358"/>
                  </a:lnTo>
                  <a:lnTo>
                    <a:pt x="1037" y="410"/>
                  </a:lnTo>
                  <a:lnTo>
                    <a:pt x="1045" y="466"/>
                  </a:lnTo>
                  <a:lnTo>
                    <a:pt x="1048" y="523"/>
                  </a:lnTo>
                  <a:lnTo>
                    <a:pt x="1045" y="579"/>
                  </a:lnTo>
                  <a:lnTo>
                    <a:pt x="1037" y="634"/>
                  </a:lnTo>
                  <a:lnTo>
                    <a:pt x="1022" y="687"/>
                  </a:lnTo>
                  <a:lnTo>
                    <a:pt x="1002" y="738"/>
                  </a:lnTo>
                  <a:lnTo>
                    <a:pt x="977" y="786"/>
                  </a:lnTo>
                  <a:lnTo>
                    <a:pt x="947" y="830"/>
                  </a:lnTo>
                  <a:lnTo>
                    <a:pt x="914" y="872"/>
                  </a:lnTo>
                  <a:lnTo>
                    <a:pt x="875" y="910"/>
                  </a:lnTo>
                  <a:lnTo>
                    <a:pt x="834" y="944"/>
                  </a:lnTo>
                  <a:lnTo>
                    <a:pt x="788" y="974"/>
                  </a:lnTo>
                  <a:lnTo>
                    <a:pt x="741" y="998"/>
                  </a:lnTo>
                  <a:lnTo>
                    <a:pt x="690" y="1018"/>
                  </a:lnTo>
                  <a:lnTo>
                    <a:pt x="636" y="1032"/>
                  </a:lnTo>
                  <a:lnTo>
                    <a:pt x="581" y="1042"/>
                  </a:lnTo>
                  <a:lnTo>
                    <a:pt x="524" y="1045"/>
                  </a:lnTo>
                  <a:lnTo>
                    <a:pt x="467" y="1042"/>
                  </a:lnTo>
                  <a:lnTo>
                    <a:pt x="411" y="1032"/>
                  </a:lnTo>
                  <a:lnTo>
                    <a:pt x="358" y="1018"/>
                  </a:lnTo>
                  <a:lnTo>
                    <a:pt x="308" y="998"/>
                  </a:lnTo>
                  <a:lnTo>
                    <a:pt x="260" y="974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2"/>
                  </a:lnTo>
                  <a:lnTo>
                    <a:pt x="100" y="830"/>
                  </a:lnTo>
                  <a:lnTo>
                    <a:pt x="71" y="786"/>
                  </a:lnTo>
                  <a:lnTo>
                    <a:pt x="46" y="738"/>
                  </a:lnTo>
                  <a:lnTo>
                    <a:pt x="27" y="687"/>
                  </a:lnTo>
                  <a:lnTo>
                    <a:pt x="11" y="634"/>
                  </a:lnTo>
                  <a:lnTo>
                    <a:pt x="3" y="579"/>
                  </a:lnTo>
                  <a:lnTo>
                    <a:pt x="0" y="523"/>
                  </a:lnTo>
                  <a:lnTo>
                    <a:pt x="2" y="469"/>
                  </a:lnTo>
                  <a:lnTo>
                    <a:pt x="10" y="416"/>
                  </a:lnTo>
                  <a:lnTo>
                    <a:pt x="24" y="367"/>
                  </a:lnTo>
                  <a:lnTo>
                    <a:pt x="26" y="368"/>
                  </a:lnTo>
                  <a:lnTo>
                    <a:pt x="31" y="373"/>
                  </a:lnTo>
                  <a:lnTo>
                    <a:pt x="39" y="381"/>
                  </a:lnTo>
                  <a:lnTo>
                    <a:pt x="50" y="393"/>
                  </a:lnTo>
                  <a:lnTo>
                    <a:pt x="62" y="405"/>
                  </a:lnTo>
                  <a:lnTo>
                    <a:pt x="76" y="419"/>
                  </a:lnTo>
                  <a:lnTo>
                    <a:pt x="92" y="435"/>
                  </a:lnTo>
                  <a:lnTo>
                    <a:pt x="109" y="450"/>
                  </a:lnTo>
                  <a:lnTo>
                    <a:pt x="125" y="467"/>
                  </a:lnTo>
                  <a:lnTo>
                    <a:pt x="142" y="483"/>
                  </a:lnTo>
                  <a:lnTo>
                    <a:pt x="158" y="499"/>
                  </a:lnTo>
                  <a:lnTo>
                    <a:pt x="173" y="513"/>
                  </a:lnTo>
                  <a:lnTo>
                    <a:pt x="186" y="527"/>
                  </a:lnTo>
                  <a:lnTo>
                    <a:pt x="198" y="538"/>
                  </a:lnTo>
                  <a:lnTo>
                    <a:pt x="207" y="547"/>
                  </a:lnTo>
                  <a:lnTo>
                    <a:pt x="213" y="554"/>
                  </a:lnTo>
                  <a:lnTo>
                    <a:pt x="216" y="556"/>
                  </a:lnTo>
                  <a:lnTo>
                    <a:pt x="224" y="597"/>
                  </a:lnTo>
                  <a:lnTo>
                    <a:pt x="236" y="636"/>
                  </a:lnTo>
                  <a:lnTo>
                    <a:pt x="254" y="673"/>
                  </a:lnTo>
                  <a:lnTo>
                    <a:pt x="276" y="706"/>
                  </a:lnTo>
                  <a:lnTo>
                    <a:pt x="302" y="737"/>
                  </a:lnTo>
                  <a:lnTo>
                    <a:pt x="332" y="764"/>
                  </a:lnTo>
                  <a:lnTo>
                    <a:pt x="366" y="787"/>
                  </a:lnTo>
                  <a:lnTo>
                    <a:pt x="402" y="805"/>
                  </a:lnTo>
                  <a:lnTo>
                    <a:pt x="440" y="819"/>
                  </a:lnTo>
                  <a:lnTo>
                    <a:pt x="482" y="828"/>
                  </a:lnTo>
                  <a:lnTo>
                    <a:pt x="524" y="830"/>
                  </a:lnTo>
                  <a:lnTo>
                    <a:pt x="566" y="828"/>
                  </a:lnTo>
                  <a:lnTo>
                    <a:pt x="606" y="820"/>
                  </a:lnTo>
                  <a:lnTo>
                    <a:pt x="644" y="806"/>
                  </a:lnTo>
                  <a:lnTo>
                    <a:pt x="681" y="789"/>
                  </a:lnTo>
                  <a:lnTo>
                    <a:pt x="713" y="766"/>
                  </a:lnTo>
                  <a:lnTo>
                    <a:pt x="743" y="740"/>
                  </a:lnTo>
                  <a:lnTo>
                    <a:pt x="769" y="710"/>
                  </a:lnTo>
                  <a:lnTo>
                    <a:pt x="791" y="677"/>
                  </a:lnTo>
                  <a:lnTo>
                    <a:pt x="809" y="642"/>
                  </a:lnTo>
                  <a:lnTo>
                    <a:pt x="823" y="604"/>
                  </a:lnTo>
                  <a:lnTo>
                    <a:pt x="831" y="564"/>
                  </a:lnTo>
                  <a:lnTo>
                    <a:pt x="834" y="523"/>
                  </a:lnTo>
                  <a:lnTo>
                    <a:pt x="831" y="480"/>
                  </a:lnTo>
                  <a:lnTo>
                    <a:pt x="823" y="439"/>
                  </a:lnTo>
                  <a:lnTo>
                    <a:pt x="809" y="401"/>
                  </a:lnTo>
                  <a:lnTo>
                    <a:pt x="790" y="365"/>
                  </a:lnTo>
                  <a:lnTo>
                    <a:pt x="768" y="332"/>
                  </a:lnTo>
                  <a:lnTo>
                    <a:pt x="741" y="302"/>
                  </a:lnTo>
                  <a:lnTo>
                    <a:pt x="710" y="276"/>
                  </a:lnTo>
                  <a:lnTo>
                    <a:pt x="676" y="253"/>
                  </a:lnTo>
                  <a:lnTo>
                    <a:pt x="639" y="236"/>
                  </a:lnTo>
                  <a:lnTo>
                    <a:pt x="601" y="223"/>
                  </a:lnTo>
                  <a:lnTo>
                    <a:pt x="559" y="216"/>
                  </a:lnTo>
                  <a:lnTo>
                    <a:pt x="556" y="213"/>
                  </a:lnTo>
                  <a:lnTo>
                    <a:pt x="550" y="207"/>
                  </a:lnTo>
                  <a:lnTo>
                    <a:pt x="542" y="198"/>
                  </a:lnTo>
                  <a:lnTo>
                    <a:pt x="530" y="186"/>
                  </a:lnTo>
                  <a:lnTo>
                    <a:pt x="517" y="173"/>
                  </a:lnTo>
                  <a:lnTo>
                    <a:pt x="502" y="157"/>
                  </a:lnTo>
                  <a:lnTo>
                    <a:pt x="487" y="142"/>
                  </a:lnTo>
                  <a:lnTo>
                    <a:pt x="470" y="125"/>
                  </a:lnTo>
                  <a:lnTo>
                    <a:pt x="454" y="109"/>
                  </a:lnTo>
                  <a:lnTo>
                    <a:pt x="437" y="92"/>
                  </a:lnTo>
                  <a:lnTo>
                    <a:pt x="422" y="77"/>
                  </a:lnTo>
                  <a:lnTo>
                    <a:pt x="407" y="62"/>
                  </a:lnTo>
                  <a:lnTo>
                    <a:pt x="395" y="49"/>
                  </a:lnTo>
                  <a:lnTo>
                    <a:pt x="384" y="39"/>
                  </a:lnTo>
                  <a:lnTo>
                    <a:pt x="376" y="30"/>
                  </a:lnTo>
                  <a:lnTo>
                    <a:pt x="371" y="25"/>
                  </a:lnTo>
                  <a:lnTo>
                    <a:pt x="369" y="23"/>
                  </a:lnTo>
                  <a:lnTo>
                    <a:pt x="418" y="11"/>
                  </a:lnTo>
                  <a:lnTo>
                    <a:pt x="47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113"/>
            <p:cNvSpPr>
              <a:spLocks/>
            </p:cNvSpPr>
            <p:nvPr/>
          </p:nvSpPr>
          <p:spPr bwMode="auto">
            <a:xfrm>
              <a:off x="7746101" y="3899240"/>
              <a:ext cx="2802710" cy="2802706"/>
            </a:xfrm>
            <a:custGeom>
              <a:avLst/>
              <a:gdLst>
                <a:gd name="T0" fmla="*/ 1094 w 1884"/>
                <a:gd name="T1" fmla="*/ 12 h 1875"/>
                <a:gd name="T2" fmla="*/ 1308 w 1884"/>
                <a:gd name="T3" fmla="*/ 73 h 1875"/>
                <a:gd name="T4" fmla="*/ 1498 w 1884"/>
                <a:gd name="T5" fmla="*/ 180 h 1875"/>
                <a:gd name="T6" fmla="*/ 1657 w 1884"/>
                <a:gd name="T7" fmla="*/ 327 h 1875"/>
                <a:gd name="T8" fmla="*/ 1778 w 1884"/>
                <a:gd name="T9" fmla="*/ 506 h 1875"/>
                <a:gd name="T10" fmla="*/ 1856 w 1884"/>
                <a:gd name="T11" fmla="*/ 712 h 1875"/>
                <a:gd name="T12" fmla="*/ 1884 w 1884"/>
                <a:gd name="T13" fmla="*/ 938 h 1875"/>
                <a:gd name="T14" fmla="*/ 1856 w 1884"/>
                <a:gd name="T15" fmla="*/ 1163 h 1875"/>
                <a:gd name="T16" fmla="*/ 1778 w 1884"/>
                <a:gd name="T17" fmla="*/ 1368 h 1875"/>
                <a:gd name="T18" fmla="*/ 1657 w 1884"/>
                <a:gd name="T19" fmla="*/ 1547 h 1875"/>
                <a:gd name="T20" fmla="*/ 1498 w 1884"/>
                <a:gd name="T21" fmla="*/ 1694 h 1875"/>
                <a:gd name="T22" fmla="*/ 1308 w 1884"/>
                <a:gd name="T23" fmla="*/ 1801 h 1875"/>
                <a:gd name="T24" fmla="*/ 1094 w 1884"/>
                <a:gd name="T25" fmla="*/ 1863 h 1875"/>
                <a:gd name="T26" fmla="*/ 865 w 1884"/>
                <a:gd name="T27" fmla="*/ 1871 h 1875"/>
                <a:gd name="T28" fmla="*/ 645 w 1884"/>
                <a:gd name="T29" fmla="*/ 1827 h 1875"/>
                <a:gd name="T30" fmla="*/ 447 w 1884"/>
                <a:gd name="T31" fmla="*/ 1734 h 1875"/>
                <a:gd name="T32" fmla="*/ 277 w 1884"/>
                <a:gd name="T33" fmla="*/ 1600 h 1875"/>
                <a:gd name="T34" fmla="*/ 141 w 1884"/>
                <a:gd name="T35" fmla="*/ 1431 h 1875"/>
                <a:gd name="T36" fmla="*/ 48 w 1884"/>
                <a:gd name="T37" fmla="*/ 1234 h 1875"/>
                <a:gd name="T38" fmla="*/ 3 w 1884"/>
                <a:gd name="T39" fmla="*/ 1014 h 1875"/>
                <a:gd name="T40" fmla="*/ 12 w 1884"/>
                <a:gd name="T41" fmla="*/ 794 h 1875"/>
                <a:gd name="T42" fmla="*/ 67 w 1884"/>
                <a:gd name="T43" fmla="*/ 592 h 1875"/>
                <a:gd name="T44" fmla="*/ 286 w 1884"/>
                <a:gd name="T45" fmla="*/ 626 h 1875"/>
                <a:gd name="T46" fmla="*/ 227 w 1884"/>
                <a:gd name="T47" fmla="*/ 807 h 1875"/>
                <a:gd name="T48" fmla="*/ 218 w 1884"/>
                <a:gd name="T49" fmla="*/ 1003 h 1875"/>
                <a:gd name="T50" fmla="*/ 261 w 1884"/>
                <a:gd name="T51" fmla="*/ 1189 h 1875"/>
                <a:gd name="T52" fmla="*/ 348 w 1884"/>
                <a:gd name="T53" fmla="*/ 1354 h 1875"/>
                <a:gd name="T54" fmla="*/ 474 w 1884"/>
                <a:gd name="T55" fmla="*/ 1491 h 1875"/>
                <a:gd name="T56" fmla="*/ 631 w 1884"/>
                <a:gd name="T57" fmla="*/ 1591 h 1875"/>
                <a:gd name="T58" fmla="*/ 812 w 1884"/>
                <a:gd name="T59" fmla="*/ 1650 h 1875"/>
                <a:gd name="T60" fmla="*/ 1008 w 1884"/>
                <a:gd name="T61" fmla="*/ 1658 h 1875"/>
                <a:gd name="T62" fmla="*/ 1195 w 1884"/>
                <a:gd name="T63" fmla="*/ 1616 h 1875"/>
                <a:gd name="T64" fmla="*/ 1361 w 1884"/>
                <a:gd name="T65" fmla="*/ 1528 h 1875"/>
                <a:gd name="T66" fmla="*/ 1498 w 1884"/>
                <a:gd name="T67" fmla="*/ 1403 h 1875"/>
                <a:gd name="T68" fmla="*/ 1599 w 1884"/>
                <a:gd name="T69" fmla="*/ 1247 h 1875"/>
                <a:gd name="T70" fmla="*/ 1657 w 1884"/>
                <a:gd name="T71" fmla="*/ 1067 h 1875"/>
                <a:gd name="T72" fmla="*/ 1665 w 1884"/>
                <a:gd name="T73" fmla="*/ 872 h 1875"/>
                <a:gd name="T74" fmla="*/ 1623 w 1884"/>
                <a:gd name="T75" fmla="*/ 685 h 1875"/>
                <a:gd name="T76" fmla="*/ 1536 w 1884"/>
                <a:gd name="T77" fmla="*/ 520 h 1875"/>
                <a:gd name="T78" fmla="*/ 1411 w 1884"/>
                <a:gd name="T79" fmla="*/ 384 h 1875"/>
                <a:gd name="T80" fmla="*/ 1253 w 1884"/>
                <a:gd name="T81" fmla="*/ 283 h 1875"/>
                <a:gd name="T82" fmla="*/ 1073 w 1884"/>
                <a:gd name="T83" fmla="*/ 226 h 1875"/>
                <a:gd name="T84" fmla="*/ 876 w 1884"/>
                <a:gd name="T85" fmla="*/ 216 h 1875"/>
                <a:gd name="T86" fmla="*/ 688 w 1884"/>
                <a:gd name="T87" fmla="*/ 259 h 1875"/>
                <a:gd name="T88" fmla="*/ 533 w 1884"/>
                <a:gd name="T89" fmla="*/ 93 h 1875"/>
                <a:gd name="T90" fmla="*/ 729 w 1884"/>
                <a:gd name="T91" fmla="*/ 23 h 1875"/>
                <a:gd name="T92" fmla="*/ 942 w 1884"/>
                <a:gd name="T93" fmla="*/ 0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4" h="1875">
                  <a:moveTo>
                    <a:pt x="942" y="0"/>
                  </a:moveTo>
                  <a:lnTo>
                    <a:pt x="1019" y="3"/>
                  </a:lnTo>
                  <a:lnTo>
                    <a:pt x="1094" y="12"/>
                  </a:lnTo>
                  <a:lnTo>
                    <a:pt x="1168" y="27"/>
                  </a:lnTo>
                  <a:lnTo>
                    <a:pt x="1240" y="47"/>
                  </a:lnTo>
                  <a:lnTo>
                    <a:pt x="1308" y="73"/>
                  </a:lnTo>
                  <a:lnTo>
                    <a:pt x="1374" y="104"/>
                  </a:lnTo>
                  <a:lnTo>
                    <a:pt x="1437" y="140"/>
                  </a:lnTo>
                  <a:lnTo>
                    <a:pt x="1498" y="180"/>
                  </a:lnTo>
                  <a:lnTo>
                    <a:pt x="1555" y="226"/>
                  </a:lnTo>
                  <a:lnTo>
                    <a:pt x="1607" y="274"/>
                  </a:lnTo>
                  <a:lnTo>
                    <a:pt x="1657" y="327"/>
                  </a:lnTo>
                  <a:lnTo>
                    <a:pt x="1702" y="384"/>
                  </a:lnTo>
                  <a:lnTo>
                    <a:pt x="1742" y="443"/>
                  </a:lnTo>
                  <a:lnTo>
                    <a:pt x="1778" y="506"/>
                  </a:lnTo>
                  <a:lnTo>
                    <a:pt x="1809" y="572"/>
                  </a:lnTo>
                  <a:lnTo>
                    <a:pt x="1835" y="642"/>
                  </a:lnTo>
                  <a:lnTo>
                    <a:pt x="1856" y="712"/>
                  </a:lnTo>
                  <a:lnTo>
                    <a:pt x="1872" y="785"/>
                  </a:lnTo>
                  <a:lnTo>
                    <a:pt x="1881" y="860"/>
                  </a:lnTo>
                  <a:lnTo>
                    <a:pt x="1884" y="938"/>
                  </a:lnTo>
                  <a:lnTo>
                    <a:pt x="1881" y="1014"/>
                  </a:lnTo>
                  <a:lnTo>
                    <a:pt x="1872" y="1089"/>
                  </a:lnTo>
                  <a:lnTo>
                    <a:pt x="1856" y="1163"/>
                  </a:lnTo>
                  <a:lnTo>
                    <a:pt x="1835" y="1234"/>
                  </a:lnTo>
                  <a:lnTo>
                    <a:pt x="1809" y="1302"/>
                  </a:lnTo>
                  <a:lnTo>
                    <a:pt x="1778" y="1368"/>
                  </a:lnTo>
                  <a:lnTo>
                    <a:pt x="1742" y="1431"/>
                  </a:lnTo>
                  <a:lnTo>
                    <a:pt x="1702" y="1491"/>
                  </a:lnTo>
                  <a:lnTo>
                    <a:pt x="1657" y="1547"/>
                  </a:lnTo>
                  <a:lnTo>
                    <a:pt x="1607" y="1600"/>
                  </a:lnTo>
                  <a:lnTo>
                    <a:pt x="1555" y="1649"/>
                  </a:lnTo>
                  <a:lnTo>
                    <a:pt x="1498" y="1694"/>
                  </a:lnTo>
                  <a:lnTo>
                    <a:pt x="1437" y="1734"/>
                  </a:lnTo>
                  <a:lnTo>
                    <a:pt x="1374" y="1770"/>
                  </a:lnTo>
                  <a:lnTo>
                    <a:pt x="1308" y="1801"/>
                  </a:lnTo>
                  <a:lnTo>
                    <a:pt x="1240" y="1827"/>
                  </a:lnTo>
                  <a:lnTo>
                    <a:pt x="1168" y="1848"/>
                  </a:lnTo>
                  <a:lnTo>
                    <a:pt x="1094" y="1863"/>
                  </a:lnTo>
                  <a:lnTo>
                    <a:pt x="1019" y="1871"/>
                  </a:lnTo>
                  <a:lnTo>
                    <a:pt x="942" y="1875"/>
                  </a:lnTo>
                  <a:lnTo>
                    <a:pt x="865" y="1871"/>
                  </a:lnTo>
                  <a:lnTo>
                    <a:pt x="790" y="1863"/>
                  </a:lnTo>
                  <a:lnTo>
                    <a:pt x="716" y="1848"/>
                  </a:lnTo>
                  <a:lnTo>
                    <a:pt x="645" y="1827"/>
                  </a:lnTo>
                  <a:lnTo>
                    <a:pt x="576" y="1801"/>
                  </a:lnTo>
                  <a:lnTo>
                    <a:pt x="510" y="1770"/>
                  </a:lnTo>
                  <a:lnTo>
                    <a:pt x="447" y="1734"/>
                  </a:lnTo>
                  <a:lnTo>
                    <a:pt x="387" y="1694"/>
                  </a:lnTo>
                  <a:lnTo>
                    <a:pt x="330" y="1649"/>
                  </a:lnTo>
                  <a:lnTo>
                    <a:pt x="277" y="1600"/>
                  </a:lnTo>
                  <a:lnTo>
                    <a:pt x="227" y="1547"/>
                  </a:lnTo>
                  <a:lnTo>
                    <a:pt x="183" y="1491"/>
                  </a:lnTo>
                  <a:lnTo>
                    <a:pt x="141" y="1431"/>
                  </a:lnTo>
                  <a:lnTo>
                    <a:pt x="106" y="1368"/>
                  </a:lnTo>
                  <a:lnTo>
                    <a:pt x="75" y="1302"/>
                  </a:lnTo>
                  <a:lnTo>
                    <a:pt x="48" y="1234"/>
                  </a:lnTo>
                  <a:lnTo>
                    <a:pt x="28" y="1163"/>
                  </a:lnTo>
                  <a:lnTo>
                    <a:pt x="13" y="1089"/>
                  </a:lnTo>
                  <a:lnTo>
                    <a:pt x="3" y="1014"/>
                  </a:lnTo>
                  <a:lnTo>
                    <a:pt x="0" y="938"/>
                  </a:lnTo>
                  <a:lnTo>
                    <a:pt x="3" y="864"/>
                  </a:lnTo>
                  <a:lnTo>
                    <a:pt x="12" y="794"/>
                  </a:lnTo>
                  <a:lnTo>
                    <a:pt x="25" y="724"/>
                  </a:lnTo>
                  <a:lnTo>
                    <a:pt x="44" y="657"/>
                  </a:lnTo>
                  <a:lnTo>
                    <a:pt x="67" y="592"/>
                  </a:lnTo>
                  <a:lnTo>
                    <a:pt x="95" y="529"/>
                  </a:lnTo>
                  <a:lnTo>
                    <a:pt x="127" y="468"/>
                  </a:lnTo>
                  <a:lnTo>
                    <a:pt x="286" y="626"/>
                  </a:lnTo>
                  <a:lnTo>
                    <a:pt x="261" y="684"/>
                  </a:lnTo>
                  <a:lnTo>
                    <a:pt x="242" y="745"/>
                  </a:lnTo>
                  <a:lnTo>
                    <a:pt x="227" y="807"/>
                  </a:lnTo>
                  <a:lnTo>
                    <a:pt x="219" y="872"/>
                  </a:lnTo>
                  <a:lnTo>
                    <a:pt x="216" y="938"/>
                  </a:lnTo>
                  <a:lnTo>
                    <a:pt x="218" y="1003"/>
                  </a:lnTo>
                  <a:lnTo>
                    <a:pt x="227" y="1067"/>
                  </a:lnTo>
                  <a:lnTo>
                    <a:pt x="242" y="1130"/>
                  </a:lnTo>
                  <a:lnTo>
                    <a:pt x="261" y="1189"/>
                  </a:lnTo>
                  <a:lnTo>
                    <a:pt x="285" y="1247"/>
                  </a:lnTo>
                  <a:lnTo>
                    <a:pt x="315" y="1302"/>
                  </a:lnTo>
                  <a:lnTo>
                    <a:pt x="348" y="1354"/>
                  </a:lnTo>
                  <a:lnTo>
                    <a:pt x="387" y="1403"/>
                  </a:lnTo>
                  <a:lnTo>
                    <a:pt x="428" y="1448"/>
                  </a:lnTo>
                  <a:lnTo>
                    <a:pt x="474" y="1491"/>
                  </a:lnTo>
                  <a:lnTo>
                    <a:pt x="524" y="1528"/>
                  </a:lnTo>
                  <a:lnTo>
                    <a:pt x="575" y="1562"/>
                  </a:lnTo>
                  <a:lnTo>
                    <a:pt x="631" y="1591"/>
                  </a:lnTo>
                  <a:lnTo>
                    <a:pt x="689" y="1616"/>
                  </a:lnTo>
                  <a:lnTo>
                    <a:pt x="749" y="1635"/>
                  </a:lnTo>
                  <a:lnTo>
                    <a:pt x="812" y="1650"/>
                  </a:lnTo>
                  <a:lnTo>
                    <a:pt x="876" y="1658"/>
                  </a:lnTo>
                  <a:lnTo>
                    <a:pt x="942" y="1661"/>
                  </a:lnTo>
                  <a:lnTo>
                    <a:pt x="1008" y="1658"/>
                  </a:lnTo>
                  <a:lnTo>
                    <a:pt x="1073" y="1650"/>
                  </a:lnTo>
                  <a:lnTo>
                    <a:pt x="1135" y="1635"/>
                  </a:lnTo>
                  <a:lnTo>
                    <a:pt x="1195" y="1616"/>
                  </a:lnTo>
                  <a:lnTo>
                    <a:pt x="1253" y="1591"/>
                  </a:lnTo>
                  <a:lnTo>
                    <a:pt x="1309" y="1562"/>
                  </a:lnTo>
                  <a:lnTo>
                    <a:pt x="1361" y="1528"/>
                  </a:lnTo>
                  <a:lnTo>
                    <a:pt x="1411" y="1491"/>
                  </a:lnTo>
                  <a:lnTo>
                    <a:pt x="1456" y="1448"/>
                  </a:lnTo>
                  <a:lnTo>
                    <a:pt x="1498" y="1403"/>
                  </a:lnTo>
                  <a:lnTo>
                    <a:pt x="1536" y="1354"/>
                  </a:lnTo>
                  <a:lnTo>
                    <a:pt x="1569" y="1302"/>
                  </a:lnTo>
                  <a:lnTo>
                    <a:pt x="1599" y="1247"/>
                  </a:lnTo>
                  <a:lnTo>
                    <a:pt x="1623" y="1189"/>
                  </a:lnTo>
                  <a:lnTo>
                    <a:pt x="1643" y="1130"/>
                  </a:lnTo>
                  <a:lnTo>
                    <a:pt x="1657" y="1067"/>
                  </a:lnTo>
                  <a:lnTo>
                    <a:pt x="1665" y="1003"/>
                  </a:lnTo>
                  <a:lnTo>
                    <a:pt x="1669" y="938"/>
                  </a:lnTo>
                  <a:lnTo>
                    <a:pt x="1665" y="872"/>
                  </a:lnTo>
                  <a:lnTo>
                    <a:pt x="1657" y="808"/>
                  </a:lnTo>
                  <a:lnTo>
                    <a:pt x="1643" y="745"/>
                  </a:lnTo>
                  <a:lnTo>
                    <a:pt x="1623" y="685"/>
                  </a:lnTo>
                  <a:lnTo>
                    <a:pt x="1599" y="627"/>
                  </a:lnTo>
                  <a:lnTo>
                    <a:pt x="1569" y="572"/>
                  </a:lnTo>
                  <a:lnTo>
                    <a:pt x="1536" y="520"/>
                  </a:lnTo>
                  <a:lnTo>
                    <a:pt x="1498" y="471"/>
                  </a:lnTo>
                  <a:lnTo>
                    <a:pt x="1456" y="426"/>
                  </a:lnTo>
                  <a:lnTo>
                    <a:pt x="1411" y="384"/>
                  </a:lnTo>
                  <a:lnTo>
                    <a:pt x="1361" y="346"/>
                  </a:lnTo>
                  <a:lnTo>
                    <a:pt x="1309" y="312"/>
                  </a:lnTo>
                  <a:lnTo>
                    <a:pt x="1253" y="283"/>
                  </a:lnTo>
                  <a:lnTo>
                    <a:pt x="1195" y="259"/>
                  </a:lnTo>
                  <a:lnTo>
                    <a:pt x="1135" y="239"/>
                  </a:lnTo>
                  <a:lnTo>
                    <a:pt x="1073" y="226"/>
                  </a:lnTo>
                  <a:lnTo>
                    <a:pt x="1008" y="216"/>
                  </a:lnTo>
                  <a:lnTo>
                    <a:pt x="942" y="213"/>
                  </a:lnTo>
                  <a:lnTo>
                    <a:pt x="876" y="216"/>
                  </a:lnTo>
                  <a:lnTo>
                    <a:pt x="812" y="226"/>
                  </a:lnTo>
                  <a:lnTo>
                    <a:pt x="749" y="239"/>
                  </a:lnTo>
                  <a:lnTo>
                    <a:pt x="688" y="259"/>
                  </a:lnTo>
                  <a:lnTo>
                    <a:pt x="630" y="283"/>
                  </a:lnTo>
                  <a:lnTo>
                    <a:pt x="472" y="126"/>
                  </a:lnTo>
                  <a:lnTo>
                    <a:pt x="533" y="93"/>
                  </a:lnTo>
                  <a:lnTo>
                    <a:pt x="596" y="66"/>
                  </a:lnTo>
                  <a:lnTo>
                    <a:pt x="661" y="42"/>
                  </a:lnTo>
                  <a:lnTo>
                    <a:pt x="729" y="23"/>
                  </a:lnTo>
                  <a:lnTo>
                    <a:pt x="798" y="10"/>
                  </a:lnTo>
                  <a:lnTo>
                    <a:pt x="870" y="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114"/>
            <p:cNvSpPr>
              <a:spLocks/>
            </p:cNvSpPr>
            <p:nvPr/>
          </p:nvSpPr>
          <p:spPr bwMode="auto">
            <a:xfrm>
              <a:off x="7118294" y="3293857"/>
              <a:ext cx="1950686" cy="1928262"/>
            </a:xfrm>
            <a:custGeom>
              <a:avLst/>
              <a:gdLst>
                <a:gd name="T0" fmla="*/ 144 w 1296"/>
                <a:gd name="T1" fmla="*/ 0 h 1290"/>
                <a:gd name="T2" fmla="*/ 1267 w 1296"/>
                <a:gd name="T3" fmla="*/ 1118 h 1290"/>
                <a:gd name="T4" fmla="*/ 1282 w 1296"/>
                <a:gd name="T5" fmla="*/ 1136 h 1290"/>
                <a:gd name="T6" fmla="*/ 1292 w 1296"/>
                <a:gd name="T7" fmla="*/ 1157 h 1290"/>
                <a:gd name="T8" fmla="*/ 1296 w 1296"/>
                <a:gd name="T9" fmla="*/ 1178 h 1290"/>
                <a:gd name="T10" fmla="*/ 1296 w 1296"/>
                <a:gd name="T11" fmla="*/ 1200 h 1290"/>
                <a:gd name="T12" fmla="*/ 1292 w 1296"/>
                <a:gd name="T13" fmla="*/ 1222 h 1290"/>
                <a:gd name="T14" fmla="*/ 1282 w 1296"/>
                <a:gd name="T15" fmla="*/ 1242 h 1290"/>
                <a:gd name="T16" fmla="*/ 1267 w 1296"/>
                <a:gd name="T17" fmla="*/ 1260 h 1290"/>
                <a:gd name="T18" fmla="*/ 1252 w 1296"/>
                <a:gd name="T19" fmla="*/ 1273 h 1290"/>
                <a:gd name="T20" fmla="*/ 1234 w 1296"/>
                <a:gd name="T21" fmla="*/ 1283 h 1290"/>
                <a:gd name="T22" fmla="*/ 1215 w 1296"/>
                <a:gd name="T23" fmla="*/ 1288 h 1290"/>
                <a:gd name="T24" fmla="*/ 1196 w 1296"/>
                <a:gd name="T25" fmla="*/ 1290 h 1290"/>
                <a:gd name="T26" fmla="*/ 1177 w 1296"/>
                <a:gd name="T27" fmla="*/ 1288 h 1290"/>
                <a:gd name="T28" fmla="*/ 1158 w 1296"/>
                <a:gd name="T29" fmla="*/ 1283 h 1290"/>
                <a:gd name="T30" fmla="*/ 1141 w 1296"/>
                <a:gd name="T31" fmla="*/ 1273 h 1290"/>
                <a:gd name="T32" fmla="*/ 1124 w 1296"/>
                <a:gd name="T33" fmla="*/ 1260 h 1290"/>
                <a:gd name="T34" fmla="*/ 0 w 1296"/>
                <a:gd name="T35" fmla="*/ 142 h 1290"/>
                <a:gd name="T36" fmla="*/ 26 w 1296"/>
                <a:gd name="T37" fmla="*/ 142 h 1290"/>
                <a:gd name="T38" fmla="*/ 53 w 1296"/>
                <a:gd name="T39" fmla="*/ 138 h 1290"/>
                <a:gd name="T40" fmla="*/ 78 w 1296"/>
                <a:gd name="T41" fmla="*/ 129 h 1290"/>
                <a:gd name="T42" fmla="*/ 99 w 1296"/>
                <a:gd name="T43" fmla="*/ 116 h 1290"/>
                <a:gd name="T44" fmla="*/ 118 w 1296"/>
                <a:gd name="T45" fmla="*/ 97 h 1290"/>
                <a:gd name="T46" fmla="*/ 131 w 1296"/>
                <a:gd name="T47" fmla="*/ 75 h 1290"/>
                <a:gd name="T48" fmla="*/ 141 w 1296"/>
                <a:gd name="T49" fmla="*/ 51 h 1290"/>
                <a:gd name="T50" fmla="*/ 144 w 1296"/>
                <a:gd name="T51" fmla="*/ 24 h 1290"/>
                <a:gd name="T52" fmla="*/ 144 w 1296"/>
                <a:gd name="T5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6" h="1290">
                  <a:moveTo>
                    <a:pt x="144" y="0"/>
                  </a:moveTo>
                  <a:lnTo>
                    <a:pt x="1267" y="1118"/>
                  </a:lnTo>
                  <a:lnTo>
                    <a:pt x="1282" y="1136"/>
                  </a:lnTo>
                  <a:lnTo>
                    <a:pt x="1292" y="1157"/>
                  </a:lnTo>
                  <a:lnTo>
                    <a:pt x="1296" y="1178"/>
                  </a:lnTo>
                  <a:lnTo>
                    <a:pt x="1296" y="1200"/>
                  </a:lnTo>
                  <a:lnTo>
                    <a:pt x="1292" y="1222"/>
                  </a:lnTo>
                  <a:lnTo>
                    <a:pt x="1282" y="1242"/>
                  </a:lnTo>
                  <a:lnTo>
                    <a:pt x="1267" y="1260"/>
                  </a:lnTo>
                  <a:lnTo>
                    <a:pt x="1252" y="1273"/>
                  </a:lnTo>
                  <a:lnTo>
                    <a:pt x="1234" y="1283"/>
                  </a:lnTo>
                  <a:lnTo>
                    <a:pt x="1215" y="1288"/>
                  </a:lnTo>
                  <a:lnTo>
                    <a:pt x="1196" y="1290"/>
                  </a:lnTo>
                  <a:lnTo>
                    <a:pt x="1177" y="1288"/>
                  </a:lnTo>
                  <a:lnTo>
                    <a:pt x="1158" y="1283"/>
                  </a:lnTo>
                  <a:lnTo>
                    <a:pt x="1141" y="1273"/>
                  </a:lnTo>
                  <a:lnTo>
                    <a:pt x="1124" y="1260"/>
                  </a:lnTo>
                  <a:lnTo>
                    <a:pt x="0" y="142"/>
                  </a:lnTo>
                  <a:lnTo>
                    <a:pt x="26" y="142"/>
                  </a:lnTo>
                  <a:lnTo>
                    <a:pt x="53" y="138"/>
                  </a:lnTo>
                  <a:lnTo>
                    <a:pt x="78" y="129"/>
                  </a:lnTo>
                  <a:lnTo>
                    <a:pt x="99" y="116"/>
                  </a:lnTo>
                  <a:lnTo>
                    <a:pt x="118" y="97"/>
                  </a:lnTo>
                  <a:lnTo>
                    <a:pt x="131" y="75"/>
                  </a:lnTo>
                  <a:lnTo>
                    <a:pt x="141" y="51"/>
                  </a:lnTo>
                  <a:lnTo>
                    <a:pt x="144" y="2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115"/>
            <p:cNvSpPr>
              <a:spLocks/>
            </p:cNvSpPr>
            <p:nvPr/>
          </p:nvSpPr>
          <p:spPr bwMode="auto">
            <a:xfrm>
              <a:off x="6804389" y="2979952"/>
              <a:ext cx="4663711" cy="4641281"/>
            </a:xfrm>
            <a:custGeom>
              <a:avLst/>
              <a:gdLst>
                <a:gd name="T0" fmla="*/ 1764 w 3122"/>
                <a:gd name="T1" fmla="*/ 13 h 3109"/>
                <a:gd name="T2" fmla="*/ 2054 w 3122"/>
                <a:gd name="T3" fmla="*/ 79 h 3109"/>
                <a:gd name="T4" fmla="*/ 2321 w 3122"/>
                <a:gd name="T5" fmla="*/ 197 h 3109"/>
                <a:gd name="T6" fmla="*/ 2558 w 3122"/>
                <a:gd name="T7" fmla="*/ 359 h 3109"/>
                <a:gd name="T8" fmla="*/ 2761 w 3122"/>
                <a:gd name="T9" fmla="*/ 561 h 3109"/>
                <a:gd name="T10" fmla="*/ 2925 w 3122"/>
                <a:gd name="T11" fmla="*/ 798 h 3109"/>
                <a:gd name="T12" fmla="*/ 3043 w 3122"/>
                <a:gd name="T13" fmla="*/ 1063 h 3109"/>
                <a:gd name="T14" fmla="*/ 3109 w 3122"/>
                <a:gd name="T15" fmla="*/ 1351 h 3109"/>
                <a:gd name="T16" fmla="*/ 3119 w 3122"/>
                <a:gd name="T17" fmla="*/ 1656 h 3109"/>
                <a:gd name="T18" fmla="*/ 3071 w 3122"/>
                <a:gd name="T19" fmla="*/ 1951 h 3109"/>
                <a:gd name="T20" fmla="*/ 2969 w 3122"/>
                <a:gd name="T21" fmla="*/ 2224 h 3109"/>
                <a:gd name="T22" fmla="*/ 2820 w 3122"/>
                <a:gd name="T23" fmla="*/ 2472 h 3109"/>
                <a:gd name="T24" fmla="*/ 2629 w 3122"/>
                <a:gd name="T25" fmla="*/ 2687 h 3109"/>
                <a:gd name="T26" fmla="*/ 2404 w 3122"/>
                <a:gd name="T27" fmla="*/ 2863 h 3109"/>
                <a:gd name="T28" fmla="*/ 2146 w 3122"/>
                <a:gd name="T29" fmla="*/ 2995 h 3109"/>
                <a:gd name="T30" fmla="*/ 1863 w 3122"/>
                <a:gd name="T31" fmla="*/ 3080 h 3109"/>
                <a:gd name="T32" fmla="*/ 1561 w 3122"/>
                <a:gd name="T33" fmla="*/ 3109 h 3109"/>
                <a:gd name="T34" fmla="*/ 1259 w 3122"/>
                <a:gd name="T35" fmla="*/ 3080 h 3109"/>
                <a:gd name="T36" fmla="*/ 977 w 3122"/>
                <a:gd name="T37" fmla="*/ 2995 h 3109"/>
                <a:gd name="T38" fmla="*/ 719 w 3122"/>
                <a:gd name="T39" fmla="*/ 2863 h 3109"/>
                <a:gd name="T40" fmla="*/ 492 w 3122"/>
                <a:gd name="T41" fmla="*/ 2687 h 3109"/>
                <a:gd name="T42" fmla="*/ 302 w 3122"/>
                <a:gd name="T43" fmla="*/ 2472 h 3109"/>
                <a:gd name="T44" fmla="*/ 153 w 3122"/>
                <a:gd name="T45" fmla="*/ 2224 h 3109"/>
                <a:gd name="T46" fmla="*/ 51 w 3122"/>
                <a:gd name="T47" fmla="*/ 1951 h 3109"/>
                <a:gd name="T48" fmla="*/ 4 w 3122"/>
                <a:gd name="T49" fmla="*/ 1656 h 3109"/>
                <a:gd name="T50" fmla="*/ 13 w 3122"/>
                <a:gd name="T51" fmla="*/ 1352 h 3109"/>
                <a:gd name="T52" fmla="*/ 79 w 3122"/>
                <a:gd name="T53" fmla="*/ 1066 h 3109"/>
                <a:gd name="T54" fmla="*/ 195 w 3122"/>
                <a:gd name="T55" fmla="*/ 801 h 3109"/>
                <a:gd name="T56" fmla="*/ 598 w 3122"/>
                <a:gd name="T57" fmla="*/ 939 h 3109"/>
                <a:gd name="T58" fmla="*/ 491 w 3122"/>
                <a:gd name="T59" fmla="*/ 1152 h 3109"/>
                <a:gd name="T60" fmla="*/ 430 w 3122"/>
                <a:gd name="T61" fmla="*/ 1387 h 3109"/>
                <a:gd name="T62" fmla="*/ 420 w 3122"/>
                <a:gd name="T63" fmla="*/ 1639 h 3109"/>
                <a:gd name="T64" fmla="*/ 466 w 3122"/>
                <a:gd name="T65" fmla="*/ 1883 h 3109"/>
                <a:gd name="T66" fmla="*/ 560 w 3122"/>
                <a:gd name="T67" fmla="*/ 2106 h 3109"/>
                <a:gd name="T68" fmla="*/ 698 w 3122"/>
                <a:gd name="T69" fmla="*/ 2301 h 3109"/>
                <a:gd name="T70" fmla="*/ 873 w 3122"/>
                <a:gd name="T71" fmla="*/ 2464 h 3109"/>
                <a:gd name="T72" fmla="*/ 1079 w 3122"/>
                <a:gd name="T73" fmla="*/ 2587 h 3109"/>
                <a:gd name="T74" fmla="*/ 1310 w 3122"/>
                <a:gd name="T75" fmla="*/ 2666 h 3109"/>
                <a:gd name="T76" fmla="*/ 1561 w 3122"/>
                <a:gd name="T77" fmla="*/ 2694 h 3109"/>
                <a:gd name="T78" fmla="*/ 1812 w 3122"/>
                <a:gd name="T79" fmla="*/ 2666 h 3109"/>
                <a:gd name="T80" fmla="*/ 2043 w 3122"/>
                <a:gd name="T81" fmla="*/ 2587 h 3109"/>
                <a:gd name="T82" fmla="*/ 2249 w 3122"/>
                <a:gd name="T83" fmla="*/ 2464 h 3109"/>
                <a:gd name="T84" fmla="*/ 2424 w 3122"/>
                <a:gd name="T85" fmla="*/ 2301 h 3109"/>
                <a:gd name="T86" fmla="*/ 2562 w 3122"/>
                <a:gd name="T87" fmla="*/ 2106 h 3109"/>
                <a:gd name="T88" fmla="*/ 2656 w 3122"/>
                <a:gd name="T89" fmla="*/ 1883 h 3109"/>
                <a:gd name="T90" fmla="*/ 2702 w 3122"/>
                <a:gd name="T91" fmla="*/ 1639 h 3109"/>
                <a:gd name="T92" fmla="*/ 2693 w 3122"/>
                <a:gd name="T93" fmla="*/ 1386 h 3109"/>
                <a:gd name="T94" fmla="*/ 2631 w 3122"/>
                <a:gd name="T95" fmla="*/ 1149 h 3109"/>
                <a:gd name="T96" fmla="*/ 2521 w 3122"/>
                <a:gd name="T97" fmla="*/ 935 h 3109"/>
                <a:gd name="T98" fmla="*/ 2369 w 3122"/>
                <a:gd name="T99" fmla="*/ 749 h 3109"/>
                <a:gd name="T100" fmla="*/ 2184 w 3122"/>
                <a:gd name="T101" fmla="*/ 599 h 3109"/>
                <a:gd name="T102" fmla="*/ 1968 w 3122"/>
                <a:gd name="T103" fmla="*/ 490 h 3109"/>
                <a:gd name="T104" fmla="*/ 1730 w 3122"/>
                <a:gd name="T105" fmla="*/ 428 h 3109"/>
                <a:gd name="T106" fmla="*/ 1476 w 3122"/>
                <a:gd name="T107" fmla="*/ 419 h 3109"/>
                <a:gd name="T108" fmla="*/ 1234 w 3122"/>
                <a:gd name="T109" fmla="*/ 463 h 3109"/>
                <a:gd name="T110" fmla="*/ 1012 w 3122"/>
                <a:gd name="T111" fmla="*/ 556 h 3109"/>
                <a:gd name="T112" fmla="*/ 723 w 3122"/>
                <a:gd name="T113" fmla="*/ 243 h 3109"/>
                <a:gd name="T114" fmla="*/ 979 w 3122"/>
                <a:gd name="T115" fmla="*/ 112 h 3109"/>
                <a:gd name="T116" fmla="*/ 1261 w 3122"/>
                <a:gd name="T117" fmla="*/ 29 h 3109"/>
                <a:gd name="T118" fmla="*/ 1561 w 3122"/>
                <a:gd name="T119" fmla="*/ 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2" h="3109">
                  <a:moveTo>
                    <a:pt x="1561" y="0"/>
                  </a:moveTo>
                  <a:lnTo>
                    <a:pt x="1664" y="3"/>
                  </a:lnTo>
                  <a:lnTo>
                    <a:pt x="1764" y="13"/>
                  </a:lnTo>
                  <a:lnTo>
                    <a:pt x="1863" y="29"/>
                  </a:lnTo>
                  <a:lnTo>
                    <a:pt x="1960" y="51"/>
                  </a:lnTo>
                  <a:lnTo>
                    <a:pt x="2054" y="79"/>
                  </a:lnTo>
                  <a:lnTo>
                    <a:pt x="2146" y="113"/>
                  </a:lnTo>
                  <a:lnTo>
                    <a:pt x="2235" y="152"/>
                  </a:lnTo>
                  <a:lnTo>
                    <a:pt x="2321" y="197"/>
                  </a:lnTo>
                  <a:lnTo>
                    <a:pt x="2404" y="246"/>
                  </a:lnTo>
                  <a:lnTo>
                    <a:pt x="2482" y="300"/>
                  </a:lnTo>
                  <a:lnTo>
                    <a:pt x="2558" y="359"/>
                  </a:lnTo>
                  <a:lnTo>
                    <a:pt x="2629" y="423"/>
                  </a:lnTo>
                  <a:lnTo>
                    <a:pt x="2698" y="490"/>
                  </a:lnTo>
                  <a:lnTo>
                    <a:pt x="2761" y="561"/>
                  </a:lnTo>
                  <a:lnTo>
                    <a:pt x="2820" y="636"/>
                  </a:lnTo>
                  <a:lnTo>
                    <a:pt x="2875" y="716"/>
                  </a:lnTo>
                  <a:lnTo>
                    <a:pt x="2925" y="798"/>
                  </a:lnTo>
                  <a:lnTo>
                    <a:pt x="2969" y="884"/>
                  </a:lnTo>
                  <a:lnTo>
                    <a:pt x="3009" y="972"/>
                  </a:lnTo>
                  <a:lnTo>
                    <a:pt x="3043" y="1063"/>
                  </a:lnTo>
                  <a:lnTo>
                    <a:pt x="3071" y="1157"/>
                  </a:lnTo>
                  <a:lnTo>
                    <a:pt x="3093" y="1253"/>
                  </a:lnTo>
                  <a:lnTo>
                    <a:pt x="3109" y="1351"/>
                  </a:lnTo>
                  <a:lnTo>
                    <a:pt x="3119" y="1452"/>
                  </a:lnTo>
                  <a:lnTo>
                    <a:pt x="3122" y="1555"/>
                  </a:lnTo>
                  <a:lnTo>
                    <a:pt x="3119" y="1656"/>
                  </a:lnTo>
                  <a:lnTo>
                    <a:pt x="3109" y="1757"/>
                  </a:lnTo>
                  <a:lnTo>
                    <a:pt x="3093" y="1855"/>
                  </a:lnTo>
                  <a:lnTo>
                    <a:pt x="3071" y="1951"/>
                  </a:lnTo>
                  <a:lnTo>
                    <a:pt x="3043" y="2045"/>
                  </a:lnTo>
                  <a:lnTo>
                    <a:pt x="3009" y="2137"/>
                  </a:lnTo>
                  <a:lnTo>
                    <a:pt x="2969" y="2224"/>
                  </a:lnTo>
                  <a:lnTo>
                    <a:pt x="2925" y="2310"/>
                  </a:lnTo>
                  <a:lnTo>
                    <a:pt x="2875" y="2392"/>
                  </a:lnTo>
                  <a:lnTo>
                    <a:pt x="2820" y="2472"/>
                  </a:lnTo>
                  <a:lnTo>
                    <a:pt x="2761" y="2547"/>
                  </a:lnTo>
                  <a:lnTo>
                    <a:pt x="2698" y="2618"/>
                  </a:lnTo>
                  <a:lnTo>
                    <a:pt x="2629" y="2687"/>
                  </a:lnTo>
                  <a:lnTo>
                    <a:pt x="2558" y="2749"/>
                  </a:lnTo>
                  <a:lnTo>
                    <a:pt x="2482" y="2808"/>
                  </a:lnTo>
                  <a:lnTo>
                    <a:pt x="2404" y="2863"/>
                  </a:lnTo>
                  <a:lnTo>
                    <a:pt x="2321" y="2913"/>
                  </a:lnTo>
                  <a:lnTo>
                    <a:pt x="2235" y="2957"/>
                  </a:lnTo>
                  <a:lnTo>
                    <a:pt x="2146" y="2995"/>
                  </a:lnTo>
                  <a:lnTo>
                    <a:pt x="2054" y="3029"/>
                  </a:lnTo>
                  <a:lnTo>
                    <a:pt x="1960" y="3057"/>
                  </a:lnTo>
                  <a:lnTo>
                    <a:pt x="1863" y="3080"/>
                  </a:lnTo>
                  <a:lnTo>
                    <a:pt x="1764" y="3095"/>
                  </a:lnTo>
                  <a:lnTo>
                    <a:pt x="1664" y="3105"/>
                  </a:lnTo>
                  <a:lnTo>
                    <a:pt x="1561" y="3109"/>
                  </a:lnTo>
                  <a:lnTo>
                    <a:pt x="1459" y="3105"/>
                  </a:lnTo>
                  <a:lnTo>
                    <a:pt x="1358" y="3095"/>
                  </a:lnTo>
                  <a:lnTo>
                    <a:pt x="1259" y="3080"/>
                  </a:lnTo>
                  <a:lnTo>
                    <a:pt x="1162" y="3057"/>
                  </a:lnTo>
                  <a:lnTo>
                    <a:pt x="1068" y="3029"/>
                  </a:lnTo>
                  <a:lnTo>
                    <a:pt x="977" y="2995"/>
                  </a:lnTo>
                  <a:lnTo>
                    <a:pt x="888" y="2957"/>
                  </a:lnTo>
                  <a:lnTo>
                    <a:pt x="802" y="2913"/>
                  </a:lnTo>
                  <a:lnTo>
                    <a:pt x="719" y="2863"/>
                  </a:lnTo>
                  <a:lnTo>
                    <a:pt x="640" y="2808"/>
                  </a:lnTo>
                  <a:lnTo>
                    <a:pt x="564" y="2749"/>
                  </a:lnTo>
                  <a:lnTo>
                    <a:pt x="492" y="2687"/>
                  </a:lnTo>
                  <a:lnTo>
                    <a:pt x="424" y="2618"/>
                  </a:lnTo>
                  <a:lnTo>
                    <a:pt x="361" y="2547"/>
                  </a:lnTo>
                  <a:lnTo>
                    <a:pt x="302" y="2472"/>
                  </a:lnTo>
                  <a:lnTo>
                    <a:pt x="247" y="2392"/>
                  </a:lnTo>
                  <a:lnTo>
                    <a:pt x="197" y="2310"/>
                  </a:lnTo>
                  <a:lnTo>
                    <a:pt x="153" y="2224"/>
                  </a:lnTo>
                  <a:lnTo>
                    <a:pt x="114" y="2137"/>
                  </a:lnTo>
                  <a:lnTo>
                    <a:pt x="79" y="2045"/>
                  </a:lnTo>
                  <a:lnTo>
                    <a:pt x="51" y="1951"/>
                  </a:lnTo>
                  <a:lnTo>
                    <a:pt x="30" y="1855"/>
                  </a:lnTo>
                  <a:lnTo>
                    <a:pt x="13" y="1757"/>
                  </a:lnTo>
                  <a:lnTo>
                    <a:pt x="4" y="1656"/>
                  </a:lnTo>
                  <a:lnTo>
                    <a:pt x="0" y="1555"/>
                  </a:lnTo>
                  <a:lnTo>
                    <a:pt x="4" y="1452"/>
                  </a:lnTo>
                  <a:lnTo>
                    <a:pt x="13" y="1352"/>
                  </a:lnTo>
                  <a:lnTo>
                    <a:pt x="30" y="1255"/>
                  </a:lnTo>
                  <a:lnTo>
                    <a:pt x="51" y="1159"/>
                  </a:lnTo>
                  <a:lnTo>
                    <a:pt x="79" y="1066"/>
                  </a:lnTo>
                  <a:lnTo>
                    <a:pt x="113" y="975"/>
                  </a:lnTo>
                  <a:lnTo>
                    <a:pt x="152" y="887"/>
                  </a:lnTo>
                  <a:lnTo>
                    <a:pt x="195" y="801"/>
                  </a:lnTo>
                  <a:lnTo>
                    <a:pt x="245" y="719"/>
                  </a:lnTo>
                  <a:lnTo>
                    <a:pt x="299" y="640"/>
                  </a:lnTo>
                  <a:lnTo>
                    <a:pt x="598" y="939"/>
                  </a:lnTo>
                  <a:lnTo>
                    <a:pt x="558" y="1007"/>
                  </a:lnTo>
                  <a:lnTo>
                    <a:pt x="522" y="1078"/>
                  </a:lnTo>
                  <a:lnTo>
                    <a:pt x="491" y="1152"/>
                  </a:lnTo>
                  <a:lnTo>
                    <a:pt x="465" y="1229"/>
                  </a:lnTo>
                  <a:lnTo>
                    <a:pt x="444" y="1307"/>
                  </a:lnTo>
                  <a:lnTo>
                    <a:pt x="430" y="1387"/>
                  </a:lnTo>
                  <a:lnTo>
                    <a:pt x="420" y="1470"/>
                  </a:lnTo>
                  <a:lnTo>
                    <a:pt x="417" y="1555"/>
                  </a:lnTo>
                  <a:lnTo>
                    <a:pt x="420" y="1639"/>
                  </a:lnTo>
                  <a:lnTo>
                    <a:pt x="430" y="1722"/>
                  </a:lnTo>
                  <a:lnTo>
                    <a:pt x="445" y="1803"/>
                  </a:lnTo>
                  <a:lnTo>
                    <a:pt x="466" y="1883"/>
                  </a:lnTo>
                  <a:lnTo>
                    <a:pt x="492" y="1960"/>
                  </a:lnTo>
                  <a:lnTo>
                    <a:pt x="524" y="2034"/>
                  </a:lnTo>
                  <a:lnTo>
                    <a:pt x="560" y="2106"/>
                  </a:lnTo>
                  <a:lnTo>
                    <a:pt x="602" y="2174"/>
                  </a:lnTo>
                  <a:lnTo>
                    <a:pt x="648" y="2240"/>
                  </a:lnTo>
                  <a:lnTo>
                    <a:pt x="698" y="2301"/>
                  </a:lnTo>
                  <a:lnTo>
                    <a:pt x="753" y="2359"/>
                  </a:lnTo>
                  <a:lnTo>
                    <a:pt x="811" y="2413"/>
                  </a:lnTo>
                  <a:lnTo>
                    <a:pt x="873" y="2464"/>
                  </a:lnTo>
                  <a:lnTo>
                    <a:pt x="938" y="2509"/>
                  </a:lnTo>
                  <a:lnTo>
                    <a:pt x="1008" y="2550"/>
                  </a:lnTo>
                  <a:lnTo>
                    <a:pt x="1079" y="2587"/>
                  </a:lnTo>
                  <a:lnTo>
                    <a:pt x="1154" y="2618"/>
                  </a:lnTo>
                  <a:lnTo>
                    <a:pt x="1231" y="2645"/>
                  </a:lnTo>
                  <a:lnTo>
                    <a:pt x="1310" y="2666"/>
                  </a:lnTo>
                  <a:lnTo>
                    <a:pt x="1392" y="2681"/>
                  </a:lnTo>
                  <a:lnTo>
                    <a:pt x="1476" y="2690"/>
                  </a:lnTo>
                  <a:lnTo>
                    <a:pt x="1561" y="2694"/>
                  </a:lnTo>
                  <a:lnTo>
                    <a:pt x="1646" y="2690"/>
                  </a:lnTo>
                  <a:lnTo>
                    <a:pt x="1730" y="2681"/>
                  </a:lnTo>
                  <a:lnTo>
                    <a:pt x="1812" y="2666"/>
                  </a:lnTo>
                  <a:lnTo>
                    <a:pt x="1891" y="2645"/>
                  </a:lnTo>
                  <a:lnTo>
                    <a:pt x="1968" y="2618"/>
                  </a:lnTo>
                  <a:lnTo>
                    <a:pt x="2043" y="2587"/>
                  </a:lnTo>
                  <a:lnTo>
                    <a:pt x="2114" y="2550"/>
                  </a:lnTo>
                  <a:lnTo>
                    <a:pt x="2184" y="2509"/>
                  </a:lnTo>
                  <a:lnTo>
                    <a:pt x="2249" y="2464"/>
                  </a:lnTo>
                  <a:lnTo>
                    <a:pt x="2311" y="2413"/>
                  </a:lnTo>
                  <a:lnTo>
                    <a:pt x="2369" y="2359"/>
                  </a:lnTo>
                  <a:lnTo>
                    <a:pt x="2424" y="2301"/>
                  </a:lnTo>
                  <a:lnTo>
                    <a:pt x="2474" y="2240"/>
                  </a:lnTo>
                  <a:lnTo>
                    <a:pt x="2521" y="2174"/>
                  </a:lnTo>
                  <a:lnTo>
                    <a:pt x="2562" y="2106"/>
                  </a:lnTo>
                  <a:lnTo>
                    <a:pt x="2598" y="2034"/>
                  </a:lnTo>
                  <a:lnTo>
                    <a:pt x="2631" y="1960"/>
                  </a:lnTo>
                  <a:lnTo>
                    <a:pt x="2656" y="1883"/>
                  </a:lnTo>
                  <a:lnTo>
                    <a:pt x="2677" y="1803"/>
                  </a:lnTo>
                  <a:lnTo>
                    <a:pt x="2693" y="1722"/>
                  </a:lnTo>
                  <a:lnTo>
                    <a:pt x="2702" y="1639"/>
                  </a:lnTo>
                  <a:lnTo>
                    <a:pt x="2705" y="1555"/>
                  </a:lnTo>
                  <a:lnTo>
                    <a:pt x="2702" y="1469"/>
                  </a:lnTo>
                  <a:lnTo>
                    <a:pt x="2693" y="1386"/>
                  </a:lnTo>
                  <a:lnTo>
                    <a:pt x="2677" y="1305"/>
                  </a:lnTo>
                  <a:lnTo>
                    <a:pt x="2656" y="1225"/>
                  </a:lnTo>
                  <a:lnTo>
                    <a:pt x="2631" y="1149"/>
                  </a:lnTo>
                  <a:lnTo>
                    <a:pt x="2598" y="1075"/>
                  </a:lnTo>
                  <a:lnTo>
                    <a:pt x="2562" y="1003"/>
                  </a:lnTo>
                  <a:lnTo>
                    <a:pt x="2521" y="935"/>
                  </a:lnTo>
                  <a:lnTo>
                    <a:pt x="2474" y="870"/>
                  </a:lnTo>
                  <a:lnTo>
                    <a:pt x="2424" y="808"/>
                  </a:lnTo>
                  <a:lnTo>
                    <a:pt x="2369" y="749"/>
                  </a:lnTo>
                  <a:lnTo>
                    <a:pt x="2311" y="695"/>
                  </a:lnTo>
                  <a:lnTo>
                    <a:pt x="2249" y="645"/>
                  </a:lnTo>
                  <a:lnTo>
                    <a:pt x="2184" y="599"/>
                  </a:lnTo>
                  <a:lnTo>
                    <a:pt x="2114" y="558"/>
                  </a:lnTo>
                  <a:lnTo>
                    <a:pt x="2043" y="521"/>
                  </a:lnTo>
                  <a:lnTo>
                    <a:pt x="1968" y="490"/>
                  </a:lnTo>
                  <a:lnTo>
                    <a:pt x="1891" y="463"/>
                  </a:lnTo>
                  <a:lnTo>
                    <a:pt x="1812" y="442"/>
                  </a:lnTo>
                  <a:lnTo>
                    <a:pt x="1730" y="428"/>
                  </a:lnTo>
                  <a:lnTo>
                    <a:pt x="1646" y="419"/>
                  </a:lnTo>
                  <a:lnTo>
                    <a:pt x="1561" y="416"/>
                  </a:lnTo>
                  <a:lnTo>
                    <a:pt x="1476" y="419"/>
                  </a:lnTo>
                  <a:lnTo>
                    <a:pt x="1394" y="427"/>
                  </a:lnTo>
                  <a:lnTo>
                    <a:pt x="1312" y="442"/>
                  </a:lnTo>
                  <a:lnTo>
                    <a:pt x="1234" y="463"/>
                  </a:lnTo>
                  <a:lnTo>
                    <a:pt x="1157" y="489"/>
                  </a:lnTo>
                  <a:lnTo>
                    <a:pt x="1083" y="520"/>
                  </a:lnTo>
                  <a:lnTo>
                    <a:pt x="1012" y="556"/>
                  </a:lnTo>
                  <a:lnTo>
                    <a:pt x="944" y="596"/>
                  </a:lnTo>
                  <a:lnTo>
                    <a:pt x="644" y="298"/>
                  </a:lnTo>
                  <a:lnTo>
                    <a:pt x="723" y="243"/>
                  </a:lnTo>
                  <a:lnTo>
                    <a:pt x="805" y="195"/>
                  </a:lnTo>
                  <a:lnTo>
                    <a:pt x="891" y="150"/>
                  </a:lnTo>
                  <a:lnTo>
                    <a:pt x="979" y="112"/>
                  </a:lnTo>
                  <a:lnTo>
                    <a:pt x="1071" y="78"/>
                  </a:lnTo>
                  <a:lnTo>
                    <a:pt x="1164" y="50"/>
                  </a:lnTo>
                  <a:lnTo>
                    <a:pt x="1261" y="29"/>
                  </a:lnTo>
                  <a:lnTo>
                    <a:pt x="1359" y="13"/>
                  </a:lnTo>
                  <a:lnTo>
                    <a:pt x="1460" y="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116"/>
            <p:cNvSpPr>
              <a:spLocks/>
            </p:cNvSpPr>
            <p:nvPr/>
          </p:nvSpPr>
          <p:spPr bwMode="auto">
            <a:xfrm>
              <a:off x="6400800" y="2576363"/>
              <a:ext cx="717494" cy="695071"/>
            </a:xfrm>
            <a:custGeom>
              <a:avLst/>
              <a:gdLst>
                <a:gd name="T0" fmla="*/ 249 w 473"/>
                <a:gd name="T1" fmla="*/ 0 h 467"/>
                <a:gd name="T2" fmla="*/ 259 w 473"/>
                <a:gd name="T3" fmla="*/ 0 h 467"/>
                <a:gd name="T4" fmla="*/ 268 w 473"/>
                <a:gd name="T5" fmla="*/ 7 h 467"/>
                <a:gd name="T6" fmla="*/ 465 w 473"/>
                <a:gd name="T7" fmla="*/ 201 h 467"/>
                <a:gd name="T8" fmla="*/ 468 w 473"/>
                <a:gd name="T9" fmla="*/ 204 h 467"/>
                <a:gd name="T10" fmla="*/ 470 w 473"/>
                <a:gd name="T11" fmla="*/ 208 h 467"/>
                <a:gd name="T12" fmla="*/ 471 w 473"/>
                <a:gd name="T13" fmla="*/ 212 h 467"/>
                <a:gd name="T14" fmla="*/ 473 w 473"/>
                <a:gd name="T15" fmla="*/ 216 h 467"/>
                <a:gd name="T16" fmla="*/ 473 w 473"/>
                <a:gd name="T17" fmla="*/ 444 h 467"/>
                <a:gd name="T18" fmla="*/ 469 w 473"/>
                <a:gd name="T19" fmla="*/ 455 h 467"/>
                <a:gd name="T20" fmla="*/ 461 w 473"/>
                <a:gd name="T21" fmla="*/ 464 h 467"/>
                <a:gd name="T22" fmla="*/ 450 w 473"/>
                <a:gd name="T23" fmla="*/ 467 h 467"/>
                <a:gd name="T24" fmla="*/ 222 w 473"/>
                <a:gd name="T25" fmla="*/ 467 h 467"/>
                <a:gd name="T26" fmla="*/ 218 w 473"/>
                <a:gd name="T27" fmla="*/ 466 h 467"/>
                <a:gd name="T28" fmla="*/ 213 w 473"/>
                <a:gd name="T29" fmla="*/ 465 h 467"/>
                <a:gd name="T30" fmla="*/ 209 w 473"/>
                <a:gd name="T31" fmla="*/ 463 h 467"/>
                <a:gd name="T32" fmla="*/ 206 w 473"/>
                <a:gd name="T33" fmla="*/ 461 h 467"/>
                <a:gd name="T34" fmla="*/ 6 w 473"/>
                <a:gd name="T35" fmla="*/ 263 h 467"/>
                <a:gd name="T36" fmla="*/ 1 w 473"/>
                <a:gd name="T37" fmla="*/ 254 h 467"/>
                <a:gd name="T38" fmla="*/ 0 w 473"/>
                <a:gd name="T39" fmla="*/ 245 h 467"/>
                <a:gd name="T40" fmla="*/ 4 w 473"/>
                <a:gd name="T41" fmla="*/ 236 h 467"/>
                <a:gd name="T42" fmla="*/ 11 w 473"/>
                <a:gd name="T43" fmla="*/ 228 h 467"/>
                <a:gd name="T44" fmla="*/ 23 w 473"/>
                <a:gd name="T45" fmla="*/ 226 h 467"/>
                <a:gd name="T46" fmla="*/ 90 w 473"/>
                <a:gd name="T47" fmla="*/ 226 h 467"/>
                <a:gd name="T48" fmla="*/ 118 w 473"/>
                <a:gd name="T49" fmla="*/ 223 h 467"/>
                <a:gd name="T50" fmla="*/ 145 w 473"/>
                <a:gd name="T51" fmla="*/ 215 h 467"/>
                <a:gd name="T52" fmla="*/ 169 w 473"/>
                <a:gd name="T53" fmla="*/ 202 h 467"/>
                <a:gd name="T54" fmla="*/ 190 w 473"/>
                <a:gd name="T55" fmla="*/ 185 h 467"/>
                <a:gd name="T56" fmla="*/ 206 w 473"/>
                <a:gd name="T57" fmla="*/ 164 h 467"/>
                <a:gd name="T58" fmla="*/ 220 w 473"/>
                <a:gd name="T59" fmla="*/ 141 h 467"/>
                <a:gd name="T60" fmla="*/ 228 w 473"/>
                <a:gd name="T61" fmla="*/ 114 h 467"/>
                <a:gd name="T62" fmla="*/ 230 w 473"/>
                <a:gd name="T63" fmla="*/ 86 h 467"/>
                <a:gd name="T64" fmla="*/ 230 w 473"/>
                <a:gd name="T65" fmla="*/ 22 h 467"/>
                <a:gd name="T66" fmla="*/ 233 w 473"/>
                <a:gd name="T67" fmla="*/ 12 h 467"/>
                <a:gd name="T68" fmla="*/ 239 w 473"/>
                <a:gd name="T69" fmla="*/ 5 h 467"/>
                <a:gd name="T70" fmla="*/ 249 w 4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3" h="467">
                  <a:moveTo>
                    <a:pt x="249" y="0"/>
                  </a:moveTo>
                  <a:lnTo>
                    <a:pt x="259" y="0"/>
                  </a:lnTo>
                  <a:lnTo>
                    <a:pt x="268" y="7"/>
                  </a:lnTo>
                  <a:lnTo>
                    <a:pt x="465" y="201"/>
                  </a:lnTo>
                  <a:lnTo>
                    <a:pt x="468" y="204"/>
                  </a:lnTo>
                  <a:lnTo>
                    <a:pt x="470" y="208"/>
                  </a:lnTo>
                  <a:lnTo>
                    <a:pt x="471" y="212"/>
                  </a:lnTo>
                  <a:lnTo>
                    <a:pt x="473" y="216"/>
                  </a:lnTo>
                  <a:lnTo>
                    <a:pt x="473" y="444"/>
                  </a:lnTo>
                  <a:lnTo>
                    <a:pt x="469" y="455"/>
                  </a:lnTo>
                  <a:lnTo>
                    <a:pt x="461" y="464"/>
                  </a:lnTo>
                  <a:lnTo>
                    <a:pt x="450" y="467"/>
                  </a:lnTo>
                  <a:lnTo>
                    <a:pt x="222" y="467"/>
                  </a:lnTo>
                  <a:lnTo>
                    <a:pt x="218" y="466"/>
                  </a:lnTo>
                  <a:lnTo>
                    <a:pt x="213" y="465"/>
                  </a:lnTo>
                  <a:lnTo>
                    <a:pt x="209" y="463"/>
                  </a:lnTo>
                  <a:lnTo>
                    <a:pt x="206" y="461"/>
                  </a:lnTo>
                  <a:lnTo>
                    <a:pt x="6" y="263"/>
                  </a:lnTo>
                  <a:lnTo>
                    <a:pt x="1" y="254"/>
                  </a:lnTo>
                  <a:lnTo>
                    <a:pt x="0" y="245"/>
                  </a:lnTo>
                  <a:lnTo>
                    <a:pt x="4" y="236"/>
                  </a:lnTo>
                  <a:lnTo>
                    <a:pt x="11" y="228"/>
                  </a:lnTo>
                  <a:lnTo>
                    <a:pt x="23" y="226"/>
                  </a:lnTo>
                  <a:lnTo>
                    <a:pt x="90" y="226"/>
                  </a:lnTo>
                  <a:lnTo>
                    <a:pt x="118" y="223"/>
                  </a:lnTo>
                  <a:lnTo>
                    <a:pt x="145" y="215"/>
                  </a:lnTo>
                  <a:lnTo>
                    <a:pt x="169" y="202"/>
                  </a:lnTo>
                  <a:lnTo>
                    <a:pt x="190" y="185"/>
                  </a:lnTo>
                  <a:lnTo>
                    <a:pt x="206" y="164"/>
                  </a:lnTo>
                  <a:lnTo>
                    <a:pt x="220" y="141"/>
                  </a:lnTo>
                  <a:lnTo>
                    <a:pt x="228" y="114"/>
                  </a:lnTo>
                  <a:lnTo>
                    <a:pt x="230" y="86"/>
                  </a:lnTo>
                  <a:lnTo>
                    <a:pt x="230" y="22"/>
                  </a:lnTo>
                  <a:lnTo>
                    <a:pt x="233" y="12"/>
                  </a:lnTo>
                  <a:lnTo>
                    <a:pt x="239" y="5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1004912" y="4412879"/>
            <a:ext cx="4362834" cy="933555"/>
            <a:chOff x="1004912" y="4412879"/>
            <a:chExt cx="4362834" cy="933555"/>
          </a:xfrm>
        </p:grpSpPr>
        <p:sp>
          <p:nvSpPr>
            <p:cNvPr id="37" name="Freeform: Shape 5"/>
            <p:cNvSpPr/>
            <p:nvPr/>
          </p:nvSpPr>
          <p:spPr>
            <a:xfrm>
              <a:off x="1004912" y="4499908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93803" y="4843732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93802" y="4412879"/>
              <a:ext cx="38307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Etudier les besoins et les notions financières.</a:t>
              </a: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1004912" y="6618783"/>
            <a:ext cx="4362834" cy="933555"/>
            <a:chOff x="1004912" y="6618783"/>
            <a:chExt cx="4362834" cy="933555"/>
          </a:xfrm>
        </p:grpSpPr>
        <p:sp>
          <p:nvSpPr>
            <p:cNvPr id="40" name="Freeform: Shape 5"/>
            <p:cNvSpPr/>
            <p:nvPr/>
          </p:nvSpPr>
          <p:spPr>
            <a:xfrm>
              <a:off x="1004912" y="6705812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93803" y="7049636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93803" y="6618783"/>
              <a:ext cx="38739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Etudier le projet existant (Robot-Advisor).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13097103" y="4412879"/>
            <a:ext cx="4362834" cy="933555"/>
            <a:chOff x="13097103" y="4412879"/>
            <a:chExt cx="4362834" cy="933555"/>
          </a:xfrm>
        </p:grpSpPr>
        <p:sp>
          <p:nvSpPr>
            <p:cNvPr id="43" name="Freeform: Shape 5"/>
            <p:cNvSpPr/>
            <p:nvPr/>
          </p:nvSpPr>
          <p:spPr>
            <a:xfrm>
              <a:off x="13097103" y="4499908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585994" y="4843732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585994" y="4412879"/>
              <a:ext cx="369709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Permettre à l’utilisateur de créer son compte 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13097103" y="6618783"/>
            <a:ext cx="4362834" cy="1246495"/>
            <a:chOff x="13097103" y="6618783"/>
            <a:chExt cx="4362834" cy="1246495"/>
          </a:xfrm>
        </p:grpSpPr>
        <p:sp>
          <p:nvSpPr>
            <p:cNvPr id="46" name="Freeform: Shape 5"/>
            <p:cNvSpPr/>
            <p:nvPr/>
          </p:nvSpPr>
          <p:spPr>
            <a:xfrm>
              <a:off x="13097103" y="6705812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3585994" y="7049636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3585994" y="6618783"/>
              <a:ext cx="3697094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S’authentifier pour accéder aux actualités de la plateforme.</a:t>
              </a:r>
            </a:p>
          </p:txBody>
        </p:sp>
      </p:grpSp>
      <p:grpSp>
        <p:nvGrpSpPr>
          <p:cNvPr id="49" name="Группа 13">
            <a:extLst>
              <a:ext uri="{FF2B5EF4-FFF2-40B4-BE49-F238E27FC236}">
                <a16:creationId xmlns:a16="http://schemas.microsoft.com/office/drawing/2014/main" id="{DA78A29C-9AF4-41C0-977F-7F0D7E3B9803}"/>
              </a:ext>
            </a:extLst>
          </p:cNvPr>
          <p:cNvGrpSpPr/>
          <p:nvPr/>
        </p:nvGrpSpPr>
        <p:grpSpPr>
          <a:xfrm>
            <a:off x="2359742" y="262215"/>
            <a:ext cx="15667000" cy="1556048"/>
            <a:chOff x="-6697341" y="4528317"/>
            <a:chExt cx="15884203" cy="1554784"/>
          </a:xfrm>
        </p:grpSpPr>
        <p:sp>
          <p:nvSpPr>
            <p:cNvPr id="50" name="TextBox 14">
              <a:extLst>
                <a:ext uri="{FF2B5EF4-FFF2-40B4-BE49-F238E27FC236}">
                  <a16:creationId xmlns:a16="http://schemas.microsoft.com/office/drawing/2014/main" id="{2E15517F-7494-46BB-92CA-34E2A4415121}"/>
                </a:ext>
              </a:extLst>
            </p:cNvPr>
            <p:cNvSpPr txBox="1"/>
            <p:nvPr/>
          </p:nvSpPr>
          <p:spPr>
            <a:xfrm>
              <a:off x="-6697341" y="4528317"/>
              <a:ext cx="15884203" cy="116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 dirty="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1 : Mise en place et authentification</a:t>
              </a:r>
              <a:endParaRPr lang="fr-FR" sz="7000" dirty="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1" name="TextBox 17">
              <a:extLst>
                <a:ext uri="{FF2B5EF4-FFF2-40B4-BE49-F238E27FC236}">
                  <a16:creationId xmlns:a16="http://schemas.microsoft.com/office/drawing/2014/main" id="{6DE9AB35-3E64-42D1-8C76-479FB0B94F63}"/>
                </a:ext>
              </a:extLst>
            </p:cNvPr>
            <p:cNvSpPr txBox="1"/>
            <p:nvPr/>
          </p:nvSpPr>
          <p:spPr>
            <a:xfrm>
              <a:off x="-1236307" y="5621812"/>
              <a:ext cx="10423169" cy="461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- Etude de l'existant - Analyse des besoins - Diagramme de classe - Réalisation</a:t>
              </a:r>
              <a:endParaRPr lang="fr-FR" sz="2400" b="1" dirty="0">
                <a:solidFill>
                  <a:srgbClr val="232B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52" name="TextBox 17">
            <a:extLst>
              <a:ext uri="{FF2B5EF4-FFF2-40B4-BE49-F238E27FC236}">
                <a16:creationId xmlns:a16="http://schemas.microsoft.com/office/drawing/2014/main" id="{7CD1EFB2-B75C-448A-9E88-3D5979DCCE46}"/>
              </a:ext>
            </a:extLst>
          </p:cNvPr>
          <p:cNvSpPr txBox="1"/>
          <p:nvPr/>
        </p:nvSpPr>
        <p:spPr>
          <a:xfrm>
            <a:off x="5840361" y="1238616"/>
            <a:ext cx="233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</a:t>
            </a:r>
            <a:endParaRPr lang="fr-FR" sz="2400" b="1" dirty="0">
              <a:solidFill>
                <a:srgbClr val="9FD900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3" name="Полилиния 16">
            <a:extLst>
              <a:ext uri="{FF2B5EF4-FFF2-40B4-BE49-F238E27FC236}">
                <a16:creationId xmlns:a16="http://schemas.microsoft.com/office/drawing/2014/main" id="{EBCD0AEA-88C1-4333-8DE9-2C33F59C7518}"/>
              </a:ext>
            </a:extLst>
          </p:cNvPr>
          <p:cNvSpPr/>
          <p:nvPr/>
        </p:nvSpPr>
        <p:spPr>
          <a:xfrm flipH="1" flipV="1">
            <a:off x="-1512022" y="7499986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6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42F1817-8534-4F7D-8BC5-5A51C680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322" y="2237698"/>
            <a:ext cx="7750300" cy="36000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D0655E9-62E8-4E9B-A89D-ED7BCEF3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323" y="6360561"/>
            <a:ext cx="7764500" cy="36000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30" name="Picture 6" descr="More Likely Than Not, Summit County May Be Moving To Yellow Low-Risk Status  This Week | KPCW">
            <a:extLst>
              <a:ext uri="{FF2B5EF4-FFF2-40B4-BE49-F238E27FC236}">
                <a16:creationId xmlns:a16="http://schemas.microsoft.com/office/drawing/2014/main" id="{B635319E-87D2-4E7A-8221-23395043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53" y="1932818"/>
            <a:ext cx="2473083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ould You Accept or Regulate Your Emotions? | by Steve Glaveski | Steve  Glaveski | Medium">
            <a:extLst>
              <a:ext uri="{FF2B5EF4-FFF2-40B4-BE49-F238E27FC236}">
                <a16:creationId xmlns:a16="http://schemas.microsoft.com/office/drawing/2014/main" id="{C06E30DD-A52F-4ED3-ACEE-42AD37014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94" y="4548554"/>
            <a:ext cx="2844002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lculating calculation calculator finance calculator icon - Finance And  Banking Free">
            <a:extLst>
              <a:ext uri="{FF2B5EF4-FFF2-40B4-BE49-F238E27FC236}">
                <a16:creationId xmlns:a16="http://schemas.microsoft.com/office/drawing/2014/main" id="{74BFD9C2-D5A3-437E-8036-6A16EA36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93" y="7402716"/>
            <a:ext cx="2430000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C25A71D-3E8D-459C-B8F6-2437DF95B78A}"/>
              </a:ext>
            </a:extLst>
          </p:cNvPr>
          <p:cNvSpPr/>
          <p:nvPr/>
        </p:nvSpPr>
        <p:spPr>
          <a:xfrm>
            <a:off x="5706629" y="2421098"/>
            <a:ext cx="2953051" cy="1431161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fr-FR" sz="4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Capacité de </a:t>
            </a:r>
          </a:p>
          <a:p>
            <a:pPr algn="ctr"/>
            <a:r>
              <a:rPr lang="fr-FR" sz="4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risque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D9FD52-3AF8-4A2C-ADCB-DD2CEE639F21}"/>
              </a:ext>
            </a:extLst>
          </p:cNvPr>
          <p:cNvSpPr/>
          <p:nvPr/>
        </p:nvSpPr>
        <p:spPr>
          <a:xfrm>
            <a:off x="5713699" y="5088130"/>
            <a:ext cx="3044230" cy="1431161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fr-FR" sz="4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Tolérance au</a:t>
            </a:r>
          </a:p>
          <a:p>
            <a:pPr algn="ctr"/>
            <a:r>
              <a:rPr lang="fr-FR" sz="4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risque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43C027-87ED-4AFB-BFBA-6E2C5C2A3A4A}"/>
              </a:ext>
            </a:extLst>
          </p:cNvPr>
          <p:cNvSpPr/>
          <p:nvPr/>
        </p:nvSpPr>
        <p:spPr>
          <a:xfrm>
            <a:off x="5694479" y="8225301"/>
            <a:ext cx="3208186" cy="784830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fr-FR" sz="4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Risque requis</a:t>
            </a:r>
          </a:p>
        </p:txBody>
      </p:sp>
      <p:pic>
        <p:nvPicPr>
          <p:cNvPr id="8" name="Graphique 7" descr="Coche avec un remplissage uni">
            <a:extLst>
              <a:ext uri="{FF2B5EF4-FFF2-40B4-BE49-F238E27FC236}">
                <a16:creationId xmlns:a16="http://schemas.microsoft.com/office/drawing/2014/main" id="{63C23BD9-9C3D-42D5-A26B-69A2ADD1B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1840" y="2841669"/>
            <a:ext cx="810000" cy="810000"/>
          </a:xfrm>
          <a:prstGeom prst="rect">
            <a:avLst/>
          </a:prstGeom>
        </p:spPr>
      </p:pic>
      <p:pic>
        <p:nvPicPr>
          <p:cNvPr id="40" name="Graphique 39" descr="Coche avec un remplissage uni">
            <a:extLst>
              <a:ext uri="{FF2B5EF4-FFF2-40B4-BE49-F238E27FC236}">
                <a16:creationId xmlns:a16="http://schemas.microsoft.com/office/drawing/2014/main" id="{D171BC1E-2F1D-4EC8-9043-27663C5EE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1840" y="8253444"/>
            <a:ext cx="810000" cy="810000"/>
          </a:xfrm>
          <a:prstGeom prst="rect">
            <a:avLst/>
          </a:prstGeom>
        </p:spPr>
      </p:pic>
      <p:pic>
        <p:nvPicPr>
          <p:cNvPr id="37" name="Graphique 36" descr="Fermer avec un remplissage uni">
            <a:extLst>
              <a:ext uri="{FF2B5EF4-FFF2-40B4-BE49-F238E27FC236}">
                <a16:creationId xmlns:a16="http://schemas.microsoft.com/office/drawing/2014/main" id="{FA51092F-9B03-4AF1-A50A-4D243B4883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01840" y="5358554"/>
            <a:ext cx="810000" cy="810000"/>
          </a:xfrm>
          <a:prstGeom prst="rect">
            <a:avLst/>
          </a:prstGeom>
        </p:spPr>
      </p:pic>
      <p:pic>
        <p:nvPicPr>
          <p:cNvPr id="47" name="Graphique 46" descr="Coche avec un remplissage uni">
            <a:extLst>
              <a:ext uri="{FF2B5EF4-FFF2-40B4-BE49-F238E27FC236}">
                <a16:creationId xmlns:a16="http://schemas.microsoft.com/office/drawing/2014/main" id="{8E8F1D7D-F5CC-4C4D-9C60-9368FC4E6E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23138" y="5412957"/>
            <a:ext cx="810000" cy="810000"/>
          </a:xfrm>
          <a:prstGeom prst="rect">
            <a:avLst/>
          </a:prstGeom>
        </p:spPr>
      </p:pic>
      <p:sp>
        <p:nvSpPr>
          <p:cNvPr id="21" name="TextBox 14">
            <a:extLst>
              <a:ext uri="{FF2B5EF4-FFF2-40B4-BE49-F238E27FC236}">
                <a16:creationId xmlns:a16="http://schemas.microsoft.com/office/drawing/2014/main" id="{6B51C5B8-3F15-44CE-A186-F4868190B55F}"/>
              </a:ext>
            </a:extLst>
          </p:cNvPr>
          <p:cNvSpPr txBox="1"/>
          <p:nvPr/>
        </p:nvSpPr>
        <p:spPr>
          <a:xfrm>
            <a:off x="2359742" y="262220"/>
            <a:ext cx="15667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Sprint 1 : Mise en place et authentification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B5D1AF55-D4DB-4B82-A812-BDB83F0D143F}"/>
              </a:ext>
            </a:extLst>
          </p:cNvPr>
          <p:cNvSpPr txBox="1"/>
          <p:nvPr/>
        </p:nvSpPr>
        <p:spPr>
          <a:xfrm>
            <a:off x="7873101" y="1335607"/>
            <a:ext cx="10280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                                     - Analyse des besoins - Diagramme de classe - Réalisation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0F693B07-7C17-4A27-A689-7B0E3D3A20AC}"/>
              </a:ext>
            </a:extLst>
          </p:cNvPr>
          <p:cNvSpPr txBox="1"/>
          <p:nvPr/>
        </p:nvSpPr>
        <p:spPr>
          <a:xfrm>
            <a:off x="6732419" y="1335607"/>
            <a:ext cx="1563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 -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D6D2DEDA-1EE9-4C55-B90F-7FA5E879166E}"/>
              </a:ext>
            </a:extLst>
          </p:cNvPr>
          <p:cNvSpPr txBox="1"/>
          <p:nvPr/>
        </p:nvSpPr>
        <p:spPr>
          <a:xfrm>
            <a:off x="7996939" y="1335607"/>
            <a:ext cx="295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Etude de l'existant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5" name="Полилиния 16">
            <a:extLst>
              <a:ext uri="{FF2B5EF4-FFF2-40B4-BE49-F238E27FC236}">
                <a16:creationId xmlns:a16="http://schemas.microsoft.com/office/drawing/2014/main" id="{33F7D675-0387-4A46-9C3E-53BE88621833}"/>
              </a:ext>
            </a:extLst>
          </p:cNvPr>
          <p:cNvSpPr/>
          <p:nvPr/>
        </p:nvSpPr>
        <p:spPr>
          <a:xfrm flipH="1">
            <a:off x="-972468" y="-7061975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9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8DD1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7 -2.71872E-6 L -0.04106 -0.0010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-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-2.71872E-6 L -0.079 -0.00015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5" y="-1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  <p:bldP spid="34" grpId="0"/>
      <p:bldP spid="23" grpId="2" build="allAtOnce"/>
      <p:bldP spid="24" grpId="0" build="allAtOnce"/>
      <p:bldP spid="24" grpId="1" build="allAtOnce"/>
      <p:bldP spid="24" grpId="2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AD18F331-3205-4080-BEC5-9B267FBA4C25}"/>
              </a:ext>
            </a:extLst>
          </p:cNvPr>
          <p:cNvSpPr txBox="1"/>
          <p:nvPr/>
        </p:nvSpPr>
        <p:spPr>
          <a:xfrm>
            <a:off x="2359742" y="262220"/>
            <a:ext cx="15667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Sprint 1 : Mise en place et authentification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DDA3B9A-4889-463D-B0C2-7632622E6DEA}"/>
              </a:ext>
            </a:extLst>
          </p:cNvPr>
          <p:cNvSpPr txBox="1"/>
          <p:nvPr/>
        </p:nvSpPr>
        <p:spPr>
          <a:xfrm>
            <a:off x="13497339" y="1335607"/>
            <a:ext cx="465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- Diagramme de classe - Réalisation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22EF3-15E5-4926-B83E-5E33C8921D44}"/>
              </a:ext>
            </a:extLst>
          </p:cNvPr>
          <p:cNvSpPr txBox="1"/>
          <p:nvPr/>
        </p:nvSpPr>
        <p:spPr>
          <a:xfrm>
            <a:off x="6946057" y="1335606"/>
            <a:ext cx="406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 - Etude de l'existant -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8B86B8D-C712-40D3-A9CA-7C2CFA2672FB}"/>
              </a:ext>
            </a:extLst>
          </p:cNvPr>
          <p:cNvSpPr txBox="1"/>
          <p:nvPr/>
        </p:nvSpPr>
        <p:spPr>
          <a:xfrm>
            <a:off x="10760017" y="1335606"/>
            <a:ext cx="295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Analyse des besoins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99EB9CF-6470-4D1C-B9CF-EF4EC8F6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97" y="3543896"/>
            <a:ext cx="4047460" cy="10467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7AA271-4136-4562-8F3B-62EA0EF9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97" y="5913862"/>
            <a:ext cx="4731342" cy="1046757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C4DCA6DB-E97A-4F01-A649-CD85DEA13BA5}"/>
              </a:ext>
            </a:extLst>
          </p:cNvPr>
          <p:cNvGrpSpPr/>
          <p:nvPr/>
        </p:nvGrpSpPr>
        <p:grpSpPr>
          <a:xfrm>
            <a:off x="1359203" y="4090478"/>
            <a:ext cx="1698735" cy="1630502"/>
            <a:chOff x="629808" y="2643141"/>
            <a:chExt cx="1698735" cy="1630502"/>
          </a:xfrm>
        </p:grpSpPr>
        <p:pic>
          <p:nvPicPr>
            <p:cNvPr id="23" name="Graphique 22" descr="Homme avec un remplissage uni">
              <a:extLst>
                <a:ext uri="{FF2B5EF4-FFF2-40B4-BE49-F238E27FC236}">
                  <a16:creationId xmlns:a16="http://schemas.microsoft.com/office/drawing/2014/main" id="{45F018A6-DAC6-4C8D-A11D-CC570D647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976" y="2643141"/>
              <a:ext cx="914400" cy="914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CA6D7-E157-452A-B4B6-5FED9EF5931E}"/>
                </a:ext>
              </a:extLst>
            </p:cNvPr>
            <p:cNvSpPr/>
            <p:nvPr/>
          </p:nvSpPr>
          <p:spPr>
            <a:xfrm>
              <a:off x="629808" y="3750423"/>
              <a:ext cx="16987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800" b="0" cap="none" spc="0" dirty="0">
                  <a:ln w="0"/>
                  <a:solidFill>
                    <a:schemeClr val="tx1"/>
                  </a:solidFill>
                </a:rPr>
                <a:t>Utilisateur</a:t>
              </a:r>
            </a:p>
          </p:txBody>
        </p:sp>
      </p:grp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D624720A-C214-4A45-9D1F-A31A6DCD733B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 flipV="1">
            <a:off x="2665771" y="4067275"/>
            <a:ext cx="3795426" cy="48040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BD46D90C-C267-40B9-B469-465DAFBCCE96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>
          <a:xfrm>
            <a:off x="3057938" y="5459370"/>
            <a:ext cx="3403259" cy="9778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3A37C7D5-553D-43EC-AFF3-91BF3570E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4083" y="3924878"/>
            <a:ext cx="1612800" cy="1080000"/>
          </a:xfrm>
          <a:prstGeom prst="rect">
            <a:avLst/>
          </a:prstGeom>
        </p:spPr>
      </p:pic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69F70766-4279-4118-A861-C1D33DB0739E}"/>
              </a:ext>
            </a:extLst>
          </p:cNvPr>
          <p:cNvCxnSpPr>
            <a:stCxn id="21" idx="3"/>
            <a:endCxn id="27" idx="1"/>
          </p:cNvCxnSpPr>
          <p:nvPr/>
        </p:nvCxnSpPr>
        <p:spPr>
          <a:xfrm flipV="1">
            <a:off x="11192539" y="4464878"/>
            <a:ext cx="3111544" cy="1972363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E34FC4D-93C8-4B00-B76B-9A2142FD5099}"/>
              </a:ext>
            </a:extLst>
          </p:cNvPr>
          <p:cNvSpPr/>
          <p:nvPr/>
        </p:nvSpPr>
        <p:spPr>
          <a:xfrm>
            <a:off x="11698573" y="6006249"/>
            <a:ext cx="10759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include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35" name="Полилиния 16">
            <a:extLst>
              <a:ext uri="{FF2B5EF4-FFF2-40B4-BE49-F238E27FC236}">
                <a16:creationId xmlns:a16="http://schemas.microsoft.com/office/drawing/2014/main" id="{11783448-DBDB-4496-82A8-7EC2DD627660}"/>
              </a:ext>
            </a:extLst>
          </p:cNvPr>
          <p:cNvSpPr/>
          <p:nvPr/>
        </p:nvSpPr>
        <p:spPr>
          <a:xfrm flipH="1" flipV="1">
            <a:off x="12531" y="6160137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8DD1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7 -2.71872E-6 L -0.04106 -0.00108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-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-2.71872E-6 L -0.09002 -0.00015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1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  <p:bldP spid="19" grpId="0" build="allAtOnce"/>
      <p:bldP spid="19" grpId="1" build="allAtOnce"/>
      <p:bldP spid="19" grpId="2" build="allAtOnce"/>
      <p:bldP spid="29" grpId="0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>
            <a:extLst>
              <a:ext uri="{FF2B5EF4-FFF2-40B4-BE49-F238E27FC236}">
                <a16:creationId xmlns:a16="http://schemas.microsoft.com/office/drawing/2014/main" id="{2862F5DB-355B-4E48-882F-484E3B18EC21}"/>
              </a:ext>
            </a:extLst>
          </p:cNvPr>
          <p:cNvSpPr txBox="1"/>
          <p:nvPr/>
        </p:nvSpPr>
        <p:spPr>
          <a:xfrm>
            <a:off x="2359742" y="262220"/>
            <a:ext cx="15667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Sprint 1 : Mise en place et authentification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F0C341E-7070-4A0C-95BE-73C46F964666}"/>
              </a:ext>
            </a:extLst>
          </p:cNvPr>
          <p:cNvSpPr txBox="1"/>
          <p:nvPr/>
        </p:nvSpPr>
        <p:spPr>
          <a:xfrm>
            <a:off x="16402050" y="1335607"/>
            <a:ext cx="175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- Réalisation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B872F811-76AF-4F1C-A48E-DD665873A132}"/>
              </a:ext>
            </a:extLst>
          </p:cNvPr>
          <p:cNvSpPr txBox="1"/>
          <p:nvPr/>
        </p:nvSpPr>
        <p:spPr>
          <a:xfrm>
            <a:off x="6980058" y="1335605"/>
            <a:ext cx="684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 - Etude de l'existant - Analyse des besoins - 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FC693903-309C-4E01-ADE9-C222F06ECED8}"/>
              </a:ext>
            </a:extLst>
          </p:cNvPr>
          <p:cNvSpPr txBox="1"/>
          <p:nvPr/>
        </p:nvSpPr>
        <p:spPr>
          <a:xfrm>
            <a:off x="13622566" y="1335605"/>
            <a:ext cx="295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Diagramme de classe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69244A-9037-4917-BF7A-A23DF372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73" y="2505156"/>
            <a:ext cx="11340053" cy="6834718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C75CE310-5745-4C84-85A4-79326AA37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848" y="7154694"/>
            <a:ext cx="2247989" cy="2176406"/>
          </a:xfrm>
          <a:prstGeom prst="rect">
            <a:avLst/>
          </a:prstGeom>
        </p:spPr>
      </p:pic>
      <p:sp>
        <p:nvSpPr>
          <p:cNvPr id="11" name="Полилиния 16">
            <a:extLst>
              <a:ext uri="{FF2B5EF4-FFF2-40B4-BE49-F238E27FC236}">
                <a16:creationId xmlns:a16="http://schemas.microsoft.com/office/drawing/2014/main" id="{EE1F69D4-4326-400E-8BD3-7CBF9965B2F7}"/>
              </a:ext>
            </a:extLst>
          </p:cNvPr>
          <p:cNvSpPr/>
          <p:nvPr/>
        </p:nvSpPr>
        <p:spPr>
          <a:xfrm flipH="1" flipV="1">
            <a:off x="-903183" y="6565103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8DD1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7 -2.71872E-6 L -0.04105 -0.0010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-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-2.71872E-6 L -0.09002 -0.00015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1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6" grpId="1" build="allAtOnce"/>
      <p:bldP spid="6" grpId="2" build="allAtOnce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/>
        </p:nvSpPr>
        <p:spPr>
          <a:xfrm>
            <a:off x="1764301" y="2"/>
            <a:ext cx="4240539" cy="10288587"/>
          </a:xfrm>
          <a:custGeom>
            <a:avLst/>
            <a:gdLst>
              <a:gd name="connsiteX0" fmla="*/ 2947152 w 4240539"/>
              <a:gd name="connsiteY0" fmla="*/ 5387481 h 10288587"/>
              <a:gd name="connsiteX1" fmla="*/ 2963176 w 4240539"/>
              <a:gd name="connsiteY1" fmla="*/ 5598201 h 10288587"/>
              <a:gd name="connsiteX2" fmla="*/ 4240539 w 4240539"/>
              <a:gd name="connsiteY2" fmla="*/ 8283455 h 10288587"/>
              <a:gd name="connsiteX3" fmla="*/ 4240539 w 4240539"/>
              <a:gd name="connsiteY3" fmla="*/ 8283455 h 10288587"/>
              <a:gd name="connsiteX4" fmla="*/ 2235406 w 4240539"/>
              <a:gd name="connsiteY4" fmla="*/ 10288587 h 10288587"/>
              <a:gd name="connsiteX5" fmla="*/ 1202914 w 4240539"/>
              <a:gd name="connsiteY5" fmla="*/ 10288587 h 10288587"/>
              <a:gd name="connsiteX6" fmla="*/ 1176339 w 4240539"/>
              <a:gd name="connsiteY6" fmla="*/ 10257908 h 10288587"/>
              <a:gd name="connsiteX7" fmla="*/ 133342 w 4240539"/>
              <a:gd name="connsiteY7" fmla="*/ 8629576 h 10288587"/>
              <a:gd name="connsiteX8" fmla="*/ 0 w 4240539"/>
              <a:gd name="connsiteY8" fmla="*/ 8334632 h 10288587"/>
              <a:gd name="connsiteX9" fmla="*/ 1202915 w 4240539"/>
              <a:gd name="connsiteY9" fmla="*/ 0 h 10288587"/>
              <a:gd name="connsiteX10" fmla="*/ 2235407 w 4240539"/>
              <a:gd name="connsiteY10" fmla="*/ 0 h 10288587"/>
              <a:gd name="connsiteX11" fmla="*/ 4240538 w 4240539"/>
              <a:gd name="connsiteY11" fmla="*/ 2005132 h 10288587"/>
              <a:gd name="connsiteX12" fmla="*/ 3954009 w 4240539"/>
              <a:gd name="connsiteY12" fmla="*/ 2320394 h 10288587"/>
              <a:gd name="connsiteX13" fmla="*/ 2963176 w 4240539"/>
              <a:gd name="connsiteY13" fmla="*/ 4690386 h 10288587"/>
              <a:gd name="connsiteX14" fmla="*/ 2947152 w 4240539"/>
              <a:gd name="connsiteY14" fmla="*/ 4901107 h 10288587"/>
              <a:gd name="connsiteX15" fmla="*/ 1 w 4240539"/>
              <a:gd name="connsiteY15" fmla="*/ 1953956 h 10288587"/>
              <a:gd name="connsiteX16" fmla="*/ 133342 w 4240539"/>
              <a:gd name="connsiteY16" fmla="*/ 1659012 h 10288587"/>
              <a:gd name="connsiteX17" fmla="*/ 1176339 w 4240539"/>
              <a:gd name="connsiteY17" fmla="*/ 30680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40539" h="10288587">
                <a:moveTo>
                  <a:pt x="2947152" y="5387481"/>
                </a:moveTo>
                <a:lnTo>
                  <a:pt x="2963176" y="5598201"/>
                </a:lnTo>
                <a:cubicBezTo>
                  <a:pt x="3069270" y="6642889"/>
                  <a:pt x="3537580" y="7580496"/>
                  <a:pt x="4240539" y="8283455"/>
                </a:cubicBezTo>
                <a:lnTo>
                  <a:pt x="4240539" y="8283455"/>
                </a:lnTo>
                <a:lnTo>
                  <a:pt x="2235406" y="10288587"/>
                </a:lnTo>
                <a:lnTo>
                  <a:pt x="1202914" y="10288587"/>
                </a:lnTo>
                <a:lnTo>
                  <a:pt x="1176339" y="10257908"/>
                </a:lnTo>
                <a:cubicBezTo>
                  <a:pt x="766759" y="9761611"/>
                  <a:pt x="415585" y="9215326"/>
                  <a:pt x="133342" y="8629576"/>
                </a:cubicBezTo>
                <a:lnTo>
                  <a:pt x="0" y="8334632"/>
                </a:lnTo>
                <a:close/>
                <a:moveTo>
                  <a:pt x="1202915" y="0"/>
                </a:moveTo>
                <a:lnTo>
                  <a:pt x="2235407" y="0"/>
                </a:lnTo>
                <a:lnTo>
                  <a:pt x="4240538" y="2005132"/>
                </a:lnTo>
                <a:lnTo>
                  <a:pt x="3954009" y="2320394"/>
                </a:lnTo>
                <a:cubicBezTo>
                  <a:pt x="3411169" y="2978164"/>
                  <a:pt x="3054113" y="3794939"/>
                  <a:pt x="2963176" y="4690386"/>
                </a:cubicBezTo>
                <a:lnTo>
                  <a:pt x="2947152" y="4901107"/>
                </a:lnTo>
                <a:lnTo>
                  <a:pt x="1" y="1953956"/>
                </a:lnTo>
                <a:lnTo>
                  <a:pt x="133342" y="1659012"/>
                </a:lnTo>
                <a:cubicBezTo>
                  <a:pt x="415585" y="1073262"/>
                  <a:pt x="766759" y="526977"/>
                  <a:pt x="1176339" y="30680"/>
                </a:cubicBezTo>
                <a:close/>
              </a:path>
            </a:pathLst>
          </a:custGeom>
          <a:solidFill>
            <a:schemeClr val="accent4">
              <a:alpha val="8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Полилиния 28"/>
          <p:cNvSpPr/>
          <p:nvPr/>
        </p:nvSpPr>
        <p:spPr>
          <a:xfrm rot="10800000">
            <a:off x="12283162" y="2"/>
            <a:ext cx="4240537" cy="10288587"/>
          </a:xfrm>
          <a:custGeom>
            <a:avLst/>
            <a:gdLst>
              <a:gd name="connsiteX0" fmla="*/ 2947150 w 4240537"/>
              <a:gd name="connsiteY0" fmla="*/ 4901107 h 10288587"/>
              <a:gd name="connsiteX1" fmla="*/ 0 w 4240537"/>
              <a:gd name="connsiteY1" fmla="*/ 1953957 h 10288587"/>
              <a:gd name="connsiteX2" fmla="*/ 133342 w 4240537"/>
              <a:gd name="connsiteY2" fmla="*/ 1659012 h 10288587"/>
              <a:gd name="connsiteX3" fmla="*/ 1176339 w 4240537"/>
              <a:gd name="connsiteY3" fmla="*/ 30680 h 10288587"/>
              <a:gd name="connsiteX4" fmla="*/ 1202914 w 4240537"/>
              <a:gd name="connsiteY4" fmla="*/ 0 h 10288587"/>
              <a:gd name="connsiteX5" fmla="*/ 2235406 w 4240537"/>
              <a:gd name="connsiteY5" fmla="*/ 0 h 10288587"/>
              <a:gd name="connsiteX6" fmla="*/ 4240537 w 4240537"/>
              <a:gd name="connsiteY6" fmla="*/ 2005132 h 10288587"/>
              <a:gd name="connsiteX7" fmla="*/ 4240536 w 4240537"/>
              <a:gd name="connsiteY7" fmla="*/ 2005132 h 10288587"/>
              <a:gd name="connsiteX8" fmla="*/ 2963173 w 4240537"/>
              <a:gd name="connsiteY8" fmla="*/ 4690387 h 10288587"/>
              <a:gd name="connsiteX9" fmla="*/ 2235405 w 4240537"/>
              <a:gd name="connsiteY9" fmla="*/ 10288587 h 10288587"/>
              <a:gd name="connsiteX10" fmla="*/ 1202914 w 4240537"/>
              <a:gd name="connsiteY10" fmla="*/ 10288587 h 10288587"/>
              <a:gd name="connsiteX11" fmla="*/ 1176339 w 4240537"/>
              <a:gd name="connsiteY11" fmla="*/ 10257908 h 10288587"/>
              <a:gd name="connsiteX12" fmla="*/ 133342 w 4240537"/>
              <a:gd name="connsiteY12" fmla="*/ 8629576 h 10288587"/>
              <a:gd name="connsiteX13" fmla="*/ 0 w 4240537"/>
              <a:gd name="connsiteY13" fmla="*/ 8334631 h 10288587"/>
              <a:gd name="connsiteX14" fmla="*/ 2947150 w 4240537"/>
              <a:gd name="connsiteY14" fmla="*/ 5387481 h 10288587"/>
              <a:gd name="connsiteX15" fmla="*/ 2963173 w 4240537"/>
              <a:gd name="connsiteY15" fmla="*/ 5598202 h 10288587"/>
              <a:gd name="connsiteX16" fmla="*/ 3954006 w 4240537"/>
              <a:gd name="connsiteY16" fmla="*/ 7968193 h 10288587"/>
              <a:gd name="connsiteX17" fmla="*/ 4240536 w 4240537"/>
              <a:gd name="connsiteY17" fmla="*/ 8283456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40537" h="10288587">
                <a:moveTo>
                  <a:pt x="2947150" y="4901107"/>
                </a:moveTo>
                <a:lnTo>
                  <a:pt x="0" y="1953957"/>
                </a:lnTo>
                <a:lnTo>
                  <a:pt x="133342" y="1659012"/>
                </a:lnTo>
                <a:cubicBezTo>
                  <a:pt x="415585" y="1073262"/>
                  <a:pt x="766758" y="526977"/>
                  <a:pt x="1176339" y="30680"/>
                </a:cubicBezTo>
                <a:lnTo>
                  <a:pt x="1202914" y="0"/>
                </a:lnTo>
                <a:lnTo>
                  <a:pt x="2235406" y="0"/>
                </a:lnTo>
                <a:lnTo>
                  <a:pt x="4240537" y="2005132"/>
                </a:lnTo>
                <a:lnTo>
                  <a:pt x="4240536" y="2005132"/>
                </a:lnTo>
                <a:cubicBezTo>
                  <a:pt x="3537577" y="2708091"/>
                  <a:pt x="3069267" y="3645699"/>
                  <a:pt x="2963173" y="4690387"/>
                </a:cubicBezTo>
                <a:close/>
                <a:moveTo>
                  <a:pt x="2235405" y="10288587"/>
                </a:moveTo>
                <a:lnTo>
                  <a:pt x="1202914" y="10288587"/>
                </a:lnTo>
                <a:lnTo>
                  <a:pt x="1176339" y="10257908"/>
                </a:lnTo>
                <a:cubicBezTo>
                  <a:pt x="766758" y="9761611"/>
                  <a:pt x="415585" y="9215326"/>
                  <a:pt x="133342" y="8629576"/>
                </a:cubicBezTo>
                <a:lnTo>
                  <a:pt x="0" y="8334631"/>
                </a:lnTo>
                <a:lnTo>
                  <a:pt x="2947150" y="5387481"/>
                </a:lnTo>
                <a:lnTo>
                  <a:pt x="2963173" y="5598202"/>
                </a:lnTo>
                <a:cubicBezTo>
                  <a:pt x="3054111" y="6493648"/>
                  <a:pt x="3411167" y="7310424"/>
                  <a:pt x="3954006" y="7968193"/>
                </a:cubicBezTo>
                <a:lnTo>
                  <a:pt x="4240536" y="8283456"/>
                </a:lnTo>
                <a:close/>
              </a:path>
            </a:pathLst>
          </a:custGeom>
          <a:solidFill>
            <a:schemeClr val="accent4">
              <a:alpha val="8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олилиния 24"/>
          <p:cNvSpPr/>
          <p:nvPr/>
        </p:nvSpPr>
        <p:spPr>
          <a:xfrm>
            <a:off x="1240013" y="1955866"/>
            <a:ext cx="3471245" cy="6376860"/>
          </a:xfrm>
          <a:custGeom>
            <a:avLst/>
            <a:gdLst>
              <a:gd name="connsiteX0" fmla="*/ 523427 w 3471245"/>
              <a:gd name="connsiteY0" fmla="*/ 0 h 6376860"/>
              <a:gd name="connsiteX1" fmla="*/ 3471245 w 3471245"/>
              <a:gd name="connsiteY1" fmla="*/ 2947819 h 6376860"/>
              <a:gd name="connsiteX2" fmla="*/ 3470321 w 3471245"/>
              <a:gd name="connsiteY2" fmla="*/ 2959976 h 6376860"/>
              <a:gd name="connsiteX3" fmla="*/ 3464544 w 3471245"/>
              <a:gd name="connsiteY3" fmla="*/ 3188429 h 6376860"/>
              <a:gd name="connsiteX4" fmla="*/ 3470321 w 3471245"/>
              <a:gd name="connsiteY4" fmla="*/ 3416883 h 6376860"/>
              <a:gd name="connsiteX5" fmla="*/ 3471245 w 3471245"/>
              <a:gd name="connsiteY5" fmla="*/ 3429041 h 6376860"/>
              <a:gd name="connsiteX6" fmla="*/ 523427 w 3471245"/>
              <a:gd name="connsiteY6" fmla="*/ 6376860 h 6376860"/>
              <a:gd name="connsiteX7" fmla="*/ 496641 w 3471245"/>
              <a:gd name="connsiteY7" fmla="*/ 6317610 h 6376860"/>
              <a:gd name="connsiteX8" fmla="*/ 28214 w 3471245"/>
              <a:gd name="connsiteY8" fmla="*/ 4808588 h 6376860"/>
              <a:gd name="connsiteX9" fmla="*/ 0 w 3471245"/>
              <a:gd name="connsiteY9" fmla="*/ 4650598 h 6376860"/>
              <a:gd name="connsiteX10" fmla="*/ 1462167 w 3471245"/>
              <a:gd name="connsiteY10" fmla="*/ 3188430 h 6376860"/>
              <a:gd name="connsiteX11" fmla="*/ 0 w 3471245"/>
              <a:gd name="connsiteY11" fmla="*/ 1726263 h 6376860"/>
              <a:gd name="connsiteX12" fmla="*/ 28214 w 3471245"/>
              <a:gd name="connsiteY12" fmla="*/ 1568270 h 6376860"/>
              <a:gd name="connsiteX13" fmla="*/ 496641 w 3471245"/>
              <a:gd name="connsiteY13" fmla="*/ 59249 h 63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71245" h="6376860">
                <a:moveTo>
                  <a:pt x="523427" y="0"/>
                </a:moveTo>
                <a:lnTo>
                  <a:pt x="3471245" y="2947819"/>
                </a:lnTo>
                <a:lnTo>
                  <a:pt x="3470321" y="2959976"/>
                </a:lnTo>
                <a:cubicBezTo>
                  <a:pt x="3466485" y="3035643"/>
                  <a:pt x="3464544" y="3111809"/>
                  <a:pt x="3464544" y="3188429"/>
                </a:cubicBezTo>
                <a:cubicBezTo>
                  <a:pt x="3464544" y="3265049"/>
                  <a:pt x="3466485" y="3341216"/>
                  <a:pt x="3470321" y="3416883"/>
                </a:cubicBezTo>
                <a:lnTo>
                  <a:pt x="3471245" y="3429041"/>
                </a:lnTo>
                <a:lnTo>
                  <a:pt x="523427" y="6376860"/>
                </a:lnTo>
                <a:lnTo>
                  <a:pt x="496641" y="6317610"/>
                </a:lnTo>
                <a:cubicBezTo>
                  <a:pt x="293240" y="5836717"/>
                  <a:pt x="135302" y="5331914"/>
                  <a:pt x="28214" y="4808588"/>
                </a:cubicBezTo>
                <a:lnTo>
                  <a:pt x="0" y="4650598"/>
                </a:lnTo>
                <a:lnTo>
                  <a:pt x="1462167" y="3188430"/>
                </a:lnTo>
                <a:lnTo>
                  <a:pt x="0" y="1726263"/>
                </a:lnTo>
                <a:lnTo>
                  <a:pt x="28214" y="1568270"/>
                </a:lnTo>
                <a:cubicBezTo>
                  <a:pt x="135302" y="1044944"/>
                  <a:pt x="293240" y="540141"/>
                  <a:pt x="496641" y="59249"/>
                </a:cubicBezTo>
                <a:close/>
              </a:path>
            </a:pathLst>
          </a:custGeom>
          <a:solidFill>
            <a:srgbClr val="1F232E">
              <a:alpha val="93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Полилиния 34"/>
          <p:cNvSpPr/>
          <p:nvPr/>
        </p:nvSpPr>
        <p:spPr>
          <a:xfrm rot="10800000">
            <a:off x="13576745" y="1955866"/>
            <a:ext cx="3471243" cy="6376859"/>
          </a:xfrm>
          <a:custGeom>
            <a:avLst/>
            <a:gdLst>
              <a:gd name="connsiteX0" fmla="*/ 523426 w 3471243"/>
              <a:gd name="connsiteY0" fmla="*/ 6376859 h 6376859"/>
              <a:gd name="connsiteX1" fmla="*/ 496640 w 3471243"/>
              <a:gd name="connsiteY1" fmla="*/ 6317610 h 6376859"/>
              <a:gd name="connsiteX2" fmla="*/ 28214 w 3471243"/>
              <a:gd name="connsiteY2" fmla="*/ 4808589 h 6376859"/>
              <a:gd name="connsiteX3" fmla="*/ 0 w 3471243"/>
              <a:gd name="connsiteY3" fmla="*/ 4650597 h 6376859"/>
              <a:gd name="connsiteX4" fmla="*/ 1462168 w 3471243"/>
              <a:gd name="connsiteY4" fmla="*/ 3188429 h 6376859"/>
              <a:gd name="connsiteX5" fmla="*/ 0 w 3471243"/>
              <a:gd name="connsiteY5" fmla="*/ 1726262 h 6376859"/>
              <a:gd name="connsiteX6" fmla="*/ 28214 w 3471243"/>
              <a:gd name="connsiteY6" fmla="*/ 1568271 h 6376859"/>
              <a:gd name="connsiteX7" fmla="*/ 496640 w 3471243"/>
              <a:gd name="connsiteY7" fmla="*/ 59250 h 6376859"/>
              <a:gd name="connsiteX8" fmla="*/ 523427 w 3471243"/>
              <a:gd name="connsiteY8" fmla="*/ 0 h 6376859"/>
              <a:gd name="connsiteX9" fmla="*/ 3471243 w 3471243"/>
              <a:gd name="connsiteY9" fmla="*/ 2947817 h 6376859"/>
              <a:gd name="connsiteX10" fmla="*/ 3470319 w 3471243"/>
              <a:gd name="connsiteY10" fmla="*/ 2959977 h 6376859"/>
              <a:gd name="connsiteX11" fmla="*/ 3464542 w 3471243"/>
              <a:gd name="connsiteY11" fmla="*/ 3188430 h 6376859"/>
              <a:gd name="connsiteX12" fmla="*/ 3470319 w 3471243"/>
              <a:gd name="connsiteY12" fmla="*/ 3416884 h 6376859"/>
              <a:gd name="connsiteX13" fmla="*/ 3471243 w 3471243"/>
              <a:gd name="connsiteY13" fmla="*/ 3429043 h 637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71243" h="6376859">
                <a:moveTo>
                  <a:pt x="523426" y="6376859"/>
                </a:moveTo>
                <a:lnTo>
                  <a:pt x="496640" y="6317610"/>
                </a:lnTo>
                <a:cubicBezTo>
                  <a:pt x="293240" y="5836718"/>
                  <a:pt x="135302" y="5331915"/>
                  <a:pt x="28214" y="4808589"/>
                </a:cubicBezTo>
                <a:lnTo>
                  <a:pt x="0" y="4650597"/>
                </a:lnTo>
                <a:lnTo>
                  <a:pt x="1462168" y="3188429"/>
                </a:lnTo>
                <a:lnTo>
                  <a:pt x="0" y="1726262"/>
                </a:lnTo>
                <a:lnTo>
                  <a:pt x="28214" y="1568271"/>
                </a:lnTo>
                <a:cubicBezTo>
                  <a:pt x="135302" y="1044945"/>
                  <a:pt x="293240" y="540142"/>
                  <a:pt x="496640" y="59250"/>
                </a:cubicBezTo>
                <a:lnTo>
                  <a:pt x="523427" y="0"/>
                </a:lnTo>
                <a:lnTo>
                  <a:pt x="3471243" y="2947817"/>
                </a:lnTo>
                <a:lnTo>
                  <a:pt x="3470319" y="2959977"/>
                </a:lnTo>
                <a:cubicBezTo>
                  <a:pt x="3466483" y="3035644"/>
                  <a:pt x="3464542" y="3111810"/>
                  <a:pt x="3464542" y="3188430"/>
                </a:cubicBezTo>
                <a:cubicBezTo>
                  <a:pt x="3464542" y="3265050"/>
                  <a:pt x="3466483" y="3341217"/>
                  <a:pt x="3470319" y="3416884"/>
                </a:cubicBezTo>
                <a:lnTo>
                  <a:pt x="3471243" y="3429043"/>
                </a:lnTo>
                <a:close/>
              </a:path>
            </a:pathLst>
          </a:custGeom>
          <a:solidFill>
            <a:srgbClr val="1F232E">
              <a:alpha val="93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Полилиния 30"/>
          <p:cNvSpPr/>
          <p:nvPr/>
        </p:nvSpPr>
        <p:spPr>
          <a:xfrm rot="10800000">
            <a:off x="13528612" y="1610630"/>
            <a:ext cx="3135948" cy="7067330"/>
          </a:xfrm>
          <a:custGeom>
            <a:avLst/>
            <a:gdLst>
              <a:gd name="connsiteX0" fmla="*/ 298983 w 3135948"/>
              <a:gd name="connsiteY0" fmla="*/ 7067330 h 7067330"/>
              <a:gd name="connsiteX1" fmla="*/ 274203 w 3135948"/>
              <a:gd name="connsiteY1" fmla="*/ 7018948 h 7067330"/>
              <a:gd name="connsiteX2" fmla="*/ 113212 w 3135948"/>
              <a:gd name="connsiteY2" fmla="*/ 6662846 h 7067330"/>
              <a:gd name="connsiteX3" fmla="*/ 0 w 3135948"/>
              <a:gd name="connsiteY3" fmla="*/ 6375714 h 7067330"/>
              <a:gd name="connsiteX4" fmla="*/ 2842048 w 3135948"/>
              <a:gd name="connsiteY4" fmla="*/ 3533666 h 7067330"/>
              <a:gd name="connsiteX5" fmla="*/ 0 w 3135948"/>
              <a:gd name="connsiteY5" fmla="*/ 691617 h 7067330"/>
              <a:gd name="connsiteX6" fmla="*/ 113212 w 3135948"/>
              <a:gd name="connsiteY6" fmla="*/ 404486 h 7067330"/>
              <a:gd name="connsiteX7" fmla="*/ 274203 w 3135948"/>
              <a:gd name="connsiteY7" fmla="*/ 48384 h 7067330"/>
              <a:gd name="connsiteX8" fmla="*/ 298983 w 3135948"/>
              <a:gd name="connsiteY8" fmla="*/ 0 h 7067330"/>
              <a:gd name="connsiteX9" fmla="*/ 3135948 w 3135948"/>
              <a:gd name="connsiteY9" fmla="*/ 2836966 h 7067330"/>
              <a:gd name="connsiteX10" fmla="*/ 3132266 w 3135948"/>
              <a:gd name="connsiteY10" fmla="*/ 2857581 h 7067330"/>
              <a:gd name="connsiteX11" fmla="*/ 3081114 w 3135948"/>
              <a:gd name="connsiteY11" fmla="*/ 3533665 h 7067330"/>
              <a:gd name="connsiteX12" fmla="*/ 3132266 w 3135948"/>
              <a:gd name="connsiteY12" fmla="*/ 4209749 h 7067330"/>
              <a:gd name="connsiteX13" fmla="*/ 3135948 w 3135948"/>
              <a:gd name="connsiteY13" fmla="*/ 4230366 h 706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5948" h="7067330">
                <a:moveTo>
                  <a:pt x="298983" y="7067330"/>
                </a:moveTo>
                <a:lnTo>
                  <a:pt x="274203" y="7018948"/>
                </a:lnTo>
                <a:cubicBezTo>
                  <a:pt x="217754" y="6901798"/>
                  <a:pt x="164062" y="6783069"/>
                  <a:pt x="113212" y="6662846"/>
                </a:cubicBezTo>
                <a:lnTo>
                  <a:pt x="0" y="6375714"/>
                </a:lnTo>
                <a:lnTo>
                  <a:pt x="2842048" y="3533666"/>
                </a:lnTo>
                <a:lnTo>
                  <a:pt x="0" y="691617"/>
                </a:lnTo>
                <a:lnTo>
                  <a:pt x="113212" y="404486"/>
                </a:lnTo>
                <a:cubicBezTo>
                  <a:pt x="164062" y="284263"/>
                  <a:pt x="217754" y="165534"/>
                  <a:pt x="274203" y="48384"/>
                </a:cubicBezTo>
                <a:lnTo>
                  <a:pt x="298983" y="0"/>
                </a:lnTo>
                <a:lnTo>
                  <a:pt x="3135948" y="2836966"/>
                </a:lnTo>
                <a:lnTo>
                  <a:pt x="3132266" y="2857581"/>
                </a:lnTo>
                <a:cubicBezTo>
                  <a:pt x="3098583" y="3078026"/>
                  <a:pt x="3081114" y="3303805"/>
                  <a:pt x="3081114" y="3533665"/>
                </a:cubicBezTo>
                <a:cubicBezTo>
                  <a:pt x="3081114" y="3763525"/>
                  <a:pt x="3098583" y="3989305"/>
                  <a:pt x="3132266" y="4209749"/>
                </a:cubicBezTo>
                <a:lnTo>
                  <a:pt x="3135948" y="4230366"/>
                </a:lnTo>
                <a:close/>
              </a:path>
            </a:pathLst>
          </a:custGeom>
          <a:solidFill>
            <a:schemeClr val="accent4">
              <a:lumMod val="75000"/>
              <a:alpha val="6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олилиния 21"/>
          <p:cNvSpPr/>
          <p:nvPr/>
        </p:nvSpPr>
        <p:spPr>
          <a:xfrm>
            <a:off x="1623440" y="1610630"/>
            <a:ext cx="3135950" cy="7067330"/>
          </a:xfrm>
          <a:custGeom>
            <a:avLst/>
            <a:gdLst>
              <a:gd name="connsiteX0" fmla="*/ 298983 w 3135950"/>
              <a:gd name="connsiteY0" fmla="*/ 0 h 7067330"/>
              <a:gd name="connsiteX1" fmla="*/ 3135950 w 3135950"/>
              <a:gd name="connsiteY1" fmla="*/ 2836968 h 7067330"/>
              <a:gd name="connsiteX2" fmla="*/ 3132269 w 3135950"/>
              <a:gd name="connsiteY2" fmla="*/ 2857582 h 7067330"/>
              <a:gd name="connsiteX3" fmla="*/ 3081116 w 3135950"/>
              <a:gd name="connsiteY3" fmla="*/ 3533665 h 7067330"/>
              <a:gd name="connsiteX4" fmla="*/ 3132269 w 3135950"/>
              <a:gd name="connsiteY4" fmla="*/ 4209749 h 7067330"/>
              <a:gd name="connsiteX5" fmla="*/ 3135950 w 3135950"/>
              <a:gd name="connsiteY5" fmla="*/ 4230364 h 7067330"/>
              <a:gd name="connsiteX6" fmla="*/ 298983 w 3135950"/>
              <a:gd name="connsiteY6" fmla="*/ 7067330 h 7067330"/>
              <a:gd name="connsiteX7" fmla="*/ 274203 w 3135950"/>
              <a:gd name="connsiteY7" fmla="*/ 7018947 h 7067330"/>
              <a:gd name="connsiteX8" fmla="*/ 113213 w 3135950"/>
              <a:gd name="connsiteY8" fmla="*/ 6662846 h 7067330"/>
              <a:gd name="connsiteX9" fmla="*/ 0 w 3135950"/>
              <a:gd name="connsiteY9" fmla="*/ 6375714 h 7067330"/>
              <a:gd name="connsiteX10" fmla="*/ 2842049 w 3135950"/>
              <a:gd name="connsiteY10" fmla="*/ 3533666 h 7067330"/>
              <a:gd name="connsiteX11" fmla="*/ 0 w 3135950"/>
              <a:gd name="connsiteY11" fmla="*/ 691617 h 7067330"/>
              <a:gd name="connsiteX12" fmla="*/ 113213 w 3135950"/>
              <a:gd name="connsiteY12" fmla="*/ 404485 h 7067330"/>
              <a:gd name="connsiteX13" fmla="*/ 274203 w 3135950"/>
              <a:gd name="connsiteY13" fmla="*/ 48383 h 706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5950" h="7067330">
                <a:moveTo>
                  <a:pt x="298983" y="0"/>
                </a:moveTo>
                <a:lnTo>
                  <a:pt x="3135950" y="2836968"/>
                </a:lnTo>
                <a:lnTo>
                  <a:pt x="3132269" y="2857582"/>
                </a:lnTo>
                <a:cubicBezTo>
                  <a:pt x="3098586" y="3078026"/>
                  <a:pt x="3081116" y="3303805"/>
                  <a:pt x="3081116" y="3533665"/>
                </a:cubicBezTo>
                <a:cubicBezTo>
                  <a:pt x="3081116" y="3763525"/>
                  <a:pt x="3098586" y="3989305"/>
                  <a:pt x="3132269" y="4209749"/>
                </a:cubicBezTo>
                <a:lnTo>
                  <a:pt x="3135950" y="4230364"/>
                </a:lnTo>
                <a:lnTo>
                  <a:pt x="298983" y="7067330"/>
                </a:lnTo>
                <a:lnTo>
                  <a:pt x="274203" y="7018947"/>
                </a:lnTo>
                <a:cubicBezTo>
                  <a:pt x="217754" y="6901797"/>
                  <a:pt x="164063" y="6783068"/>
                  <a:pt x="113213" y="6662846"/>
                </a:cubicBezTo>
                <a:lnTo>
                  <a:pt x="0" y="6375714"/>
                </a:lnTo>
                <a:lnTo>
                  <a:pt x="2842049" y="3533666"/>
                </a:lnTo>
                <a:lnTo>
                  <a:pt x="0" y="691617"/>
                </a:lnTo>
                <a:lnTo>
                  <a:pt x="113213" y="404485"/>
                </a:lnTo>
                <a:cubicBezTo>
                  <a:pt x="164063" y="284262"/>
                  <a:pt x="217754" y="165533"/>
                  <a:pt x="274203" y="48383"/>
                </a:cubicBezTo>
                <a:close/>
              </a:path>
            </a:pathLst>
          </a:custGeom>
          <a:solidFill>
            <a:schemeClr val="accent4">
              <a:lumMod val="75000"/>
              <a:alpha val="6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олилиния 42"/>
          <p:cNvSpPr/>
          <p:nvPr/>
        </p:nvSpPr>
        <p:spPr>
          <a:xfrm>
            <a:off x="0" y="0"/>
            <a:ext cx="2625636" cy="10288588"/>
          </a:xfrm>
          <a:custGeom>
            <a:avLst/>
            <a:gdLst>
              <a:gd name="connsiteX0" fmla="*/ 0 w 2625636"/>
              <a:gd name="connsiteY0" fmla="*/ 0 h 10288588"/>
              <a:gd name="connsiteX1" fmla="*/ 2625636 w 2625636"/>
              <a:gd name="connsiteY1" fmla="*/ 0 h 10288588"/>
              <a:gd name="connsiteX2" fmla="*/ 2488269 w 2625636"/>
              <a:gd name="connsiteY2" fmla="*/ 174802 h 10288588"/>
              <a:gd name="connsiteX3" fmla="*/ 838200 w 2625636"/>
              <a:gd name="connsiteY3" fmla="*/ 5144295 h 10288588"/>
              <a:gd name="connsiteX4" fmla="*/ 2488269 w 2625636"/>
              <a:gd name="connsiteY4" fmla="*/ 10113788 h 10288588"/>
              <a:gd name="connsiteX5" fmla="*/ 2625635 w 2625636"/>
              <a:gd name="connsiteY5" fmla="*/ 10288588 h 10288588"/>
              <a:gd name="connsiteX6" fmla="*/ 0 w 2625636"/>
              <a:gd name="connsiteY6" fmla="*/ 10288588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636" h="10288588">
                <a:moveTo>
                  <a:pt x="0" y="0"/>
                </a:moveTo>
                <a:lnTo>
                  <a:pt x="2625636" y="0"/>
                </a:lnTo>
                <a:lnTo>
                  <a:pt x="2488269" y="174802"/>
                </a:lnTo>
                <a:cubicBezTo>
                  <a:pt x="1451920" y="1560564"/>
                  <a:pt x="838200" y="3280759"/>
                  <a:pt x="838200" y="5144295"/>
                </a:cubicBezTo>
                <a:cubicBezTo>
                  <a:pt x="838200" y="7007832"/>
                  <a:pt x="1451920" y="8728026"/>
                  <a:pt x="2488269" y="10113788"/>
                </a:cubicBezTo>
                <a:lnTo>
                  <a:pt x="2625635" y="10288588"/>
                </a:lnTo>
                <a:lnTo>
                  <a:pt x="0" y="10288588"/>
                </a:lnTo>
                <a:close/>
              </a:path>
            </a:pathLst>
          </a:custGeom>
          <a:solidFill>
            <a:srgbClr val="1F232E">
              <a:alpha val="93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олилиния 43"/>
          <p:cNvSpPr/>
          <p:nvPr/>
        </p:nvSpPr>
        <p:spPr>
          <a:xfrm rot="10800000">
            <a:off x="15662364" y="0"/>
            <a:ext cx="2625636" cy="10288588"/>
          </a:xfrm>
          <a:custGeom>
            <a:avLst/>
            <a:gdLst>
              <a:gd name="connsiteX0" fmla="*/ 0 w 2625636"/>
              <a:gd name="connsiteY0" fmla="*/ 0 h 10288588"/>
              <a:gd name="connsiteX1" fmla="*/ 2625636 w 2625636"/>
              <a:gd name="connsiteY1" fmla="*/ 0 h 10288588"/>
              <a:gd name="connsiteX2" fmla="*/ 2488269 w 2625636"/>
              <a:gd name="connsiteY2" fmla="*/ 174802 h 10288588"/>
              <a:gd name="connsiteX3" fmla="*/ 838200 w 2625636"/>
              <a:gd name="connsiteY3" fmla="*/ 5144295 h 10288588"/>
              <a:gd name="connsiteX4" fmla="*/ 2488269 w 2625636"/>
              <a:gd name="connsiteY4" fmla="*/ 10113788 h 10288588"/>
              <a:gd name="connsiteX5" fmla="*/ 2625635 w 2625636"/>
              <a:gd name="connsiteY5" fmla="*/ 10288588 h 10288588"/>
              <a:gd name="connsiteX6" fmla="*/ 0 w 2625636"/>
              <a:gd name="connsiteY6" fmla="*/ 10288588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636" h="10288588">
                <a:moveTo>
                  <a:pt x="0" y="0"/>
                </a:moveTo>
                <a:lnTo>
                  <a:pt x="2625636" y="0"/>
                </a:lnTo>
                <a:lnTo>
                  <a:pt x="2488269" y="174802"/>
                </a:lnTo>
                <a:cubicBezTo>
                  <a:pt x="1451920" y="1560564"/>
                  <a:pt x="838200" y="3280759"/>
                  <a:pt x="838200" y="5144295"/>
                </a:cubicBezTo>
                <a:cubicBezTo>
                  <a:pt x="838200" y="7007832"/>
                  <a:pt x="1451920" y="8728026"/>
                  <a:pt x="2488269" y="10113788"/>
                </a:cubicBezTo>
                <a:lnTo>
                  <a:pt x="2625635" y="10288588"/>
                </a:lnTo>
                <a:lnTo>
                  <a:pt x="0" y="10288588"/>
                </a:lnTo>
                <a:close/>
              </a:path>
            </a:pathLst>
          </a:custGeom>
          <a:solidFill>
            <a:srgbClr val="1F232E">
              <a:alpha val="93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Овал 35"/>
          <p:cNvSpPr/>
          <p:nvPr/>
        </p:nvSpPr>
        <p:spPr>
          <a:xfrm>
            <a:off x="5142706" y="1143000"/>
            <a:ext cx="8002590" cy="8002590"/>
          </a:xfrm>
          <a:prstGeom prst="ellipse">
            <a:avLst/>
          </a:prstGeom>
          <a:solidFill>
            <a:schemeClr val="bg2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Полилиния 36"/>
          <p:cNvSpPr/>
          <p:nvPr/>
        </p:nvSpPr>
        <p:spPr>
          <a:xfrm>
            <a:off x="4685505" y="685800"/>
            <a:ext cx="8916990" cy="8916990"/>
          </a:xfrm>
          <a:custGeom>
            <a:avLst/>
            <a:gdLst>
              <a:gd name="connsiteX0" fmla="*/ 3981450 w 7962900"/>
              <a:gd name="connsiteY0" fmla="*/ 85384 h 7962900"/>
              <a:gd name="connsiteX1" fmla="*/ 85384 w 7962900"/>
              <a:gd name="connsiteY1" fmla="*/ 3981450 h 7962900"/>
              <a:gd name="connsiteX2" fmla="*/ 3981450 w 7962900"/>
              <a:gd name="connsiteY2" fmla="*/ 7877516 h 7962900"/>
              <a:gd name="connsiteX3" fmla="*/ 7877516 w 7962900"/>
              <a:gd name="connsiteY3" fmla="*/ 3981450 h 7962900"/>
              <a:gd name="connsiteX4" fmla="*/ 3981450 w 7962900"/>
              <a:gd name="connsiteY4" fmla="*/ 85384 h 7962900"/>
              <a:gd name="connsiteX5" fmla="*/ 3981450 w 7962900"/>
              <a:gd name="connsiteY5" fmla="*/ 0 h 7962900"/>
              <a:gd name="connsiteX6" fmla="*/ 7962900 w 7962900"/>
              <a:gd name="connsiteY6" fmla="*/ 3981450 h 7962900"/>
              <a:gd name="connsiteX7" fmla="*/ 3981450 w 7962900"/>
              <a:gd name="connsiteY7" fmla="*/ 7962900 h 7962900"/>
              <a:gd name="connsiteX8" fmla="*/ 0 w 7962900"/>
              <a:gd name="connsiteY8" fmla="*/ 3981450 h 7962900"/>
              <a:gd name="connsiteX9" fmla="*/ 3981450 w 7962900"/>
              <a:gd name="connsiteY9" fmla="*/ 0 h 796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2900" h="7962900">
                <a:moveTo>
                  <a:pt x="3981450" y="85384"/>
                </a:moveTo>
                <a:cubicBezTo>
                  <a:pt x="1829712" y="85384"/>
                  <a:pt x="85384" y="1829712"/>
                  <a:pt x="85384" y="3981450"/>
                </a:cubicBezTo>
                <a:cubicBezTo>
                  <a:pt x="85384" y="6133188"/>
                  <a:pt x="1829712" y="7877516"/>
                  <a:pt x="3981450" y="7877516"/>
                </a:cubicBezTo>
                <a:cubicBezTo>
                  <a:pt x="6133188" y="7877516"/>
                  <a:pt x="7877516" y="6133188"/>
                  <a:pt x="7877516" y="3981450"/>
                </a:cubicBezTo>
                <a:cubicBezTo>
                  <a:pt x="7877516" y="1829712"/>
                  <a:pt x="6133188" y="85384"/>
                  <a:pt x="3981450" y="85384"/>
                </a:cubicBezTo>
                <a:close/>
                <a:moveTo>
                  <a:pt x="3981450" y="0"/>
                </a:moveTo>
                <a:cubicBezTo>
                  <a:pt x="6180344" y="0"/>
                  <a:pt x="7962900" y="1782556"/>
                  <a:pt x="7962900" y="3981450"/>
                </a:cubicBezTo>
                <a:cubicBezTo>
                  <a:pt x="7962900" y="6180344"/>
                  <a:pt x="6180344" y="7962900"/>
                  <a:pt x="3981450" y="7962900"/>
                </a:cubicBezTo>
                <a:cubicBezTo>
                  <a:pt x="1782556" y="7962900"/>
                  <a:pt x="0" y="6180344"/>
                  <a:pt x="0" y="3981450"/>
                </a:cubicBezTo>
                <a:cubicBezTo>
                  <a:pt x="0" y="1782556"/>
                  <a:pt x="1782556" y="0"/>
                  <a:pt x="3981450" y="0"/>
                </a:cubicBezTo>
                <a:close/>
              </a:path>
            </a:pathLst>
          </a:custGeom>
          <a:solidFill>
            <a:schemeClr val="bg2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Полилиния 39"/>
          <p:cNvSpPr/>
          <p:nvPr/>
        </p:nvSpPr>
        <p:spPr>
          <a:xfrm>
            <a:off x="819151" y="1"/>
            <a:ext cx="16649700" cy="10288587"/>
          </a:xfrm>
          <a:custGeom>
            <a:avLst/>
            <a:gdLst>
              <a:gd name="connsiteX0" fmla="*/ 14501633 w 16649700"/>
              <a:gd name="connsiteY0" fmla="*/ 0 h 10288587"/>
              <a:gd name="connsiteX1" fmla="*/ 14867436 w 16649700"/>
              <a:gd name="connsiteY1" fmla="*/ 0 h 10288587"/>
              <a:gd name="connsiteX2" fmla="*/ 14995846 w 16649700"/>
              <a:gd name="connsiteY2" fmla="*/ 163405 h 10288587"/>
              <a:gd name="connsiteX3" fmla="*/ 16649700 w 16649700"/>
              <a:gd name="connsiteY3" fmla="*/ 5144295 h 10288587"/>
              <a:gd name="connsiteX4" fmla="*/ 14995847 w 16649700"/>
              <a:gd name="connsiteY4" fmla="*/ 10125186 h 10288587"/>
              <a:gd name="connsiteX5" fmla="*/ 14867439 w 16649700"/>
              <a:gd name="connsiteY5" fmla="*/ 10288587 h 10288587"/>
              <a:gd name="connsiteX6" fmla="*/ 14501635 w 16649700"/>
              <a:gd name="connsiteY6" fmla="*/ 10288587 h 10288587"/>
              <a:gd name="connsiteX7" fmla="*/ 14528209 w 16649700"/>
              <a:gd name="connsiteY7" fmla="*/ 10257909 h 10288587"/>
              <a:gd name="connsiteX8" fmla="*/ 16363948 w 16649700"/>
              <a:gd name="connsiteY8" fmla="*/ 5144295 h 10288587"/>
              <a:gd name="connsiteX9" fmla="*/ 14528209 w 16649700"/>
              <a:gd name="connsiteY9" fmla="*/ 30681 h 10288587"/>
              <a:gd name="connsiteX10" fmla="*/ 1782263 w 16649700"/>
              <a:gd name="connsiteY10" fmla="*/ 0 h 10288587"/>
              <a:gd name="connsiteX11" fmla="*/ 2148066 w 16649700"/>
              <a:gd name="connsiteY11" fmla="*/ 0 h 10288587"/>
              <a:gd name="connsiteX12" fmla="*/ 2121490 w 16649700"/>
              <a:gd name="connsiteY12" fmla="*/ 30681 h 10288587"/>
              <a:gd name="connsiteX13" fmla="*/ 285750 w 16649700"/>
              <a:gd name="connsiteY13" fmla="*/ 5144295 h 10288587"/>
              <a:gd name="connsiteX14" fmla="*/ 2121490 w 16649700"/>
              <a:gd name="connsiteY14" fmla="*/ 10257909 h 10288587"/>
              <a:gd name="connsiteX15" fmla="*/ 2148063 w 16649700"/>
              <a:gd name="connsiteY15" fmla="*/ 10288587 h 10288587"/>
              <a:gd name="connsiteX16" fmla="*/ 1782261 w 16649700"/>
              <a:gd name="connsiteY16" fmla="*/ 10288587 h 10288587"/>
              <a:gd name="connsiteX17" fmla="*/ 1653853 w 16649700"/>
              <a:gd name="connsiteY17" fmla="*/ 10125186 h 10288587"/>
              <a:gd name="connsiteX18" fmla="*/ 0 w 16649700"/>
              <a:gd name="connsiteY18" fmla="*/ 5144295 h 10288587"/>
              <a:gd name="connsiteX19" fmla="*/ 1653853 w 16649700"/>
              <a:gd name="connsiteY19" fmla="*/ 163405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649700" h="10288587">
                <a:moveTo>
                  <a:pt x="14501633" y="0"/>
                </a:moveTo>
                <a:lnTo>
                  <a:pt x="14867436" y="0"/>
                </a:lnTo>
                <a:lnTo>
                  <a:pt x="14995846" y="163405"/>
                </a:lnTo>
                <a:cubicBezTo>
                  <a:pt x="16034572" y="1552345"/>
                  <a:pt x="16649700" y="3276485"/>
                  <a:pt x="16649700" y="5144295"/>
                </a:cubicBezTo>
                <a:cubicBezTo>
                  <a:pt x="16649700" y="7012106"/>
                  <a:pt x="16034572" y="8736246"/>
                  <a:pt x="14995847" y="10125186"/>
                </a:cubicBezTo>
                <a:lnTo>
                  <a:pt x="14867439" y="10288587"/>
                </a:lnTo>
                <a:lnTo>
                  <a:pt x="14501635" y="10288587"/>
                </a:lnTo>
                <a:lnTo>
                  <a:pt x="14528209" y="10257909"/>
                </a:lnTo>
                <a:cubicBezTo>
                  <a:pt x="15675034" y="8868279"/>
                  <a:pt x="16363948" y="7086739"/>
                  <a:pt x="16363948" y="5144295"/>
                </a:cubicBezTo>
                <a:cubicBezTo>
                  <a:pt x="16363948" y="3201851"/>
                  <a:pt x="15675034" y="1420312"/>
                  <a:pt x="14528209" y="30681"/>
                </a:cubicBezTo>
                <a:close/>
                <a:moveTo>
                  <a:pt x="1782263" y="0"/>
                </a:moveTo>
                <a:lnTo>
                  <a:pt x="2148066" y="0"/>
                </a:lnTo>
                <a:lnTo>
                  <a:pt x="2121490" y="30681"/>
                </a:lnTo>
                <a:cubicBezTo>
                  <a:pt x="974665" y="1420312"/>
                  <a:pt x="285750" y="3201851"/>
                  <a:pt x="285750" y="5144295"/>
                </a:cubicBezTo>
                <a:cubicBezTo>
                  <a:pt x="285750" y="7086739"/>
                  <a:pt x="974664" y="8868279"/>
                  <a:pt x="2121490" y="10257909"/>
                </a:cubicBezTo>
                <a:lnTo>
                  <a:pt x="2148063" y="10288587"/>
                </a:lnTo>
                <a:lnTo>
                  <a:pt x="1782261" y="10288587"/>
                </a:lnTo>
                <a:lnTo>
                  <a:pt x="1653853" y="10125186"/>
                </a:lnTo>
                <a:cubicBezTo>
                  <a:pt x="615128" y="8736246"/>
                  <a:pt x="0" y="7012106"/>
                  <a:pt x="0" y="5144295"/>
                </a:cubicBezTo>
                <a:cubicBezTo>
                  <a:pt x="0" y="3276485"/>
                  <a:pt x="615127" y="1552345"/>
                  <a:pt x="1653853" y="163405"/>
                </a:cubicBezTo>
                <a:close/>
              </a:path>
            </a:pathLst>
          </a:custGeom>
          <a:solidFill>
            <a:schemeClr val="bg2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A612D04-02D8-4AD8-9759-A3AF7E6C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85" y="3654645"/>
            <a:ext cx="8647231" cy="29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31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5" y="2533651"/>
            <a:ext cx="9342732" cy="5829086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BDF8996B-C7A8-466F-8028-D83F4A317EB2}"/>
              </a:ext>
            </a:extLst>
          </p:cNvPr>
          <p:cNvSpPr txBox="1"/>
          <p:nvPr/>
        </p:nvSpPr>
        <p:spPr>
          <a:xfrm>
            <a:off x="2359742" y="262220"/>
            <a:ext cx="15667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Sprint 1 : Mise en place et authentification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41E2E68F-0804-4E14-9DCE-E2F855D5E6A8}"/>
              </a:ext>
            </a:extLst>
          </p:cNvPr>
          <p:cNvSpPr txBox="1"/>
          <p:nvPr/>
        </p:nvSpPr>
        <p:spPr>
          <a:xfrm>
            <a:off x="6637157" y="1335605"/>
            <a:ext cx="992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 - Etude de l'existant - Analyse des besoins -  Diagramme de classe - 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855FA8A-1345-407E-9593-51B01E560F4A}"/>
              </a:ext>
            </a:extLst>
          </p:cNvPr>
          <p:cNvSpPr txBox="1"/>
          <p:nvPr/>
        </p:nvSpPr>
        <p:spPr>
          <a:xfrm>
            <a:off x="16325850" y="1335605"/>
            <a:ext cx="164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Réalisation</a:t>
            </a:r>
            <a:endParaRPr lang="fr-FR" sz="2400" b="1" dirty="0">
              <a:solidFill>
                <a:srgbClr val="232B36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diapositive 18">
                <a:extLst>
                  <a:ext uri="{FF2B5EF4-FFF2-40B4-BE49-F238E27FC236}">
                    <a16:creationId xmlns:a16="http://schemas.microsoft.com/office/drawing/2014/main" id="{F2F9E0E8-C23E-4ED7-B503-B3786D930D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0927036"/>
                  </p:ext>
                </p:extLst>
              </p:nvPr>
            </p:nvGraphicFramePr>
            <p:xfrm>
              <a:off x="6223950" y="3324225"/>
              <a:ext cx="5718608" cy="3126672"/>
            </p:xfrm>
            <a:graphic>
              <a:graphicData uri="http://schemas.microsoft.com/office/powerpoint/2016/slidezoom">
                <pslz:sldZm>
                  <pslz:sldZmObj sldId="4254" cId="2828729073">
                    <pslz:zmPr id="{A6FBCBE4-02C3-4A76-B079-95C3A0B0E6C9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18608" cy="312667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diapositive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2F9E0E8-C23E-4ED7-B503-B3786D930D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3950" y="3324225"/>
                <a:ext cx="5718608" cy="3126672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Полилиния 16">
            <a:extLst>
              <a:ext uri="{FF2B5EF4-FFF2-40B4-BE49-F238E27FC236}">
                <a16:creationId xmlns:a16="http://schemas.microsoft.com/office/drawing/2014/main" id="{C7D65666-617A-4DBE-A73F-19D45B77C587}"/>
              </a:ext>
            </a:extLst>
          </p:cNvPr>
          <p:cNvSpPr/>
          <p:nvPr/>
        </p:nvSpPr>
        <p:spPr>
          <a:xfrm flipH="1" flipV="1">
            <a:off x="-903183" y="6565103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8DD1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7 -2.71872E-6 L -0.04106 -0.0010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-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2.71872E-6 L -0.07569 -0.00015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" y="-1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4" grpId="0" build="allAtOnce"/>
      <p:bldP spid="14" grpId="1" build="allAtOnce"/>
      <p:bldP spid="14" grpId="2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3" descr="Une image contenant texte, personne, homme, intérieur&#10;&#10;Description générée automatiquement">
            <a:extLst>
              <a:ext uri="{FF2B5EF4-FFF2-40B4-BE49-F238E27FC236}">
                <a16:creationId xmlns:a16="http://schemas.microsoft.com/office/drawing/2014/main" id="{0D0BC758-DD15-4014-863B-39AAF1F9D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3" b="-1"/>
          <a:stretch/>
        </p:blipFill>
        <p:spPr>
          <a:xfrm>
            <a:off x="482599" y="482673"/>
            <a:ext cx="17322801" cy="93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2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DA33567F-588A-441E-97D8-EA5C2392B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2"/>
          <a:stretch/>
        </p:blipFill>
        <p:spPr>
          <a:xfrm>
            <a:off x="482599" y="482673"/>
            <a:ext cx="17322801" cy="9323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236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47012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5579998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68986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779973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001947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1112934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12239212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13349081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1838486" y="7090133"/>
            <a:ext cx="4035530" cy="933555"/>
            <a:chOff x="4695986" y="7016786"/>
            <a:chExt cx="4035530" cy="933555"/>
          </a:xfrm>
        </p:grpSpPr>
        <p:sp>
          <p:nvSpPr>
            <p:cNvPr id="23" name="TextBox 22"/>
            <p:cNvSpPr txBox="1"/>
            <p:nvPr/>
          </p:nvSpPr>
          <p:spPr>
            <a:xfrm>
              <a:off x="4695986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21770" y="7016786"/>
              <a:ext cx="2783962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Introduction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7382389" y="7018301"/>
            <a:ext cx="4035530" cy="1077218"/>
            <a:chOff x="10239889" y="7016786"/>
            <a:chExt cx="4035530" cy="1077218"/>
          </a:xfrm>
        </p:grpSpPr>
        <p:sp>
          <p:nvSpPr>
            <p:cNvPr id="29" name="TextBox 28"/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94223" y="7016786"/>
              <a:ext cx="31211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Analyse et planification</a:t>
              </a: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882269" y="889915"/>
            <a:ext cx="5994887" cy="1497552"/>
            <a:chOff x="882269" y="889915"/>
            <a:chExt cx="5994887" cy="1497552"/>
          </a:xfrm>
        </p:grpSpPr>
        <p:sp>
          <p:nvSpPr>
            <p:cNvPr id="31" name="TextBox 30"/>
            <p:cNvSpPr txBox="1"/>
            <p:nvPr/>
          </p:nvSpPr>
          <p:spPr>
            <a:xfrm>
              <a:off x="882269" y="889915"/>
              <a:ext cx="5994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1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Plan</a:t>
              </a:r>
              <a:endParaRPr lang="ru-RU" sz="7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2269" y="2064302"/>
              <a:ext cx="42271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8571628" y="4330196"/>
            <a:ext cx="1657053" cy="1640742"/>
            <a:chOff x="11410781" y="4330196"/>
            <a:chExt cx="1657053" cy="1640742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3035880" y="4330196"/>
            <a:ext cx="1640742" cy="1640742"/>
            <a:chOff x="5893380" y="4330196"/>
            <a:chExt cx="1640742" cy="164074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5893380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93380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Прямоугольник 14">
            <a:extLst>
              <a:ext uri="{FF2B5EF4-FFF2-40B4-BE49-F238E27FC236}">
                <a16:creationId xmlns:a16="http://schemas.microsoft.com/office/drawing/2014/main" id="{386097F1-1206-4F6C-ACB6-8A696895F50B}"/>
              </a:ext>
            </a:extLst>
          </p:cNvPr>
          <p:cNvSpPr/>
          <p:nvPr/>
        </p:nvSpPr>
        <p:spPr>
          <a:xfrm>
            <a:off x="1545778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15">
            <a:extLst>
              <a:ext uri="{FF2B5EF4-FFF2-40B4-BE49-F238E27FC236}">
                <a16:creationId xmlns:a16="http://schemas.microsoft.com/office/drawing/2014/main" id="{B10E8D05-DD05-4782-8DE6-24184532812F}"/>
              </a:ext>
            </a:extLst>
          </p:cNvPr>
          <p:cNvSpPr/>
          <p:nvPr/>
        </p:nvSpPr>
        <p:spPr>
          <a:xfrm>
            <a:off x="1656765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16">
            <a:extLst>
              <a:ext uri="{FF2B5EF4-FFF2-40B4-BE49-F238E27FC236}">
                <a16:creationId xmlns:a16="http://schemas.microsoft.com/office/drawing/2014/main" id="{8B123188-C7A7-4A0E-B65F-152BF0CF054B}"/>
              </a:ext>
            </a:extLst>
          </p:cNvPr>
          <p:cNvSpPr/>
          <p:nvPr/>
        </p:nvSpPr>
        <p:spPr>
          <a:xfrm>
            <a:off x="17677525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17">
            <a:extLst>
              <a:ext uri="{FF2B5EF4-FFF2-40B4-BE49-F238E27FC236}">
                <a16:creationId xmlns:a16="http://schemas.microsoft.com/office/drawing/2014/main" id="{206BAFAE-54EC-4249-97FE-6278495205DF}"/>
              </a:ext>
            </a:extLst>
          </p:cNvPr>
          <p:cNvSpPr/>
          <p:nvPr/>
        </p:nvSpPr>
        <p:spPr>
          <a:xfrm>
            <a:off x="1878739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18">
            <a:extLst>
              <a:ext uri="{FF2B5EF4-FFF2-40B4-BE49-F238E27FC236}">
                <a16:creationId xmlns:a16="http://schemas.microsoft.com/office/drawing/2014/main" id="{CD395BCD-9FA6-4414-A862-8CB0E5D497CE}"/>
              </a:ext>
            </a:extLst>
          </p:cNvPr>
          <p:cNvSpPr/>
          <p:nvPr/>
        </p:nvSpPr>
        <p:spPr>
          <a:xfrm>
            <a:off x="1989726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Группа 19">
            <a:extLst>
              <a:ext uri="{FF2B5EF4-FFF2-40B4-BE49-F238E27FC236}">
                <a16:creationId xmlns:a16="http://schemas.microsoft.com/office/drawing/2014/main" id="{9BB63A00-DF1F-469B-BAF7-F4B61195F387}"/>
              </a:ext>
            </a:extLst>
          </p:cNvPr>
          <p:cNvGrpSpPr/>
          <p:nvPr/>
        </p:nvGrpSpPr>
        <p:grpSpPr>
          <a:xfrm>
            <a:off x="13991594" y="4330196"/>
            <a:ext cx="1657053" cy="1640742"/>
            <a:chOff x="11410781" y="4330196"/>
            <a:chExt cx="1657053" cy="1640742"/>
          </a:xfrm>
        </p:grpSpPr>
        <p:sp>
          <p:nvSpPr>
            <p:cNvPr id="48" name="Прямоугольник 37">
              <a:extLst>
                <a:ext uri="{FF2B5EF4-FFF2-40B4-BE49-F238E27FC236}">
                  <a16:creationId xmlns:a16="http://schemas.microsoft.com/office/drawing/2014/main" id="{914F4A64-767F-4BAB-92A2-6B367DE86890}"/>
                </a:ext>
              </a:extLst>
            </p:cNvPr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E0B65701-E397-4416-B7F8-AAFC0BC272CF}"/>
                </a:ext>
              </a:extLst>
            </p:cNvPr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22" name="Graphique 21" descr="Lumières allumées avec un remplissage uni">
            <a:extLst>
              <a:ext uri="{FF2B5EF4-FFF2-40B4-BE49-F238E27FC236}">
                <a16:creationId xmlns:a16="http://schemas.microsoft.com/office/drawing/2014/main" id="{06DD5140-21C7-41FC-B81E-40F3D695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6251" y="4610567"/>
            <a:ext cx="1080000" cy="1080000"/>
          </a:xfrm>
          <a:prstGeom prst="rect">
            <a:avLst/>
          </a:prstGeom>
        </p:spPr>
      </p:pic>
      <p:pic>
        <p:nvPicPr>
          <p:cNvPr id="26" name="Graphique 25" descr="Cible avec un remplissage uni">
            <a:extLst>
              <a:ext uri="{FF2B5EF4-FFF2-40B4-BE49-F238E27FC236}">
                <a16:creationId xmlns:a16="http://schemas.microsoft.com/office/drawing/2014/main" id="{C9DD9998-61BB-4A17-9AC2-66EB62F77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0154" y="4610567"/>
            <a:ext cx="1080000" cy="1080000"/>
          </a:xfrm>
          <a:prstGeom prst="rect">
            <a:avLst/>
          </a:prstGeom>
        </p:spPr>
      </p:pic>
      <p:pic>
        <p:nvPicPr>
          <p:cNvPr id="28" name="Graphique 27" descr="Déverrouiller avec un remplissage uni">
            <a:extLst>
              <a:ext uri="{FF2B5EF4-FFF2-40B4-BE49-F238E27FC236}">
                <a16:creationId xmlns:a16="http://schemas.microsoft.com/office/drawing/2014/main" id="{ED5D7729-1530-4A70-9969-695FC63FE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80120" y="4610567"/>
            <a:ext cx="1080000" cy="1080000"/>
          </a:xfrm>
          <a:prstGeom prst="rect">
            <a:avLst/>
          </a:prstGeom>
        </p:spPr>
      </p:pic>
      <p:grpSp>
        <p:nvGrpSpPr>
          <p:cNvPr id="51" name="Группа 3">
            <a:extLst>
              <a:ext uri="{FF2B5EF4-FFF2-40B4-BE49-F238E27FC236}">
                <a16:creationId xmlns:a16="http://schemas.microsoft.com/office/drawing/2014/main" id="{F86E0F8F-505F-4E88-A243-088423E89D5C}"/>
              </a:ext>
            </a:extLst>
          </p:cNvPr>
          <p:cNvGrpSpPr/>
          <p:nvPr/>
        </p:nvGrpSpPr>
        <p:grpSpPr>
          <a:xfrm>
            <a:off x="12810511" y="6597690"/>
            <a:ext cx="4035530" cy="1569660"/>
            <a:chOff x="10239889" y="6842396"/>
            <a:chExt cx="4035530" cy="1569660"/>
          </a:xfrm>
        </p:grpSpPr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84203FC2-2A60-4A58-B9BB-2051F8E45C2D}"/>
                </a:ext>
              </a:extLst>
            </p:cNvPr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B753757-B3B5-4AA4-97D7-A194DC9E78AA}"/>
                </a:ext>
              </a:extLst>
            </p:cNvPr>
            <p:cNvSpPr txBox="1"/>
            <p:nvPr/>
          </p:nvSpPr>
          <p:spPr>
            <a:xfrm>
              <a:off x="10602040" y="6842396"/>
              <a:ext cx="34097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1 </a:t>
              </a:r>
              <a:b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</a:br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Mise en place et authentification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01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">
        <p:zoom dir="in"/>
      </p:transition>
    </mc:Choice>
    <mc:Fallback xmlns="">
      <p:transition spd="slow" advClick="0" advTm="200">
        <p:zoom dir="in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705926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9279002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372965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400050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882269" y="889915"/>
            <a:ext cx="5994887" cy="1497552"/>
            <a:chOff x="882269" y="889915"/>
            <a:chExt cx="5994887" cy="1497552"/>
          </a:xfrm>
        </p:grpSpPr>
        <p:sp>
          <p:nvSpPr>
            <p:cNvPr id="37" name="TextBox 36"/>
            <p:cNvSpPr txBox="1"/>
            <p:nvPr/>
          </p:nvSpPr>
          <p:spPr>
            <a:xfrm>
              <a:off x="882269" y="889915"/>
              <a:ext cx="5994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1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Plan</a:t>
              </a:r>
              <a:endParaRPr lang="ru-RU" sz="7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2269" y="2064302"/>
              <a:ext cx="42271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150991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483952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5949395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10388871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1498740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1260860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Группа 3"/>
          <p:cNvGrpSpPr/>
          <p:nvPr/>
        </p:nvGrpSpPr>
        <p:grpSpPr>
          <a:xfrm>
            <a:off x="2294498" y="4330196"/>
            <a:ext cx="1647658" cy="1640742"/>
            <a:chOff x="2285192" y="4330196"/>
            <a:chExt cx="1647658" cy="1640742"/>
          </a:xfrm>
        </p:grpSpPr>
        <p:sp>
          <p:nvSpPr>
            <p:cNvPr id="43" name="Прямоугольник 42"/>
            <p:cNvSpPr/>
            <p:nvPr/>
          </p:nvSpPr>
          <p:spPr>
            <a:xfrm>
              <a:off x="2285192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92108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186636" y="4330196"/>
            <a:ext cx="1616928" cy="1640742"/>
            <a:chOff x="7833783" y="4330196"/>
            <a:chExt cx="1643271" cy="1640742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833783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83631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7" name="Прямоугольник 16"/>
          <p:cNvSpPr/>
          <p:nvPr/>
        </p:nvSpPr>
        <p:spPr>
          <a:xfrm>
            <a:off x="13718478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Группа 11"/>
          <p:cNvGrpSpPr/>
          <p:nvPr/>
        </p:nvGrpSpPr>
        <p:grpSpPr>
          <a:xfrm>
            <a:off x="14466789" y="4330196"/>
            <a:ext cx="1657057" cy="1640742"/>
            <a:chOff x="14466789" y="4330196"/>
            <a:chExt cx="1657057" cy="164074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14466789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483104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1100562" y="6875927"/>
            <a:ext cx="4035530" cy="1569660"/>
            <a:chOff x="1094714" y="7001768"/>
            <a:chExt cx="4155678" cy="1569660"/>
          </a:xfrm>
        </p:grpSpPr>
        <p:sp>
          <p:nvSpPr>
            <p:cNvPr id="51" name="TextBox 50"/>
            <p:cNvSpPr txBox="1"/>
            <p:nvPr/>
          </p:nvSpPr>
          <p:spPr>
            <a:xfrm>
              <a:off x="1094714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4714" y="7001768"/>
              <a:ext cx="415567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2 </a:t>
              </a:r>
            </a:p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Expérimentation des algorithmes ML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977335" y="6875927"/>
            <a:ext cx="4035530" cy="1569660"/>
            <a:chOff x="6636389" y="7016786"/>
            <a:chExt cx="4317362" cy="1569660"/>
          </a:xfrm>
        </p:grpSpPr>
        <p:sp>
          <p:nvSpPr>
            <p:cNvPr id="56" name="TextBox 55"/>
            <p:cNvSpPr txBox="1"/>
            <p:nvPr/>
          </p:nvSpPr>
          <p:spPr>
            <a:xfrm>
              <a:off x="66363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36389" y="7016786"/>
              <a:ext cx="43173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3</a:t>
              </a:r>
            </a:p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Implémentation du robot “FinAdvisor”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3285710" y="7122148"/>
            <a:ext cx="4035530" cy="1077218"/>
            <a:chOff x="13285710" y="7016786"/>
            <a:chExt cx="4035530" cy="1077218"/>
          </a:xfrm>
        </p:grpSpPr>
        <p:sp>
          <p:nvSpPr>
            <p:cNvPr id="63" name="TextBox 62"/>
            <p:cNvSpPr txBox="1"/>
            <p:nvPr/>
          </p:nvSpPr>
          <p:spPr>
            <a:xfrm>
              <a:off x="13285710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911494" y="7016786"/>
              <a:ext cx="28176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Conclusion et perspectives</a:t>
              </a:r>
            </a:p>
          </p:txBody>
        </p:sp>
      </p:grpSp>
      <p:sp>
        <p:nvSpPr>
          <p:cNvPr id="33" name="Прямоугольник 32"/>
          <p:cNvSpPr/>
          <p:nvPr/>
        </p:nvSpPr>
        <p:spPr>
          <a:xfrm>
            <a:off x="-1" y="4664792"/>
            <a:ext cx="254815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Machine Learning Icons - Download Free Vector Icons | Noun Project">
            <a:extLst>
              <a:ext uri="{FF2B5EF4-FFF2-40B4-BE49-F238E27FC236}">
                <a16:creationId xmlns:a16="http://schemas.microsoft.com/office/drawing/2014/main" id="{2193D0DA-B5AE-4526-9E98-3FA1F3E93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27" y="461056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ture, robot, smart, talk, tech icon - Download on Iconfinder">
            <a:extLst>
              <a:ext uri="{FF2B5EF4-FFF2-40B4-BE49-F238E27FC236}">
                <a16:creationId xmlns:a16="http://schemas.microsoft.com/office/drawing/2014/main" id="{D64F46DD-C679-4B97-8AA4-47DD28673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100" y="461056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clusion Icons - Download Free Vector Icons | Noun Project">
            <a:extLst>
              <a:ext uri="{FF2B5EF4-FFF2-40B4-BE49-F238E27FC236}">
                <a16:creationId xmlns:a16="http://schemas.microsoft.com/office/drawing/2014/main" id="{91B547E0-E729-4ADF-B0AE-7A4F032D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317" y="461056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407214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9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9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9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9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9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9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9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9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9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9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9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9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9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9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 p14:presetBounceEnd="4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9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9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9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3" grpId="0" animBg="1"/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9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9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9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9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9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9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9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9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9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9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9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9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9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9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3" grpId="0" animBg="1"/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705926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9279002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372965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400050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882269" y="889915"/>
            <a:ext cx="5994887" cy="1497552"/>
            <a:chOff x="882269" y="889915"/>
            <a:chExt cx="5994887" cy="1497552"/>
          </a:xfrm>
        </p:grpSpPr>
        <p:sp>
          <p:nvSpPr>
            <p:cNvPr id="37" name="TextBox 36"/>
            <p:cNvSpPr txBox="1"/>
            <p:nvPr/>
          </p:nvSpPr>
          <p:spPr>
            <a:xfrm>
              <a:off x="882269" y="889915"/>
              <a:ext cx="5994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1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Plan</a:t>
              </a:r>
              <a:endParaRPr lang="ru-RU" sz="7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2269" y="2064302"/>
              <a:ext cx="42271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150991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483952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5949395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10388871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1498740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1260860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Группа 3"/>
          <p:cNvGrpSpPr/>
          <p:nvPr/>
        </p:nvGrpSpPr>
        <p:grpSpPr>
          <a:xfrm>
            <a:off x="2294498" y="4330196"/>
            <a:ext cx="1647658" cy="1640742"/>
            <a:chOff x="2285192" y="4330196"/>
            <a:chExt cx="1647658" cy="1640742"/>
          </a:xfrm>
        </p:grpSpPr>
        <p:sp>
          <p:nvSpPr>
            <p:cNvPr id="43" name="Прямоугольник 42"/>
            <p:cNvSpPr/>
            <p:nvPr/>
          </p:nvSpPr>
          <p:spPr>
            <a:xfrm>
              <a:off x="2285192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92108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186636" y="4330196"/>
            <a:ext cx="1616928" cy="1640742"/>
            <a:chOff x="7833783" y="4330196"/>
            <a:chExt cx="1643271" cy="1640742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833783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83631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7" name="Прямоугольник 16"/>
          <p:cNvSpPr/>
          <p:nvPr/>
        </p:nvSpPr>
        <p:spPr>
          <a:xfrm>
            <a:off x="13718478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Группа 11"/>
          <p:cNvGrpSpPr/>
          <p:nvPr/>
        </p:nvGrpSpPr>
        <p:grpSpPr>
          <a:xfrm>
            <a:off x="14466789" y="4330196"/>
            <a:ext cx="1657057" cy="1640742"/>
            <a:chOff x="14466789" y="4330196"/>
            <a:chExt cx="1657057" cy="164074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14466789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483104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1100562" y="6875927"/>
            <a:ext cx="4035530" cy="1569660"/>
            <a:chOff x="1094714" y="7001768"/>
            <a:chExt cx="4155678" cy="1569660"/>
          </a:xfrm>
        </p:grpSpPr>
        <p:sp>
          <p:nvSpPr>
            <p:cNvPr id="51" name="TextBox 50"/>
            <p:cNvSpPr txBox="1"/>
            <p:nvPr/>
          </p:nvSpPr>
          <p:spPr>
            <a:xfrm>
              <a:off x="1094714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4714" y="7001768"/>
              <a:ext cx="415567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2 </a:t>
              </a:r>
            </a:p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Expérimentation des algorithmes ML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977335" y="6875927"/>
            <a:ext cx="4035530" cy="1569660"/>
            <a:chOff x="6636389" y="7016786"/>
            <a:chExt cx="4317362" cy="1569660"/>
          </a:xfrm>
        </p:grpSpPr>
        <p:sp>
          <p:nvSpPr>
            <p:cNvPr id="56" name="TextBox 55"/>
            <p:cNvSpPr txBox="1"/>
            <p:nvPr/>
          </p:nvSpPr>
          <p:spPr>
            <a:xfrm>
              <a:off x="66363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36389" y="7016786"/>
              <a:ext cx="43173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3</a:t>
              </a:r>
            </a:p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Implémentation du robot “FinAdvisor”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3285710" y="7122148"/>
            <a:ext cx="4035530" cy="1077218"/>
            <a:chOff x="13285710" y="7016786"/>
            <a:chExt cx="4035530" cy="1077218"/>
          </a:xfrm>
        </p:grpSpPr>
        <p:sp>
          <p:nvSpPr>
            <p:cNvPr id="63" name="TextBox 62"/>
            <p:cNvSpPr txBox="1"/>
            <p:nvPr/>
          </p:nvSpPr>
          <p:spPr>
            <a:xfrm>
              <a:off x="13285710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911494" y="7016786"/>
              <a:ext cx="28176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Conclusion et perspectives</a:t>
              </a:r>
            </a:p>
          </p:txBody>
        </p:sp>
      </p:grpSp>
      <p:sp>
        <p:nvSpPr>
          <p:cNvPr id="33" name="Прямоугольник 32"/>
          <p:cNvSpPr/>
          <p:nvPr/>
        </p:nvSpPr>
        <p:spPr>
          <a:xfrm>
            <a:off x="-1" y="4664792"/>
            <a:ext cx="254815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Future, robot, smart, talk, tech icon - Download on Iconfinder">
            <a:extLst>
              <a:ext uri="{FF2B5EF4-FFF2-40B4-BE49-F238E27FC236}">
                <a16:creationId xmlns:a16="http://schemas.microsoft.com/office/drawing/2014/main" id="{D64F46DD-C679-4B97-8AA4-47DD28673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100" y="461056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clusion Icons - Download Free Vector Icons | Noun Project">
            <a:extLst>
              <a:ext uri="{FF2B5EF4-FFF2-40B4-BE49-F238E27FC236}">
                <a16:creationId xmlns:a16="http://schemas.microsoft.com/office/drawing/2014/main" id="{91B547E0-E729-4ADF-B0AE-7A4F032D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317" y="461056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diapositive 20">
                <a:extLst>
                  <a:ext uri="{FF2B5EF4-FFF2-40B4-BE49-F238E27FC236}">
                    <a16:creationId xmlns:a16="http://schemas.microsoft.com/office/drawing/2014/main" id="{40DB4330-3447-4EF7-B6D7-C83A694464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0311726"/>
                  </p:ext>
                </p:extLst>
              </p:nvPr>
            </p:nvGraphicFramePr>
            <p:xfrm>
              <a:off x="2027819" y="4542893"/>
              <a:ext cx="2137986" cy="1202802"/>
            </p:xfrm>
            <a:graphic>
              <a:graphicData uri="http://schemas.microsoft.com/office/powerpoint/2016/slidezoom">
                <pslz:sldZm>
                  <pslz:sldZmObj sldId="4260" cId="3937972782">
                    <pslz:zmPr id="{04C7C038-D302-47CA-8703-6A73C7D79EF1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7986" cy="120280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diapositive 2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0DB4330-3447-4EF7-B6D7-C83A694464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7819" y="4542893"/>
                <a:ext cx="2137986" cy="12028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009301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achine Learning Icons - Download Free Vector Icons | Noun Project">
            <a:extLst>
              <a:ext uri="{FF2B5EF4-FFF2-40B4-BE49-F238E27FC236}">
                <a16:creationId xmlns:a16="http://schemas.microsoft.com/office/drawing/2014/main" id="{1ED5FA23-7FA1-4A24-A143-3B5A1786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230" y="0"/>
            <a:ext cx="10281540" cy="102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97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">
        <p159:morph option="byObject"/>
      </p:transition>
    </mc:Choice>
    <mc:Fallback xmlns="">
      <p:transition advClick="0" advTm="1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олилиния 71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6961 w 18288000"/>
              <a:gd name="connsiteY0" fmla="*/ 10243576 h 10288587"/>
              <a:gd name="connsiteX1" fmla="*/ 11266945 w 18288000"/>
              <a:gd name="connsiteY1" fmla="*/ 10243583 h 10288587"/>
              <a:gd name="connsiteX2" fmla="*/ 11152804 w 18288000"/>
              <a:gd name="connsiteY2" fmla="*/ 10288587 h 10288587"/>
              <a:gd name="connsiteX3" fmla="*/ 11379582 w 18288000"/>
              <a:gd name="connsiteY3" fmla="*/ 10194207 h 10288587"/>
              <a:gd name="connsiteX4" fmla="*/ 11379583 w 18288000"/>
              <a:gd name="connsiteY4" fmla="*/ 10194207 h 10288587"/>
              <a:gd name="connsiteX5" fmla="*/ 11375263 w 18288000"/>
              <a:gd name="connsiteY5" fmla="*/ 10196159 h 10288587"/>
              <a:gd name="connsiteX6" fmla="*/ 11918494 w 18288000"/>
              <a:gd name="connsiteY6" fmla="*/ 9918809 h 10288587"/>
              <a:gd name="connsiteX7" fmla="*/ 11851949 w 18288000"/>
              <a:gd name="connsiteY7" fmla="*/ 9957072 h 10288587"/>
              <a:gd name="connsiteX8" fmla="*/ 11851918 w 18288000"/>
              <a:gd name="connsiteY8" fmla="*/ 9957089 h 10288587"/>
              <a:gd name="connsiteX9" fmla="*/ 12406668 w 18288000"/>
              <a:gd name="connsiteY9" fmla="*/ 9599502 h 10288587"/>
              <a:gd name="connsiteX10" fmla="*/ 12394008 w 18288000"/>
              <a:gd name="connsiteY10" fmla="*/ 9608505 h 10288587"/>
              <a:gd name="connsiteX11" fmla="*/ 12326102 w 18288000"/>
              <a:gd name="connsiteY11" fmla="*/ 9656793 h 10288587"/>
              <a:gd name="connsiteX12" fmla="*/ 12574332 w 18288000"/>
              <a:gd name="connsiteY12" fmla="*/ 9470858 h 10288587"/>
              <a:gd name="connsiteX13" fmla="*/ 12507863 w 18288000"/>
              <a:gd name="connsiteY13" fmla="*/ 9523093 h 10288587"/>
              <a:gd name="connsiteX14" fmla="*/ 12507848 w 18288000"/>
              <a:gd name="connsiteY14" fmla="*/ 9523104 h 10288587"/>
              <a:gd name="connsiteX15" fmla="*/ 12792372 w 18288000"/>
              <a:gd name="connsiteY15" fmla="*/ 9288631 h 10288587"/>
              <a:gd name="connsiteX16" fmla="*/ 12711288 w 18288000"/>
              <a:gd name="connsiteY16" fmla="*/ 9358867 h 10288587"/>
              <a:gd name="connsiteX17" fmla="*/ 12711281 w 18288000"/>
              <a:gd name="connsiteY17" fmla="*/ 9358873 h 10288587"/>
              <a:gd name="connsiteX18" fmla="*/ 13005600 w 18288000"/>
              <a:gd name="connsiteY18" fmla="*/ 9091003 h 10288587"/>
              <a:gd name="connsiteX19" fmla="*/ 13005599 w 18288000"/>
              <a:gd name="connsiteY19" fmla="*/ 9091004 h 10288587"/>
              <a:gd name="connsiteX20" fmla="*/ 12993015 w 18288000"/>
              <a:gd name="connsiteY20" fmla="*/ 9103002 h 10288587"/>
              <a:gd name="connsiteX21" fmla="*/ 13165129 w 18288000"/>
              <a:gd name="connsiteY21" fmla="*/ 8927838 h 10288587"/>
              <a:gd name="connsiteX22" fmla="*/ 13093401 w 18288000"/>
              <a:gd name="connsiteY22" fmla="*/ 9003071 h 10288587"/>
              <a:gd name="connsiteX23" fmla="*/ 13093395 w 18288000"/>
              <a:gd name="connsiteY23" fmla="*/ 9003077 h 10288587"/>
              <a:gd name="connsiteX24" fmla="*/ 13187782 w 18288000"/>
              <a:gd name="connsiteY24" fmla="*/ 8904078 h 10288587"/>
              <a:gd name="connsiteX25" fmla="*/ 13165129 w 18288000"/>
              <a:gd name="connsiteY25" fmla="*/ 8927838 h 10288587"/>
              <a:gd name="connsiteX26" fmla="*/ 13187780 w 18288000"/>
              <a:gd name="connsiteY26" fmla="*/ 8904080 h 10288587"/>
              <a:gd name="connsiteX27" fmla="*/ 13314677 w 18288000"/>
              <a:gd name="connsiteY27" fmla="*/ 8762257 h 10288587"/>
              <a:gd name="connsiteX28" fmla="*/ 13271450 w 18288000"/>
              <a:gd name="connsiteY28" fmla="*/ 8812161 h 10288587"/>
              <a:gd name="connsiteX29" fmla="*/ 13271439 w 18288000"/>
              <a:gd name="connsiteY29" fmla="*/ 8812173 h 10288587"/>
              <a:gd name="connsiteX30" fmla="*/ 13525136 w 18288000"/>
              <a:gd name="connsiteY30" fmla="*/ 8505183 h 10288587"/>
              <a:gd name="connsiteX31" fmla="*/ 13525119 w 18288000"/>
              <a:gd name="connsiteY31" fmla="*/ 8505206 h 10288587"/>
              <a:gd name="connsiteX32" fmla="*/ 13465375 w 18288000"/>
              <a:gd name="connsiteY32" fmla="*/ 8581230 h 10288587"/>
              <a:gd name="connsiteX33" fmla="*/ 13824198 w 18288000"/>
              <a:gd name="connsiteY33" fmla="*/ 8075111 h 10288587"/>
              <a:gd name="connsiteX34" fmla="*/ 13824180 w 18288000"/>
              <a:gd name="connsiteY34" fmla="*/ 8075141 h 10288587"/>
              <a:gd name="connsiteX35" fmla="*/ 13774993 w 18288000"/>
              <a:gd name="connsiteY35" fmla="*/ 8151863 h 10288587"/>
              <a:gd name="connsiteX36" fmla="*/ 16686331 w 18288000"/>
              <a:gd name="connsiteY36" fmla="*/ 7929333 h 10288587"/>
              <a:gd name="connsiteX37" fmla="*/ 16677631 w 18288000"/>
              <a:gd name="connsiteY37" fmla="*/ 7954284 h 10288587"/>
              <a:gd name="connsiteX38" fmla="*/ 16550743 w 18288000"/>
              <a:gd name="connsiteY38" fmla="*/ 8273218 h 10288587"/>
              <a:gd name="connsiteX39" fmla="*/ 13956604 w 18288000"/>
              <a:gd name="connsiteY39" fmla="*/ 7852547 h 10288587"/>
              <a:gd name="connsiteX40" fmla="*/ 13889440 w 18288000"/>
              <a:gd name="connsiteY40" fmla="*/ 7969357 h 10288587"/>
              <a:gd name="connsiteX41" fmla="*/ 13889434 w 18288000"/>
              <a:gd name="connsiteY41" fmla="*/ 7969365 h 10288587"/>
              <a:gd name="connsiteX42" fmla="*/ 13958535 w 18288000"/>
              <a:gd name="connsiteY42" fmla="*/ 7849188 h 10288587"/>
              <a:gd name="connsiteX43" fmla="*/ 13958520 w 18288000"/>
              <a:gd name="connsiteY43" fmla="*/ 7849215 h 10288587"/>
              <a:gd name="connsiteX44" fmla="*/ 13956604 w 18288000"/>
              <a:gd name="connsiteY44" fmla="*/ 7852547 h 10288587"/>
              <a:gd name="connsiteX45" fmla="*/ 16726119 w 18288000"/>
              <a:gd name="connsiteY45" fmla="*/ 7815241 h 10288587"/>
              <a:gd name="connsiteX46" fmla="*/ 16694671 w 18288000"/>
              <a:gd name="connsiteY46" fmla="*/ 7908180 h 10288587"/>
              <a:gd name="connsiteX47" fmla="*/ 16686331 w 18288000"/>
              <a:gd name="connsiteY47" fmla="*/ 7929333 h 10288587"/>
              <a:gd name="connsiteX48" fmla="*/ 14064399 w 18288000"/>
              <a:gd name="connsiteY48" fmla="*/ 7651375 h 10288587"/>
              <a:gd name="connsiteX49" fmla="*/ 14018734 w 18288000"/>
              <a:gd name="connsiteY49" fmla="*/ 7740535 h 10288587"/>
              <a:gd name="connsiteX50" fmla="*/ 14018725 w 18288000"/>
              <a:gd name="connsiteY50" fmla="*/ 7740551 h 10288587"/>
              <a:gd name="connsiteX51" fmla="*/ 16806624 w 18288000"/>
              <a:gd name="connsiteY51" fmla="*/ 7577322 h 10288587"/>
              <a:gd name="connsiteX52" fmla="*/ 16791128 w 18288000"/>
              <a:gd name="connsiteY52" fmla="*/ 7628822 h 10288587"/>
              <a:gd name="connsiteX53" fmla="*/ 16726119 w 18288000"/>
              <a:gd name="connsiteY53" fmla="*/ 7815241 h 10288587"/>
              <a:gd name="connsiteX54" fmla="*/ 16848004 w 18288000"/>
              <a:gd name="connsiteY54" fmla="*/ 7439770 h 10288587"/>
              <a:gd name="connsiteX55" fmla="*/ 16821052 w 18288000"/>
              <a:gd name="connsiteY55" fmla="*/ 7534681 h 10288587"/>
              <a:gd name="connsiteX56" fmla="*/ 16806624 w 18288000"/>
              <a:gd name="connsiteY56" fmla="*/ 7577322 h 10288587"/>
              <a:gd name="connsiteX57" fmla="*/ 14195237 w 18288000"/>
              <a:gd name="connsiteY57" fmla="*/ 7376950 h 10288587"/>
              <a:gd name="connsiteX58" fmla="*/ 14195225 w 18288000"/>
              <a:gd name="connsiteY58" fmla="*/ 7376977 h 10288587"/>
              <a:gd name="connsiteX59" fmla="*/ 14161245 w 18288000"/>
              <a:gd name="connsiteY59" fmla="*/ 7452137 h 10288587"/>
              <a:gd name="connsiteX60" fmla="*/ 16911232 w 18288000"/>
              <a:gd name="connsiteY60" fmla="*/ 7217106 h 10288587"/>
              <a:gd name="connsiteX61" fmla="*/ 16890900 w 18288000"/>
              <a:gd name="connsiteY61" fmla="*/ 7297172 h 10288587"/>
              <a:gd name="connsiteX62" fmla="*/ 16848004 w 18288000"/>
              <a:gd name="connsiteY62" fmla="*/ 7439770 h 10288587"/>
              <a:gd name="connsiteX63" fmla="*/ 14273581 w 18288000"/>
              <a:gd name="connsiteY63" fmla="*/ 7190415 h 10288587"/>
              <a:gd name="connsiteX64" fmla="*/ 14244790 w 18288000"/>
              <a:gd name="connsiteY64" fmla="*/ 7263434 h 10288587"/>
              <a:gd name="connsiteX65" fmla="*/ 14244793 w 18288000"/>
              <a:gd name="connsiteY65" fmla="*/ 7263426 h 10288587"/>
              <a:gd name="connsiteX66" fmla="*/ 14296927 w 18288000"/>
              <a:gd name="connsiteY66" fmla="*/ 7131203 h 10288587"/>
              <a:gd name="connsiteX67" fmla="*/ 14296903 w 18288000"/>
              <a:gd name="connsiteY67" fmla="*/ 7131265 h 10288587"/>
              <a:gd name="connsiteX68" fmla="*/ 14273581 w 18288000"/>
              <a:gd name="connsiteY68" fmla="*/ 7190415 h 10288587"/>
              <a:gd name="connsiteX69" fmla="*/ 16948508 w 18288000"/>
              <a:gd name="connsiteY69" fmla="*/ 7070316 h 10288587"/>
              <a:gd name="connsiteX70" fmla="*/ 16929372 w 18288000"/>
              <a:gd name="connsiteY70" fmla="*/ 7153228 h 10288587"/>
              <a:gd name="connsiteX71" fmla="*/ 16911232 w 18288000"/>
              <a:gd name="connsiteY71" fmla="*/ 7217106 h 10288587"/>
              <a:gd name="connsiteX72" fmla="*/ 14366928 w 18288000"/>
              <a:gd name="connsiteY72" fmla="*/ 6938866 h 10288587"/>
              <a:gd name="connsiteX73" fmla="*/ 14340886 w 18288000"/>
              <a:gd name="connsiteY73" fmla="*/ 7015832 h 10288587"/>
              <a:gd name="connsiteX74" fmla="*/ 14340881 w 18288000"/>
              <a:gd name="connsiteY74" fmla="*/ 7015844 h 10288587"/>
              <a:gd name="connsiteX75" fmla="*/ 16999800 w 18288000"/>
              <a:gd name="connsiteY75" fmla="*/ 6848070 h 10288587"/>
              <a:gd name="connsiteX76" fmla="*/ 16976604 w 18288000"/>
              <a:gd name="connsiteY76" fmla="*/ 6959673 h 10288587"/>
              <a:gd name="connsiteX77" fmla="*/ 16948508 w 18288000"/>
              <a:gd name="connsiteY77" fmla="*/ 7070316 h 10288587"/>
              <a:gd name="connsiteX78" fmla="*/ 18288000 w 18288000"/>
              <a:gd name="connsiteY78" fmla="*/ 6811828 h 10288587"/>
              <a:gd name="connsiteX79" fmla="*/ 18288000 w 18288000"/>
              <a:gd name="connsiteY79" fmla="*/ 10288587 h 10288587"/>
              <a:gd name="connsiteX80" fmla="*/ 16884044 w 18288000"/>
              <a:gd name="connsiteY80" fmla="*/ 10288587 h 10288587"/>
              <a:gd name="connsiteX81" fmla="*/ 17092428 w 18288000"/>
              <a:gd name="connsiteY81" fmla="*/ 9963541 h 10288587"/>
              <a:gd name="connsiteX82" fmla="*/ 18237344 w 18288000"/>
              <a:gd name="connsiteY82" fmla="*/ 7074005 h 10288587"/>
              <a:gd name="connsiteX83" fmla="*/ 0 w 18288000"/>
              <a:gd name="connsiteY83" fmla="*/ 6785008 h 10288587"/>
              <a:gd name="connsiteX84" fmla="*/ 50663 w 18288000"/>
              <a:gd name="connsiteY84" fmla="*/ 7074006 h 10288587"/>
              <a:gd name="connsiteX85" fmla="*/ 1195580 w 18288000"/>
              <a:gd name="connsiteY85" fmla="*/ 9963541 h 10288587"/>
              <a:gd name="connsiteX86" fmla="*/ 1403963 w 18288000"/>
              <a:gd name="connsiteY86" fmla="*/ 10288587 h 10288587"/>
              <a:gd name="connsiteX87" fmla="*/ 0 w 18288000"/>
              <a:gd name="connsiteY87" fmla="*/ 10288587 h 10288587"/>
              <a:gd name="connsiteX88" fmla="*/ 17030848 w 18288000"/>
              <a:gd name="connsiteY88" fmla="*/ 6698712 h 10288587"/>
              <a:gd name="connsiteX89" fmla="*/ 17019132 w 18288000"/>
              <a:gd name="connsiteY89" fmla="*/ 6764322 h 10288587"/>
              <a:gd name="connsiteX90" fmla="*/ 16999800 w 18288000"/>
              <a:gd name="connsiteY90" fmla="*/ 6848070 h 10288587"/>
              <a:gd name="connsiteX91" fmla="*/ 14448993 w 18288000"/>
              <a:gd name="connsiteY91" fmla="*/ 6679039 h 10288587"/>
              <a:gd name="connsiteX92" fmla="*/ 14425259 w 18288000"/>
              <a:gd name="connsiteY92" fmla="*/ 6762622 h 10288587"/>
              <a:gd name="connsiteX93" fmla="*/ 14425255 w 18288000"/>
              <a:gd name="connsiteY93" fmla="*/ 6762636 h 10288587"/>
              <a:gd name="connsiteX94" fmla="*/ 17072060 w 18288000"/>
              <a:gd name="connsiteY94" fmla="*/ 6467928 h 10288587"/>
              <a:gd name="connsiteX95" fmla="*/ 17047900 w 18288000"/>
              <a:gd name="connsiteY95" fmla="*/ 6616663 h 10288587"/>
              <a:gd name="connsiteX96" fmla="*/ 17030848 w 18288000"/>
              <a:gd name="connsiteY96" fmla="*/ 6698712 h 10288587"/>
              <a:gd name="connsiteX97" fmla="*/ 14519084 w 18288000"/>
              <a:gd name="connsiteY97" fmla="*/ 6410952 h 10288587"/>
              <a:gd name="connsiteX98" fmla="*/ 14497574 w 18288000"/>
              <a:gd name="connsiteY98" fmla="*/ 6504151 h 10288587"/>
              <a:gd name="connsiteX99" fmla="*/ 14497576 w 18288000"/>
              <a:gd name="connsiteY99" fmla="*/ 6504141 h 10288587"/>
              <a:gd name="connsiteX100" fmla="*/ 1205301 w 18288000"/>
              <a:gd name="connsiteY100" fmla="*/ 6408322 h 10288587"/>
              <a:gd name="connsiteX101" fmla="*/ 1268876 w 18288000"/>
              <a:gd name="connsiteY101" fmla="*/ 6764322 h 10288587"/>
              <a:gd name="connsiteX102" fmla="*/ 1214042 w 18288000"/>
              <a:gd name="connsiteY102" fmla="*/ 6468056 h 10288587"/>
              <a:gd name="connsiteX103" fmla="*/ 17095596 w 18288000"/>
              <a:gd name="connsiteY103" fmla="*/ 6323040 h 10288587"/>
              <a:gd name="connsiteX104" fmla="*/ 17089824 w 18288000"/>
              <a:gd name="connsiteY104" fmla="*/ 6368470 h 10288587"/>
              <a:gd name="connsiteX105" fmla="*/ 17072060 w 18288000"/>
              <a:gd name="connsiteY105" fmla="*/ 6467928 h 10288587"/>
              <a:gd name="connsiteX106" fmla="*/ 1189712 w 18288000"/>
              <a:gd name="connsiteY106" fmla="*/ 6301784 h 10288587"/>
              <a:gd name="connsiteX107" fmla="*/ 1205301 w 18288000"/>
              <a:gd name="connsiteY107" fmla="*/ 6408322 h 10288587"/>
              <a:gd name="connsiteX108" fmla="*/ 1198184 w 18288000"/>
              <a:gd name="connsiteY108" fmla="*/ 6368470 h 10288587"/>
              <a:gd name="connsiteX109" fmla="*/ 17128096 w 18288000"/>
              <a:gd name="connsiteY109" fmla="*/ 6067274 h 10288587"/>
              <a:gd name="connsiteX110" fmla="*/ 17104456 w 18288000"/>
              <a:gd name="connsiteY110" fmla="*/ 6268482 h 10288587"/>
              <a:gd name="connsiteX111" fmla="*/ 17095596 w 18288000"/>
              <a:gd name="connsiteY111" fmla="*/ 6323040 h 10288587"/>
              <a:gd name="connsiteX112" fmla="*/ 1155638 w 18288000"/>
              <a:gd name="connsiteY112" fmla="*/ 6033665 h 10288587"/>
              <a:gd name="connsiteX113" fmla="*/ 1189712 w 18288000"/>
              <a:gd name="connsiteY113" fmla="*/ 6301784 h 10288587"/>
              <a:gd name="connsiteX114" fmla="*/ 1170147 w 18288000"/>
              <a:gd name="connsiteY114" fmla="*/ 6168098 h 10288587"/>
              <a:gd name="connsiteX115" fmla="*/ 17142720 w 18288000"/>
              <a:gd name="connsiteY115" fmla="*/ 5942789 h 10288587"/>
              <a:gd name="connsiteX116" fmla="*/ 17140940 w 18288000"/>
              <a:gd name="connsiteY116" fmla="*/ 5966180 h 10288587"/>
              <a:gd name="connsiteX117" fmla="*/ 17128096 w 18288000"/>
              <a:gd name="connsiteY117" fmla="*/ 6067274 h 10288587"/>
              <a:gd name="connsiteX118" fmla="*/ 1143979 w 18288000"/>
              <a:gd name="connsiteY118" fmla="*/ 5925607 h 10288587"/>
              <a:gd name="connsiteX119" fmla="*/ 1155638 w 18288000"/>
              <a:gd name="connsiteY119" fmla="*/ 6033665 h 10288587"/>
              <a:gd name="connsiteX120" fmla="*/ 1147064 w 18288000"/>
              <a:gd name="connsiteY120" fmla="*/ 5966180 h 10288587"/>
              <a:gd name="connsiteX121" fmla="*/ 14645465 w 18288000"/>
              <a:gd name="connsiteY121" fmla="*/ 5613825 h 10288587"/>
              <a:gd name="connsiteX122" fmla="*/ 14638882 w 18288000"/>
              <a:gd name="connsiteY122" fmla="*/ 5700404 h 10288587"/>
              <a:gd name="connsiteX123" fmla="*/ 14638881 w 18288000"/>
              <a:gd name="connsiteY123" fmla="*/ 5700413 h 10288587"/>
              <a:gd name="connsiteX124" fmla="*/ 17171976 w 18288000"/>
              <a:gd name="connsiteY124" fmla="*/ 5558053 h 10288587"/>
              <a:gd name="connsiteX125" fmla="*/ 17145932 w 18288000"/>
              <a:gd name="connsiteY125" fmla="*/ 5915464 h 10288587"/>
              <a:gd name="connsiteX126" fmla="*/ 17142720 w 18288000"/>
              <a:gd name="connsiteY126" fmla="*/ 5942789 h 10288587"/>
              <a:gd name="connsiteX127" fmla="*/ 1116028 w 18288000"/>
              <a:gd name="connsiteY127" fmla="*/ 5558006 h 10288587"/>
              <a:gd name="connsiteX128" fmla="*/ 1143979 w 18288000"/>
              <a:gd name="connsiteY128" fmla="*/ 5925607 h 10288587"/>
              <a:gd name="connsiteX129" fmla="*/ 1137403 w 18288000"/>
              <a:gd name="connsiteY129" fmla="*/ 5864660 h 10288587"/>
              <a:gd name="connsiteX130" fmla="*/ 14666744 w 18288000"/>
              <a:gd name="connsiteY130" fmla="*/ 5144295 h 10288587"/>
              <a:gd name="connsiteX131" fmla="*/ 14659668 w 18288000"/>
              <a:gd name="connsiteY131" fmla="*/ 5424164 h 10288587"/>
              <a:gd name="connsiteX132" fmla="*/ 14659667 w 18288000"/>
              <a:gd name="connsiteY132" fmla="*/ 5424170 h 10288587"/>
              <a:gd name="connsiteX133" fmla="*/ 14659668 w 18288000"/>
              <a:gd name="connsiteY133" fmla="*/ 4864428 h 10288587"/>
              <a:gd name="connsiteX134" fmla="*/ 14666744 w 18288000"/>
              <a:gd name="connsiteY134" fmla="*/ 5144295 h 10288587"/>
              <a:gd name="connsiteX135" fmla="*/ 14659668 w 18288000"/>
              <a:gd name="connsiteY135" fmla="*/ 4864432 h 10288587"/>
              <a:gd name="connsiteX136" fmla="*/ 2390987 w 18288000"/>
              <a:gd name="connsiteY136" fmla="*/ 4830996 h 10288587"/>
              <a:gd name="connsiteX137" fmla="*/ 2383074 w 18288000"/>
              <a:gd name="connsiteY137" fmla="*/ 5143997 h 10288587"/>
              <a:gd name="connsiteX138" fmla="*/ 2388025 w 18288000"/>
              <a:gd name="connsiteY138" fmla="*/ 4882949 h 10288587"/>
              <a:gd name="connsiteX139" fmla="*/ 15892387 w 18288000"/>
              <a:gd name="connsiteY139" fmla="*/ 4746952 h 10288587"/>
              <a:gd name="connsiteX140" fmla="*/ 15896147 w 18288000"/>
              <a:gd name="connsiteY140" fmla="*/ 4796381 h 10288587"/>
              <a:gd name="connsiteX141" fmla="*/ 15904943 w 18288000"/>
              <a:gd name="connsiteY141" fmla="*/ 5144295 h 10288587"/>
              <a:gd name="connsiteX142" fmla="*/ 13779211 w 18288000"/>
              <a:gd name="connsiteY142" fmla="*/ 10066222 h 10288587"/>
              <a:gd name="connsiteX143" fmla="*/ 13529362 w 18288000"/>
              <a:gd name="connsiteY143" fmla="*/ 10288587 h 10288587"/>
              <a:gd name="connsiteX144" fmla="*/ 13529360 w 18288000"/>
              <a:gd name="connsiteY144" fmla="*/ 10288587 h 10288587"/>
              <a:gd name="connsiteX145" fmla="*/ 13779209 w 18288000"/>
              <a:gd name="connsiteY145" fmla="*/ 10066223 h 10288587"/>
              <a:gd name="connsiteX146" fmla="*/ 15904939 w 18288000"/>
              <a:gd name="connsiteY146" fmla="*/ 5144295 h 10288587"/>
              <a:gd name="connsiteX147" fmla="*/ 15883051 w 18288000"/>
              <a:gd name="connsiteY147" fmla="*/ 4624183 h 10288587"/>
              <a:gd name="connsiteX148" fmla="*/ 15891223 w 18288000"/>
              <a:gd name="connsiteY148" fmla="*/ 4710097 h 10288587"/>
              <a:gd name="connsiteX149" fmla="*/ 15892387 w 18288000"/>
              <a:gd name="connsiteY149" fmla="*/ 4746952 h 10288587"/>
              <a:gd name="connsiteX150" fmla="*/ 14638882 w 18288000"/>
              <a:gd name="connsiteY150" fmla="*/ 4588187 h 10288587"/>
              <a:gd name="connsiteX151" fmla="*/ 14641388 w 18288000"/>
              <a:gd name="connsiteY151" fmla="*/ 4621141 h 10288587"/>
              <a:gd name="connsiteX152" fmla="*/ 14638882 w 18288000"/>
              <a:gd name="connsiteY152" fmla="*/ 4588189 h 10288587"/>
              <a:gd name="connsiteX153" fmla="*/ 14638500 w 18288000"/>
              <a:gd name="connsiteY153" fmla="*/ 4583165 h 10288587"/>
              <a:gd name="connsiteX154" fmla="*/ 14638526 w 18288000"/>
              <a:gd name="connsiteY154" fmla="*/ 4583502 h 10288587"/>
              <a:gd name="connsiteX155" fmla="*/ 14638511 w 18288000"/>
              <a:gd name="connsiteY155" fmla="*/ 4583310 h 10288587"/>
              <a:gd name="connsiteX156" fmla="*/ 2413638 w 18288000"/>
              <a:gd name="connsiteY156" fmla="*/ 4510013 h 10288587"/>
              <a:gd name="connsiteX157" fmla="*/ 2396252 w 18288000"/>
              <a:gd name="connsiteY157" fmla="*/ 4738690 h 10288587"/>
              <a:gd name="connsiteX158" fmla="*/ 2402782 w 18288000"/>
              <a:gd name="connsiteY158" fmla="*/ 4624108 h 10288587"/>
              <a:gd name="connsiteX159" fmla="*/ 15857063 w 18288000"/>
              <a:gd name="connsiteY159" fmla="*/ 4350944 h 10288587"/>
              <a:gd name="connsiteX160" fmla="*/ 15870035 w 18288000"/>
              <a:gd name="connsiteY160" fmla="*/ 4453032 h 10288587"/>
              <a:gd name="connsiteX161" fmla="*/ 15883051 w 18288000"/>
              <a:gd name="connsiteY161" fmla="*/ 4624183 h 10288587"/>
              <a:gd name="connsiteX162" fmla="*/ 14604717 w 18288000"/>
              <a:gd name="connsiteY162" fmla="*/ 4315890 h 10288587"/>
              <a:gd name="connsiteX163" fmla="*/ 14604718 w 18288000"/>
              <a:gd name="connsiteY163" fmla="*/ 4315893 h 10288587"/>
              <a:gd name="connsiteX164" fmla="*/ 14625423 w 18288000"/>
              <a:gd name="connsiteY164" fmla="*/ 4478832 h 10288587"/>
              <a:gd name="connsiteX165" fmla="*/ 14625431 w 18288000"/>
              <a:gd name="connsiteY165" fmla="*/ 4478898 h 10288587"/>
              <a:gd name="connsiteX166" fmla="*/ 15839883 w 18288000"/>
              <a:gd name="connsiteY166" fmla="*/ 4215740 h 10288587"/>
              <a:gd name="connsiteX167" fmla="*/ 15850623 w 18288000"/>
              <a:gd name="connsiteY167" fmla="*/ 4283201 h 10288587"/>
              <a:gd name="connsiteX168" fmla="*/ 15857063 w 18288000"/>
              <a:gd name="connsiteY168" fmla="*/ 4350944 h 10288587"/>
              <a:gd name="connsiteX169" fmla="*/ 2460930 w 18288000"/>
              <a:gd name="connsiteY169" fmla="*/ 4114965 h 10288587"/>
              <a:gd name="connsiteX170" fmla="*/ 2422310 w 18288000"/>
              <a:gd name="connsiteY170" fmla="*/ 4418904 h 10288587"/>
              <a:gd name="connsiteX171" fmla="*/ 2427156 w 18288000"/>
              <a:gd name="connsiteY171" fmla="*/ 4367958 h 10288587"/>
              <a:gd name="connsiteX172" fmla="*/ 14557503 w 18288000"/>
              <a:gd name="connsiteY172" fmla="*/ 4047854 h 10288587"/>
              <a:gd name="connsiteX173" fmla="*/ 14557504 w 18288000"/>
              <a:gd name="connsiteY173" fmla="*/ 4047857 h 10288587"/>
              <a:gd name="connsiteX174" fmla="*/ 14563553 w 18288000"/>
              <a:gd name="connsiteY174" fmla="*/ 4081734 h 10288587"/>
              <a:gd name="connsiteX175" fmla="*/ 14553071 w 18288000"/>
              <a:gd name="connsiteY175" fmla="*/ 4024896 h 10288587"/>
              <a:gd name="connsiteX176" fmla="*/ 14554338 w 18288000"/>
              <a:gd name="connsiteY176" fmla="*/ 4030385 h 10288587"/>
              <a:gd name="connsiteX177" fmla="*/ 14554156 w 18288000"/>
              <a:gd name="connsiteY177" fmla="*/ 4029599 h 10288587"/>
              <a:gd name="connsiteX178" fmla="*/ 15797199 w 18288000"/>
              <a:gd name="connsiteY178" fmla="*/ 3947566 h 10288587"/>
              <a:gd name="connsiteX179" fmla="*/ 15827039 w 18288000"/>
              <a:gd name="connsiteY179" fmla="*/ 4114672 h 10288587"/>
              <a:gd name="connsiteX180" fmla="*/ 15839883 w 18288000"/>
              <a:gd name="connsiteY180" fmla="*/ 4215740 h 10288587"/>
              <a:gd name="connsiteX181" fmla="*/ 15776035 w 18288000"/>
              <a:gd name="connsiteY181" fmla="*/ 3829059 h 10288587"/>
              <a:gd name="connsiteX182" fmla="*/ 15783967 w 18288000"/>
              <a:gd name="connsiteY182" fmla="*/ 3864434 h 10288587"/>
              <a:gd name="connsiteX183" fmla="*/ 15797199 w 18288000"/>
              <a:gd name="connsiteY183" fmla="*/ 3947566 h 10288587"/>
              <a:gd name="connsiteX184" fmla="*/ 2514502 w 18288000"/>
              <a:gd name="connsiteY184" fmla="*/ 3814892 h 10288587"/>
              <a:gd name="connsiteX185" fmla="*/ 2461019 w 18288000"/>
              <a:gd name="connsiteY185" fmla="*/ 4114380 h 10288587"/>
              <a:gd name="connsiteX186" fmla="*/ 2504042 w 18288000"/>
              <a:gd name="connsiteY186" fmla="*/ 3864434 h 10288587"/>
              <a:gd name="connsiteX187" fmla="*/ 2583377 w 18288000"/>
              <a:gd name="connsiteY187" fmla="*/ 3508974 h 10288587"/>
              <a:gd name="connsiteX188" fmla="*/ 2533098 w 18288000"/>
              <a:gd name="connsiteY188" fmla="*/ 3726816 h 10288587"/>
              <a:gd name="connsiteX189" fmla="*/ 2556194 w 18288000"/>
              <a:gd name="connsiteY189" fmla="*/ 3617427 h 10288587"/>
              <a:gd name="connsiteX190" fmla="*/ 14380163 w 18288000"/>
              <a:gd name="connsiteY190" fmla="*/ 3388838 h 10288587"/>
              <a:gd name="connsiteX191" fmla="*/ 14387040 w 18288000"/>
              <a:gd name="connsiteY191" fmla="*/ 3409163 h 10288587"/>
              <a:gd name="connsiteX192" fmla="*/ 14387038 w 18288000"/>
              <a:gd name="connsiteY192" fmla="*/ 3409158 h 10288587"/>
              <a:gd name="connsiteX193" fmla="*/ 2686927 w 18288000"/>
              <a:gd name="connsiteY193" fmla="*/ 3134139 h 10288587"/>
              <a:gd name="connsiteX194" fmla="*/ 2605098 w 18288000"/>
              <a:gd name="connsiteY194" fmla="*/ 3422307 h 10288587"/>
              <a:gd name="connsiteX195" fmla="*/ 2617250 w 18288000"/>
              <a:gd name="connsiteY195" fmla="*/ 3373819 h 10288587"/>
              <a:gd name="connsiteX196" fmla="*/ 15585719 w 18288000"/>
              <a:gd name="connsiteY196" fmla="*/ 3088688 h 10288587"/>
              <a:gd name="connsiteX197" fmla="*/ 15600983 w 18288000"/>
              <a:gd name="connsiteY197" fmla="*/ 3133799 h 10288587"/>
              <a:gd name="connsiteX198" fmla="*/ 15767583 w 18288000"/>
              <a:gd name="connsiteY198" fmla="*/ 3781732 h 10288587"/>
              <a:gd name="connsiteX199" fmla="*/ 15776035 w 18288000"/>
              <a:gd name="connsiteY199" fmla="*/ 3829059 h 10288587"/>
              <a:gd name="connsiteX200" fmla="*/ 15692087 w 18288000"/>
              <a:gd name="connsiteY200" fmla="*/ 3454633 h 10288587"/>
              <a:gd name="connsiteX201" fmla="*/ 14266903 w 18288000"/>
              <a:gd name="connsiteY201" fmla="*/ 3081240 h 10288587"/>
              <a:gd name="connsiteX202" fmla="*/ 14267436 w 18288000"/>
              <a:gd name="connsiteY202" fmla="*/ 3082592 h 10288587"/>
              <a:gd name="connsiteX203" fmla="*/ 14267179 w 18288000"/>
              <a:gd name="connsiteY203" fmla="*/ 3081940 h 10288587"/>
              <a:gd name="connsiteX204" fmla="*/ 14248056 w 18288000"/>
              <a:gd name="connsiteY204" fmla="*/ 3033440 h 10288587"/>
              <a:gd name="connsiteX205" fmla="*/ 14255754 w 18288000"/>
              <a:gd name="connsiteY205" fmla="*/ 3052964 h 10288587"/>
              <a:gd name="connsiteX206" fmla="*/ 14256431 w 18288000"/>
              <a:gd name="connsiteY206" fmla="*/ 3054682 h 10288587"/>
              <a:gd name="connsiteX207" fmla="*/ 15547707 w 18288000"/>
              <a:gd name="connsiteY207" fmla="*/ 2976346 h 10288587"/>
              <a:gd name="connsiteX208" fmla="*/ 15575815 w 18288000"/>
              <a:gd name="connsiteY208" fmla="*/ 3054620 h 10288587"/>
              <a:gd name="connsiteX209" fmla="*/ 15585719 w 18288000"/>
              <a:gd name="connsiteY209" fmla="*/ 3088688 h 10288587"/>
              <a:gd name="connsiteX210" fmla="*/ 14194869 w 18288000"/>
              <a:gd name="connsiteY210" fmla="*/ 2910825 h 10288587"/>
              <a:gd name="connsiteX211" fmla="*/ 14194990 w 18288000"/>
              <a:gd name="connsiteY211" fmla="*/ 2911092 h 10288587"/>
              <a:gd name="connsiteX212" fmla="*/ 14195178 w 18288000"/>
              <a:gd name="connsiteY212" fmla="*/ 2911512 h 10288587"/>
              <a:gd name="connsiteX213" fmla="*/ 2782714 w 18288000"/>
              <a:gd name="connsiteY213" fmla="*/ 2850994 h 10288587"/>
              <a:gd name="connsiteX214" fmla="*/ 2687139 w 18288000"/>
              <a:gd name="connsiteY214" fmla="*/ 3133462 h 10288587"/>
              <a:gd name="connsiteX215" fmla="*/ 2765348 w 18288000"/>
              <a:gd name="connsiteY215" fmla="*/ 2897543 h 10288587"/>
              <a:gd name="connsiteX216" fmla="*/ 15458231 w 18288000"/>
              <a:gd name="connsiteY216" fmla="*/ 2727187 h 10288587"/>
              <a:gd name="connsiteX217" fmla="*/ 15494691 w 18288000"/>
              <a:gd name="connsiteY217" fmla="*/ 2819658 h 10288587"/>
              <a:gd name="connsiteX218" fmla="*/ 15547707 w 18288000"/>
              <a:gd name="connsiteY218" fmla="*/ 2976346 h 10288587"/>
              <a:gd name="connsiteX219" fmla="*/ 14075452 w 18288000"/>
              <a:gd name="connsiteY219" fmla="*/ 2658797 h 10288587"/>
              <a:gd name="connsiteX220" fmla="*/ 14082301 w 18288000"/>
              <a:gd name="connsiteY220" fmla="*/ 2672168 h 10288587"/>
              <a:gd name="connsiteX221" fmla="*/ 14082305 w 18288000"/>
              <a:gd name="connsiteY221" fmla="*/ 2672177 h 10288587"/>
              <a:gd name="connsiteX222" fmla="*/ 14050004 w 18288000"/>
              <a:gd name="connsiteY222" fmla="*/ 2609109 h 10288587"/>
              <a:gd name="connsiteX223" fmla="*/ 14075452 w 18288000"/>
              <a:gd name="connsiteY223" fmla="*/ 2658797 h 10288587"/>
              <a:gd name="connsiteX224" fmla="*/ 14058452 w 18288000"/>
              <a:gd name="connsiteY224" fmla="*/ 2625604 h 10288587"/>
              <a:gd name="connsiteX225" fmla="*/ 15409847 w 18288000"/>
              <a:gd name="connsiteY225" fmla="*/ 2604477 h 10288587"/>
              <a:gd name="connsiteX226" fmla="*/ 15435979 w 18288000"/>
              <a:gd name="connsiteY226" fmla="*/ 2665229 h 10288587"/>
              <a:gd name="connsiteX227" fmla="*/ 15458231 w 18288000"/>
              <a:gd name="connsiteY227" fmla="*/ 2727187 h 10288587"/>
              <a:gd name="connsiteX228" fmla="*/ 2894233 w 18288000"/>
              <a:gd name="connsiteY228" fmla="*/ 2563717 h 10288587"/>
              <a:gd name="connsiteX229" fmla="*/ 2813624 w 18288000"/>
              <a:gd name="connsiteY229" fmla="*/ 2768156 h 10288587"/>
              <a:gd name="connsiteX230" fmla="*/ 2852030 w 18288000"/>
              <a:gd name="connsiteY230" fmla="*/ 2665229 h 10288587"/>
              <a:gd name="connsiteX231" fmla="*/ 14014824 w 18288000"/>
              <a:gd name="connsiteY231" fmla="*/ 2540423 h 10288587"/>
              <a:gd name="connsiteX232" fmla="*/ 14018757 w 18288000"/>
              <a:gd name="connsiteY232" fmla="*/ 2548102 h 10288587"/>
              <a:gd name="connsiteX233" fmla="*/ 14018759 w 18288000"/>
              <a:gd name="connsiteY233" fmla="*/ 2548106 h 10288587"/>
              <a:gd name="connsiteX234" fmla="*/ 13939808 w 18288000"/>
              <a:gd name="connsiteY234" fmla="*/ 2406833 h 10288587"/>
              <a:gd name="connsiteX235" fmla="*/ 13958499 w 18288000"/>
              <a:gd name="connsiteY235" fmla="*/ 2439339 h 10288587"/>
              <a:gd name="connsiteX236" fmla="*/ 13958503 w 18288000"/>
              <a:gd name="connsiteY236" fmla="*/ 2439347 h 10288587"/>
              <a:gd name="connsiteX237" fmla="*/ 15305762 w 18288000"/>
              <a:gd name="connsiteY237" fmla="*/ 2362507 h 10288587"/>
              <a:gd name="connsiteX238" fmla="*/ 15373635 w 18288000"/>
              <a:gd name="connsiteY238" fmla="*/ 2512633 h 10288587"/>
              <a:gd name="connsiteX239" fmla="*/ 15409847 w 18288000"/>
              <a:gd name="connsiteY239" fmla="*/ 2604477 h 10288587"/>
              <a:gd name="connsiteX240" fmla="*/ 15257520 w 18288000"/>
              <a:gd name="connsiteY240" fmla="*/ 2255799 h 10288587"/>
              <a:gd name="connsiteX241" fmla="*/ 15273407 w 18288000"/>
              <a:gd name="connsiteY241" fmla="*/ 2287289 h 10288587"/>
              <a:gd name="connsiteX242" fmla="*/ 15305762 w 18288000"/>
              <a:gd name="connsiteY242" fmla="*/ 2362507 h 10288587"/>
              <a:gd name="connsiteX243" fmla="*/ 3049597 w 18288000"/>
              <a:gd name="connsiteY243" fmla="*/ 2213530 h 10288587"/>
              <a:gd name="connsiteX244" fmla="*/ 2928004 w 18288000"/>
              <a:gd name="connsiteY244" fmla="*/ 2482488 h 10288587"/>
              <a:gd name="connsiteX245" fmla="*/ 2946897 w 18288000"/>
              <a:gd name="connsiteY245" fmla="*/ 2437038 h 10288587"/>
              <a:gd name="connsiteX246" fmla="*/ 3184151 w 18288000"/>
              <a:gd name="connsiteY246" fmla="*/ 1950767 h 10288587"/>
              <a:gd name="connsiteX247" fmla="*/ 3049958 w 18288000"/>
              <a:gd name="connsiteY247" fmla="*/ 2212778 h 10288587"/>
              <a:gd name="connsiteX248" fmla="*/ 3160470 w 18288000"/>
              <a:gd name="connsiteY248" fmla="*/ 1993740 h 10288587"/>
              <a:gd name="connsiteX249" fmla="*/ 13520997 w 18288000"/>
              <a:gd name="connsiteY249" fmla="*/ 1778139 h 10288587"/>
              <a:gd name="connsiteX250" fmla="*/ 13525094 w 18288000"/>
              <a:gd name="connsiteY250" fmla="*/ 1783351 h 10288587"/>
              <a:gd name="connsiteX251" fmla="*/ 13525101 w 18288000"/>
              <a:gd name="connsiteY251" fmla="*/ 1783361 h 10288587"/>
              <a:gd name="connsiteX252" fmla="*/ 15000215 w 18288000"/>
              <a:gd name="connsiteY252" fmla="*/ 1767339 h 10288587"/>
              <a:gd name="connsiteX253" fmla="*/ 15000226 w 18288000"/>
              <a:gd name="connsiteY253" fmla="*/ 1767357 h 10288587"/>
              <a:gd name="connsiteX254" fmla="*/ 15053638 w 18288000"/>
              <a:gd name="connsiteY254" fmla="*/ 1860250 h 10288587"/>
              <a:gd name="connsiteX255" fmla="*/ 15088931 w 18288000"/>
              <a:gd name="connsiteY255" fmla="*/ 1921631 h 10288587"/>
              <a:gd name="connsiteX256" fmla="*/ 15238238 w 18288000"/>
              <a:gd name="connsiteY256" fmla="*/ 2213148 h 10288587"/>
              <a:gd name="connsiteX257" fmla="*/ 15246223 w 18288000"/>
              <a:gd name="connsiteY257" fmla="*/ 2230812 h 10288587"/>
              <a:gd name="connsiteX258" fmla="*/ 15257520 w 18288000"/>
              <a:gd name="connsiteY258" fmla="*/ 2255799 h 10288587"/>
              <a:gd name="connsiteX259" fmla="*/ 15088930 w 18288000"/>
              <a:gd name="connsiteY259" fmla="*/ 1921631 h 10288587"/>
              <a:gd name="connsiteX260" fmla="*/ 3307674 w 18288000"/>
              <a:gd name="connsiteY260" fmla="*/ 1732761 h 10288587"/>
              <a:gd name="connsiteX261" fmla="*/ 3226359 w 18288000"/>
              <a:gd name="connsiteY261" fmla="*/ 1874177 h 10288587"/>
              <a:gd name="connsiteX262" fmla="*/ 3278814 w 18288000"/>
              <a:gd name="connsiteY262" fmla="*/ 1778991 h 10288587"/>
              <a:gd name="connsiteX263" fmla="*/ 14833743 w 18288000"/>
              <a:gd name="connsiteY263" fmla="*/ 1494385 h 10288587"/>
              <a:gd name="connsiteX264" fmla="*/ 14926136 w 18288000"/>
              <a:gd name="connsiteY264" fmla="*/ 1638502 h 10288587"/>
              <a:gd name="connsiteX265" fmla="*/ 15000226 w 18288000"/>
              <a:gd name="connsiteY265" fmla="*/ 1767356 h 10288587"/>
              <a:gd name="connsiteX266" fmla="*/ 15000206 w 18288000"/>
              <a:gd name="connsiteY266" fmla="*/ 1767324 h 10288587"/>
              <a:gd name="connsiteX267" fmla="*/ 14926135 w 18288000"/>
              <a:gd name="connsiteY267" fmla="*/ 1638502 h 10288587"/>
              <a:gd name="connsiteX268" fmla="*/ 14821161 w 18288000"/>
              <a:gd name="connsiteY268" fmla="*/ 1474758 h 10288587"/>
              <a:gd name="connsiteX269" fmla="*/ 14821167 w 18288000"/>
              <a:gd name="connsiteY269" fmla="*/ 1474767 h 10288587"/>
              <a:gd name="connsiteX270" fmla="*/ 14833743 w 18288000"/>
              <a:gd name="connsiteY270" fmla="*/ 1494385 h 10288587"/>
              <a:gd name="connsiteX271" fmla="*/ 14772908 w 18288000"/>
              <a:gd name="connsiteY271" fmla="*/ 1399492 h 10288587"/>
              <a:gd name="connsiteX272" fmla="*/ 14772920 w 18288000"/>
              <a:gd name="connsiteY272" fmla="*/ 1399507 h 10288587"/>
              <a:gd name="connsiteX273" fmla="*/ 14821140 w 18288000"/>
              <a:gd name="connsiteY273" fmla="*/ 1474723 h 10288587"/>
              <a:gd name="connsiteX274" fmla="*/ 14821161 w 18288000"/>
              <a:gd name="connsiteY274" fmla="*/ 1474758 h 10288587"/>
              <a:gd name="connsiteX275" fmla="*/ 14821143 w 18288000"/>
              <a:gd name="connsiteY275" fmla="*/ 1474729 h 10288587"/>
              <a:gd name="connsiteX276" fmla="*/ 14821149 w 18288000"/>
              <a:gd name="connsiteY276" fmla="*/ 1474739 h 10288587"/>
              <a:gd name="connsiteX277" fmla="*/ 14533180 w 18288000"/>
              <a:gd name="connsiteY277" fmla="*/ 1062722 h 10288587"/>
              <a:gd name="connsiteX278" fmla="*/ 14561781 w 18288000"/>
              <a:gd name="connsiteY278" fmla="*/ 1099117 h 10288587"/>
              <a:gd name="connsiteX279" fmla="*/ 14750278 w 18288000"/>
              <a:gd name="connsiteY279" fmla="*/ 1364190 h 10288587"/>
              <a:gd name="connsiteX280" fmla="*/ 14772918 w 18288000"/>
              <a:gd name="connsiteY280" fmla="*/ 1399504 h 10288587"/>
              <a:gd name="connsiteX281" fmla="*/ 14772907 w 18288000"/>
              <a:gd name="connsiteY281" fmla="*/ 1399489 h 10288587"/>
              <a:gd name="connsiteX282" fmla="*/ 14750277 w 18288000"/>
              <a:gd name="connsiteY282" fmla="*/ 1364190 h 10288587"/>
              <a:gd name="connsiteX283" fmla="*/ 14561780 w 18288000"/>
              <a:gd name="connsiteY283" fmla="*/ 1099117 h 10288587"/>
              <a:gd name="connsiteX284" fmla="*/ 14533188 w 18288000"/>
              <a:gd name="connsiteY284" fmla="*/ 1062733 h 10288587"/>
              <a:gd name="connsiteX285" fmla="*/ 14475730 w 18288000"/>
              <a:gd name="connsiteY285" fmla="*/ 989616 h 10288587"/>
              <a:gd name="connsiteX286" fmla="*/ 14475735 w 18288000"/>
              <a:gd name="connsiteY286" fmla="*/ 989622 h 10288587"/>
              <a:gd name="connsiteX287" fmla="*/ 14533178 w 18288000"/>
              <a:gd name="connsiteY287" fmla="*/ 1062719 h 10288587"/>
              <a:gd name="connsiteX288" fmla="*/ 14533180 w 18288000"/>
              <a:gd name="connsiteY288" fmla="*/ 1062722 h 10288587"/>
              <a:gd name="connsiteX289" fmla="*/ 14533186 w 18288000"/>
              <a:gd name="connsiteY289" fmla="*/ 1062731 h 10288587"/>
              <a:gd name="connsiteX290" fmla="*/ 14475724 w 18288000"/>
              <a:gd name="connsiteY290" fmla="*/ 989610 h 10288587"/>
              <a:gd name="connsiteX291" fmla="*/ 14475725 w 18288000"/>
              <a:gd name="connsiteY291" fmla="*/ 989610 h 10288587"/>
              <a:gd name="connsiteX292" fmla="*/ 14475726 w 18288000"/>
              <a:gd name="connsiteY292" fmla="*/ 989612 h 10288587"/>
              <a:gd name="connsiteX293" fmla="*/ 14475720 w 18288000"/>
              <a:gd name="connsiteY293" fmla="*/ 989604 h 10288587"/>
              <a:gd name="connsiteX294" fmla="*/ 14475723 w 18288000"/>
              <a:gd name="connsiteY294" fmla="*/ 989607 h 10288587"/>
              <a:gd name="connsiteX295" fmla="*/ 14475724 w 18288000"/>
              <a:gd name="connsiteY295" fmla="*/ 989610 h 10288587"/>
              <a:gd name="connsiteX296" fmla="*/ 3860034 w 18288000"/>
              <a:gd name="connsiteY296" fmla="*/ 928843 h 10288587"/>
              <a:gd name="connsiteX297" fmla="*/ 3793263 w 18288000"/>
              <a:gd name="connsiteY297" fmla="*/ 1013809 h 10288587"/>
              <a:gd name="connsiteX298" fmla="*/ 3825084 w 18288000"/>
              <a:gd name="connsiteY298" fmla="*/ 970179 h 10288587"/>
              <a:gd name="connsiteX299" fmla="*/ 14259977 w 18288000"/>
              <a:gd name="connsiteY299" fmla="*/ 727004 h 10288587"/>
              <a:gd name="connsiteX300" fmla="*/ 14361071 w 18288000"/>
              <a:gd name="connsiteY300" fmla="*/ 843710 h 10288587"/>
              <a:gd name="connsiteX301" fmla="*/ 14475728 w 18288000"/>
              <a:gd name="connsiteY301" fmla="*/ 989613 h 10288587"/>
              <a:gd name="connsiteX302" fmla="*/ 14475727 w 18288000"/>
              <a:gd name="connsiteY302" fmla="*/ 989613 h 10288587"/>
              <a:gd name="connsiteX303" fmla="*/ 14475725 w 18288000"/>
              <a:gd name="connsiteY303" fmla="*/ 989610 h 10288587"/>
              <a:gd name="connsiteX304" fmla="*/ 14475723 w 18288000"/>
              <a:gd name="connsiteY304" fmla="*/ 989607 h 10288587"/>
              <a:gd name="connsiteX305" fmla="*/ 14475715 w 18288000"/>
              <a:gd name="connsiteY305" fmla="*/ 989597 h 10288587"/>
              <a:gd name="connsiteX306" fmla="*/ 14475720 w 18288000"/>
              <a:gd name="connsiteY306" fmla="*/ 989604 h 10288587"/>
              <a:gd name="connsiteX307" fmla="*/ 14475708 w 18288000"/>
              <a:gd name="connsiteY307" fmla="*/ 989589 h 10288587"/>
              <a:gd name="connsiteX308" fmla="*/ 14361070 w 18288000"/>
              <a:gd name="connsiteY308" fmla="*/ 843710 h 10288587"/>
              <a:gd name="connsiteX309" fmla="*/ 14259981 w 18288000"/>
              <a:gd name="connsiteY309" fmla="*/ 727010 h 10288587"/>
              <a:gd name="connsiteX310" fmla="*/ 12424800 w 18288000"/>
              <a:gd name="connsiteY310" fmla="*/ 701980 h 10288587"/>
              <a:gd name="connsiteX311" fmla="*/ 12425271 w 18288000"/>
              <a:gd name="connsiteY311" fmla="*/ 702315 h 10288587"/>
              <a:gd name="connsiteX312" fmla="*/ 12425878 w 18288000"/>
              <a:gd name="connsiteY312" fmla="*/ 702748 h 10288587"/>
              <a:gd name="connsiteX313" fmla="*/ 14191512 w 18288000"/>
              <a:gd name="connsiteY313" fmla="*/ 647966 h 10288587"/>
              <a:gd name="connsiteX314" fmla="*/ 14191519 w 18288000"/>
              <a:gd name="connsiteY314" fmla="*/ 647973 h 10288587"/>
              <a:gd name="connsiteX315" fmla="*/ 14259967 w 18288000"/>
              <a:gd name="connsiteY315" fmla="*/ 726993 h 10288587"/>
              <a:gd name="connsiteX316" fmla="*/ 14259967 w 18288000"/>
              <a:gd name="connsiteY316" fmla="*/ 726994 h 10288587"/>
              <a:gd name="connsiteX317" fmla="*/ 12137118 w 18288000"/>
              <a:gd name="connsiteY317" fmla="*/ 504037 h 10288587"/>
              <a:gd name="connsiteX318" fmla="*/ 12139865 w 18288000"/>
              <a:gd name="connsiteY318" fmla="*/ 505798 h 10288587"/>
              <a:gd name="connsiteX319" fmla="*/ 12151587 w 18288000"/>
              <a:gd name="connsiteY319" fmla="*/ 513313 h 10288587"/>
              <a:gd name="connsiteX320" fmla="*/ 13912454 w 18288000"/>
              <a:gd name="connsiteY320" fmla="*/ 351909 h 10288587"/>
              <a:gd name="connsiteX321" fmla="*/ 13924707 w 18288000"/>
              <a:gd name="connsiteY321" fmla="*/ 363589 h 10288587"/>
              <a:gd name="connsiteX322" fmla="*/ 14148571 w 18288000"/>
              <a:gd name="connsiteY322" fmla="*/ 598392 h 10288587"/>
              <a:gd name="connsiteX323" fmla="*/ 14191507 w 18288000"/>
              <a:gd name="connsiteY323" fmla="*/ 647961 h 10288587"/>
              <a:gd name="connsiteX324" fmla="*/ 14148570 w 18288000"/>
              <a:gd name="connsiteY324" fmla="*/ 598392 h 10288587"/>
              <a:gd name="connsiteX325" fmla="*/ 13924706 w 18288000"/>
              <a:gd name="connsiteY325" fmla="*/ 363589 h 10288587"/>
              <a:gd name="connsiteX326" fmla="*/ 13907826 w 18288000"/>
              <a:gd name="connsiteY326" fmla="*/ 347497 h 10288587"/>
              <a:gd name="connsiteX327" fmla="*/ 13912454 w 18288000"/>
              <a:gd name="connsiteY327" fmla="*/ 351909 h 10288587"/>
              <a:gd name="connsiteX328" fmla="*/ 13907828 w 18288000"/>
              <a:gd name="connsiteY328" fmla="*/ 347499 h 10288587"/>
              <a:gd name="connsiteX329" fmla="*/ 13907825 w 18288000"/>
              <a:gd name="connsiteY329" fmla="*/ 347495 h 10288587"/>
              <a:gd name="connsiteX330" fmla="*/ 13907826 w 18288000"/>
              <a:gd name="connsiteY330" fmla="*/ 347497 h 10288587"/>
              <a:gd name="connsiteX331" fmla="*/ 13907825 w 18288000"/>
              <a:gd name="connsiteY331" fmla="*/ 347496 h 10288587"/>
              <a:gd name="connsiteX332" fmla="*/ 13860474 w 18288000"/>
              <a:gd name="connsiteY332" fmla="*/ 302350 h 10288587"/>
              <a:gd name="connsiteX333" fmla="*/ 13860490 w 18288000"/>
              <a:gd name="connsiteY333" fmla="*/ 302364 h 10288587"/>
              <a:gd name="connsiteX334" fmla="*/ 13907819 w 18288000"/>
              <a:gd name="connsiteY334" fmla="*/ 347489 h 10288587"/>
              <a:gd name="connsiteX335" fmla="*/ 13907825 w 18288000"/>
              <a:gd name="connsiteY335" fmla="*/ 347496 h 10288587"/>
              <a:gd name="connsiteX336" fmla="*/ 4519748 w 18288000"/>
              <a:gd name="connsiteY336" fmla="*/ 214431 h 10288587"/>
              <a:gd name="connsiteX337" fmla="*/ 4441627 w 18288000"/>
              <a:gd name="connsiteY337" fmla="*/ 288913 h 10288587"/>
              <a:gd name="connsiteX338" fmla="*/ 4479363 w 18288000"/>
              <a:gd name="connsiteY338" fmla="*/ 250264 h 10288587"/>
              <a:gd name="connsiteX339" fmla="*/ 11538339 w 18288000"/>
              <a:gd name="connsiteY339" fmla="*/ 166153 h 10288587"/>
              <a:gd name="connsiteX340" fmla="*/ 11619206 w 18288000"/>
              <a:gd name="connsiteY340" fmla="*/ 207571 h 10288587"/>
              <a:gd name="connsiteX341" fmla="*/ 11619198 w 18288000"/>
              <a:gd name="connsiteY341" fmla="*/ 207567 h 10288587"/>
              <a:gd name="connsiteX342" fmla="*/ 13597557 w 18288000"/>
              <a:gd name="connsiteY342" fmla="*/ 59732 h 10288587"/>
              <a:gd name="connsiteX343" fmla="*/ 13689904 w 18288000"/>
              <a:gd name="connsiteY343" fmla="*/ 139726 h 10288587"/>
              <a:gd name="connsiteX344" fmla="*/ 13860469 w 18288000"/>
              <a:gd name="connsiteY344" fmla="*/ 302344 h 10288587"/>
              <a:gd name="connsiteX345" fmla="*/ 13860443 w 18288000"/>
              <a:gd name="connsiteY345" fmla="*/ 302320 h 10288587"/>
              <a:gd name="connsiteX346" fmla="*/ 13689903 w 18288000"/>
              <a:gd name="connsiteY346" fmla="*/ 139726 h 10288587"/>
              <a:gd name="connsiteX347" fmla="*/ 13597577 w 18288000"/>
              <a:gd name="connsiteY347" fmla="*/ 59751 h 10288587"/>
              <a:gd name="connsiteX348" fmla="*/ 16884044 w 18288000"/>
              <a:gd name="connsiteY348" fmla="*/ 0 h 10288587"/>
              <a:gd name="connsiteX349" fmla="*/ 18288000 w 18288000"/>
              <a:gd name="connsiteY349" fmla="*/ 0 h 10288587"/>
              <a:gd name="connsiteX350" fmla="*/ 18288000 w 18288000"/>
              <a:gd name="connsiteY350" fmla="*/ 3476763 h 10288587"/>
              <a:gd name="connsiteX351" fmla="*/ 18237344 w 18288000"/>
              <a:gd name="connsiteY351" fmla="*/ 3214586 h 10288587"/>
              <a:gd name="connsiteX352" fmla="*/ 17092428 w 18288000"/>
              <a:gd name="connsiteY352" fmla="*/ 325050 h 10288587"/>
              <a:gd name="connsiteX353" fmla="*/ 13528599 w 18288000"/>
              <a:gd name="connsiteY353" fmla="*/ 0 h 10288587"/>
              <a:gd name="connsiteX354" fmla="*/ 13528600 w 18288000"/>
              <a:gd name="connsiteY354" fmla="*/ 0 h 10288587"/>
              <a:gd name="connsiteX355" fmla="*/ 13597541 w 18288000"/>
              <a:gd name="connsiteY355" fmla="*/ 59718 h 10288587"/>
              <a:gd name="connsiteX356" fmla="*/ 13597560 w 18288000"/>
              <a:gd name="connsiteY356" fmla="*/ 59736 h 10288587"/>
              <a:gd name="connsiteX357" fmla="*/ 0 w 18288000"/>
              <a:gd name="connsiteY357" fmla="*/ 0 h 10288587"/>
              <a:gd name="connsiteX358" fmla="*/ 1403964 w 18288000"/>
              <a:gd name="connsiteY358" fmla="*/ 0 h 10288587"/>
              <a:gd name="connsiteX359" fmla="*/ 1195580 w 18288000"/>
              <a:gd name="connsiteY359" fmla="*/ 325050 h 10288587"/>
              <a:gd name="connsiteX360" fmla="*/ 50663 w 18288000"/>
              <a:gd name="connsiteY360" fmla="*/ 3214586 h 10288587"/>
              <a:gd name="connsiteX361" fmla="*/ 0 w 18288000"/>
              <a:gd name="connsiteY361" fmla="*/ 3503582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</a:cxnLst>
            <a:rect l="l" t="t" r="r" b="b"/>
            <a:pathLst>
              <a:path w="18288000" h="10288587">
                <a:moveTo>
                  <a:pt x="11266961" y="10243576"/>
                </a:moveTo>
                <a:lnTo>
                  <a:pt x="11266945" y="10243583"/>
                </a:lnTo>
                <a:lnTo>
                  <a:pt x="11152804" y="10288587"/>
                </a:lnTo>
                <a:close/>
                <a:moveTo>
                  <a:pt x="11379582" y="10194207"/>
                </a:moveTo>
                <a:lnTo>
                  <a:pt x="11379583" y="10194207"/>
                </a:lnTo>
                <a:lnTo>
                  <a:pt x="11375263" y="10196159"/>
                </a:lnTo>
                <a:close/>
                <a:moveTo>
                  <a:pt x="11918494" y="9918809"/>
                </a:moveTo>
                <a:lnTo>
                  <a:pt x="11851949" y="9957072"/>
                </a:lnTo>
                <a:lnTo>
                  <a:pt x="11851918" y="9957089"/>
                </a:lnTo>
                <a:close/>
                <a:moveTo>
                  <a:pt x="12406668" y="9599502"/>
                </a:moveTo>
                <a:lnTo>
                  <a:pt x="12394008" y="9608505"/>
                </a:lnTo>
                <a:lnTo>
                  <a:pt x="12326102" y="9656793"/>
                </a:lnTo>
                <a:close/>
                <a:moveTo>
                  <a:pt x="12574332" y="9470858"/>
                </a:moveTo>
                <a:lnTo>
                  <a:pt x="12507863" y="9523093"/>
                </a:lnTo>
                <a:lnTo>
                  <a:pt x="12507848" y="9523104"/>
                </a:lnTo>
                <a:close/>
                <a:moveTo>
                  <a:pt x="12792372" y="9288631"/>
                </a:moveTo>
                <a:lnTo>
                  <a:pt x="12711288" y="9358867"/>
                </a:lnTo>
                <a:lnTo>
                  <a:pt x="12711281" y="9358873"/>
                </a:lnTo>
                <a:close/>
                <a:moveTo>
                  <a:pt x="13005600" y="9091003"/>
                </a:moveTo>
                <a:lnTo>
                  <a:pt x="13005599" y="9091004"/>
                </a:lnTo>
                <a:lnTo>
                  <a:pt x="12993015" y="9103002"/>
                </a:lnTo>
                <a:close/>
                <a:moveTo>
                  <a:pt x="13165129" y="8927838"/>
                </a:moveTo>
                <a:lnTo>
                  <a:pt x="13093401" y="9003071"/>
                </a:lnTo>
                <a:lnTo>
                  <a:pt x="13093395" y="9003077"/>
                </a:lnTo>
                <a:close/>
                <a:moveTo>
                  <a:pt x="13187782" y="8904078"/>
                </a:moveTo>
                <a:lnTo>
                  <a:pt x="13165129" y="8927838"/>
                </a:lnTo>
                <a:lnTo>
                  <a:pt x="13187780" y="8904080"/>
                </a:lnTo>
                <a:close/>
                <a:moveTo>
                  <a:pt x="13314677" y="8762257"/>
                </a:moveTo>
                <a:lnTo>
                  <a:pt x="13271450" y="8812161"/>
                </a:lnTo>
                <a:lnTo>
                  <a:pt x="13271439" y="8812173"/>
                </a:lnTo>
                <a:close/>
                <a:moveTo>
                  <a:pt x="13525136" y="8505183"/>
                </a:moveTo>
                <a:lnTo>
                  <a:pt x="13525119" y="8505206"/>
                </a:lnTo>
                <a:lnTo>
                  <a:pt x="13465375" y="8581230"/>
                </a:lnTo>
                <a:close/>
                <a:moveTo>
                  <a:pt x="13824198" y="8075111"/>
                </a:moveTo>
                <a:lnTo>
                  <a:pt x="13824180" y="8075141"/>
                </a:lnTo>
                <a:lnTo>
                  <a:pt x="13774993" y="8151863"/>
                </a:lnTo>
                <a:close/>
                <a:moveTo>
                  <a:pt x="16686331" y="7929333"/>
                </a:moveTo>
                <a:lnTo>
                  <a:pt x="16677631" y="7954284"/>
                </a:lnTo>
                <a:cubicBezTo>
                  <a:pt x="16637547" y="8061701"/>
                  <a:pt x="16595231" y="8168032"/>
                  <a:pt x="16550743" y="8273218"/>
                </a:cubicBezTo>
                <a:close/>
                <a:moveTo>
                  <a:pt x="13956604" y="7852547"/>
                </a:moveTo>
                <a:lnTo>
                  <a:pt x="13889440" y="7969357"/>
                </a:lnTo>
                <a:lnTo>
                  <a:pt x="13889434" y="7969365"/>
                </a:lnTo>
                <a:close/>
                <a:moveTo>
                  <a:pt x="13958535" y="7849188"/>
                </a:moveTo>
                <a:lnTo>
                  <a:pt x="13958520" y="7849215"/>
                </a:lnTo>
                <a:lnTo>
                  <a:pt x="13956604" y="7852547"/>
                </a:lnTo>
                <a:close/>
                <a:moveTo>
                  <a:pt x="16726119" y="7815241"/>
                </a:moveTo>
                <a:lnTo>
                  <a:pt x="16694671" y="7908180"/>
                </a:lnTo>
                <a:lnTo>
                  <a:pt x="16686331" y="7929333"/>
                </a:lnTo>
                <a:close/>
                <a:moveTo>
                  <a:pt x="14064399" y="7651375"/>
                </a:moveTo>
                <a:lnTo>
                  <a:pt x="14018734" y="7740535"/>
                </a:lnTo>
                <a:lnTo>
                  <a:pt x="14018725" y="7740551"/>
                </a:lnTo>
                <a:close/>
                <a:moveTo>
                  <a:pt x="16806624" y="7577322"/>
                </a:moveTo>
                <a:lnTo>
                  <a:pt x="16791128" y="7628822"/>
                </a:lnTo>
                <a:lnTo>
                  <a:pt x="16726119" y="7815241"/>
                </a:lnTo>
                <a:close/>
                <a:moveTo>
                  <a:pt x="16848004" y="7439770"/>
                </a:moveTo>
                <a:lnTo>
                  <a:pt x="16821052" y="7534681"/>
                </a:lnTo>
                <a:lnTo>
                  <a:pt x="16806624" y="7577322"/>
                </a:lnTo>
                <a:close/>
                <a:moveTo>
                  <a:pt x="14195237" y="7376950"/>
                </a:moveTo>
                <a:lnTo>
                  <a:pt x="14195225" y="7376977"/>
                </a:lnTo>
                <a:lnTo>
                  <a:pt x="14161245" y="7452137"/>
                </a:lnTo>
                <a:close/>
                <a:moveTo>
                  <a:pt x="16911232" y="7217106"/>
                </a:moveTo>
                <a:lnTo>
                  <a:pt x="16890900" y="7297172"/>
                </a:lnTo>
                <a:lnTo>
                  <a:pt x="16848004" y="7439770"/>
                </a:lnTo>
                <a:close/>
                <a:moveTo>
                  <a:pt x="14273581" y="7190415"/>
                </a:moveTo>
                <a:lnTo>
                  <a:pt x="14244790" y="7263434"/>
                </a:lnTo>
                <a:lnTo>
                  <a:pt x="14244793" y="7263426"/>
                </a:lnTo>
                <a:close/>
                <a:moveTo>
                  <a:pt x="14296927" y="7131203"/>
                </a:moveTo>
                <a:lnTo>
                  <a:pt x="14296903" y="7131265"/>
                </a:lnTo>
                <a:lnTo>
                  <a:pt x="14273581" y="7190415"/>
                </a:lnTo>
                <a:close/>
                <a:moveTo>
                  <a:pt x="16948508" y="7070316"/>
                </a:moveTo>
                <a:lnTo>
                  <a:pt x="16929372" y="7153228"/>
                </a:lnTo>
                <a:lnTo>
                  <a:pt x="16911232" y="7217106"/>
                </a:lnTo>
                <a:close/>
                <a:moveTo>
                  <a:pt x="14366928" y="6938866"/>
                </a:moveTo>
                <a:lnTo>
                  <a:pt x="14340886" y="7015832"/>
                </a:lnTo>
                <a:lnTo>
                  <a:pt x="14340881" y="7015844"/>
                </a:lnTo>
                <a:close/>
                <a:moveTo>
                  <a:pt x="16999800" y="6848070"/>
                </a:moveTo>
                <a:lnTo>
                  <a:pt x="16976604" y="6959673"/>
                </a:lnTo>
                <a:lnTo>
                  <a:pt x="16948508" y="7070316"/>
                </a:lnTo>
                <a:close/>
                <a:moveTo>
                  <a:pt x="18288000" y="6811828"/>
                </a:moveTo>
                <a:lnTo>
                  <a:pt x="18288000" y="10288587"/>
                </a:lnTo>
                <a:lnTo>
                  <a:pt x="16884044" y="10288587"/>
                </a:lnTo>
                <a:lnTo>
                  <a:pt x="17092428" y="9963541"/>
                </a:lnTo>
                <a:cubicBezTo>
                  <a:pt x="17626070" y="9085281"/>
                  <a:pt x="18018252" y="8111561"/>
                  <a:pt x="18237344" y="7074005"/>
                </a:cubicBezTo>
                <a:close/>
                <a:moveTo>
                  <a:pt x="0" y="6785008"/>
                </a:moveTo>
                <a:lnTo>
                  <a:pt x="50663" y="7074006"/>
                </a:lnTo>
                <a:cubicBezTo>
                  <a:pt x="269756" y="8111561"/>
                  <a:pt x="661936" y="9085281"/>
                  <a:pt x="1195580" y="9963541"/>
                </a:cubicBezTo>
                <a:lnTo>
                  <a:pt x="1403963" y="10288587"/>
                </a:lnTo>
                <a:lnTo>
                  <a:pt x="0" y="10288587"/>
                </a:lnTo>
                <a:close/>
                <a:moveTo>
                  <a:pt x="17030848" y="6698712"/>
                </a:moveTo>
                <a:lnTo>
                  <a:pt x="17019132" y="6764322"/>
                </a:lnTo>
                <a:lnTo>
                  <a:pt x="16999800" y="6848070"/>
                </a:lnTo>
                <a:close/>
                <a:moveTo>
                  <a:pt x="14448993" y="6679039"/>
                </a:moveTo>
                <a:lnTo>
                  <a:pt x="14425259" y="6762622"/>
                </a:lnTo>
                <a:lnTo>
                  <a:pt x="14425255" y="6762636"/>
                </a:lnTo>
                <a:close/>
                <a:moveTo>
                  <a:pt x="17072060" y="6467928"/>
                </a:moveTo>
                <a:lnTo>
                  <a:pt x="17047900" y="6616663"/>
                </a:lnTo>
                <a:lnTo>
                  <a:pt x="17030848" y="6698712"/>
                </a:lnTo>
                <a:close/>
                <a:moveTo>
                  <a:pt x="14519084" y="6410952"/>
                </a:moveTo>
                <a:lnTo>
                  <a:pt x="14497574" y="6504151"/>
                </a:lnTo>
                <a:lnTo>
                  <a:pt x="14497576" y="6504141"/>
                </a:lnTo>
                <a:close/>
                <a:moveTo>
                  <a:pt x="1205301" y="6408322"/>
                </a:moveTo>
                <a:lnTo>
                  <a:pt x="1268876" y="6764322"/>
                </a:lnTo>
                <a:cubicBezTo>
                  <a:pt x="1248798" y="6666206"/>
                  <a:pt x="1230510" y="6567440"/>
                  <a:pt x="1214042" y="6468056"/>
                </a:cubicBezTo>
                <a:close/>
                <a:moveTo>
                  <a:pt x="17095596" y="6323040"/>
                </a:moveTo>
                <a:lnTo>
                  <a:pt x="17089824" y="6368470"/>
                </a:lnTo>
                <a:lnTo>
                  <a:pt x="17072060" y="6467928"/>
                </a:lnTo>
                <a:close/>
                <a:moveTo>
                  <a:pt x="1189712" y="6301784"/>
                </a:moveTo>
                <a:lnTo>
                  <a:pt x="1205301" y="6408322"/>
                </a:lnTo>
                <a:lnTo>
                  <a:pt x="1198184" y="6368470"/>
                </a:lnTo>
                <a:close/>
                <a:moveTo>
                  <a:pt x="17128096" y="6067274"/>
                </a:moveTo>
                <a:lnTo>
                  <a:pt x="17104456" y="6268482"/>
                </a:lnTo>
                <a:lnTo>
                  <a:pt x="17095596" y="6323040"/>
                </a:lnTo>
                <a:close/>
                <a:moveTo>
                  <a:pt x="1155638" y="6033665"/>
                </a:moveTo>
                <a:lnTo>
                  <a:pt x="1189712" y="6301784"/>
                </a:lnTo>
                <a:lnTo>
                  <a:pt x="1170147" y="6168098"/>
                </a:lnTo>
                <a:close/>
                <a:moveTo>
                  <a:pt x="17142720" y="5942789"/>
                </a:moveTo>
                <a:lnTo>
                  <a:pt x="17140940" y="5966180"/>
                </a:lnTo>
                <a:lnTo>
                  <a:pt x="17128096" y="6067274"/>
                </a:lnTo>
                <a:close/>
                <a:moveTo>
                  <a:pt x="1143979" y="5925607"/>
                </a:moveTo>
                <a:lnTo>
                  <a:pt x="1155638" y="6033665"/>
                </a:lnTo>
                <a:lnTo>
                  <a:pt x="1147064" y="5966180"/>
                </a:lnTo>
                <a:close/>
                <a:moveTo>
                  <a:pt x="14645465" y="5613825"/>
                </a:moveTo>
                <a:lnTo>
                  <a:pt x="14638882" y="5700404"/>
                </a:lnTo>
                <a:lnTo>
                  <a:pt x="14638881" y="5700413"/>
                </a:lnTo>
                <a:close/>
                <a:moveTo>
                  <a:pt x="17171976" y="5558053"/>
                </a:moveTo>
                <a:lnTo>
                  <a:pt x="17145932" y="5915464"/>
                </a:lnTo>
                <a:lnTo>
                  <a:pt x="17142720" y="5942789"/>
                </a:lnTo>
                <a:close/>
                <a:moveTo>
                  <a:pt x="1116028" y="5558006"/>
                </a:moveTo>
                <a:lnTo>
                  <a:pt x="1143979" y="5925607"/>
                </a:lnTo>
                <a:lnTo>
                  <a:pt x="1137403" y="5864660"/>
                </a:lnTo>
                <a:close/>
                <a:moveTo>
                  <a:pt x="14666744" y="5144295"/>
                </a:moveTo>
                <a:lnTo>
                  <a:pt x="14659668" y="5424164"/>
                </a:lnTo>
                <a:lnTo>
                  <a:pt x="14659667" y="5424170"/>
                </a:lnTo>
                <a:close/>
                <a:moveTo>
                  <a:pt x="14659668" y="4864428"/>
                </a:moveTo>
                <a:lnTo>
                  <a:pt x="14666744" y="5144295"/>
                </a:lnTo>
                <a:lnTo>
                  <a:pt x="14659668" y="4864432"/>
                </a:lnTo>
                <a:close/>
                <a:moveTo>
                  <a:pt x="2390987" y="4830996"/>
                </a:moveTo>
                <a:lnTo>
                  <a:pt x="2383074" y="5143997"/>
                </a:lnTo>
                <a:lnTo>
                  <a:pt x="2388025" y="4882949"/>
                </a:lnTo>
                <a:close/>
                <a:moveTo>
                  <a:pt x="15892387" y="4746952"/>
                </a:moveTo>
                <a:lnTo>
                  <a:pt x="15896147" y="4796381"/>
                </a:lnTo>
                <a:cubicBezTo>
                  <a:pt x="15901987" y="4911616"/>
                  <a:pt x="15904943" y="5027611"/>
                  <a:pt x="15904943" y="5144295"/>
                </a:cubicBezTo>
                <a:cubicBezTo>
                  <a:pt x="15904943" y="7084205"/>
                  <a:pt x="15087922" y="8833290"/>
                  <a:pt x="13779211" y="10066222"/>
                </a:cubicBezTo>
                <a:lnTo>
                  <a:pt x="13529362" y="10288587"/>
                </a:lnTo>
                <a:lnTo>
                  <a:pt x="13529360" y="10288587"/>
                </a:lnTo>
                <a:lnTo>
                  <a:pt x="13779209" y="10066223"/>
                </a:lnTo>
                <a:cubicBezTo>
                  <a:pt x="15087920" y="8833290"/>
                  <a:pt x="15904939" y="7084205"/>
                  <a:pt x="15904939" y="5144295"/>
                </a:cubicBezTo>
                <a:close/>
                <a:moveTo>
                  <a:pt x="15883051" y="4624183"/>
                </a:moveTo>
                <a:lnTo>
                  <a:pt x="15891223" y="4710097"/>
                </a:lnTo>
                <a:lnTo>
                  <a:pt x="15892387" y="4746952"/>
                </a:lnTo>
                <a:close/>
                <a:moveTo>
                  <a:pt x="14638882" y="4588187"/>
                </a:moveTo>
                <a:lnTo>
                  <a:pt x="14641388" y="4621141"/>
                </a:lnTo>
                <a:lnTo>
                  <a:pt x="14638882" y="4588189"/>
                </a:lnTo>
                <a:close/>
                <a:moveTo>
                  <a:pt x="14638500" y="4583165"/>
                </a:moveTo>
                <a:lnTo>
                  <a:pt x="14638526" y="4583502"/>
                </a:lnTo>
                <a:lnTo>
                  <a:pt x="14638511" y="4583310"/>
                </a:lnTo>
                <a:close/>
                <a:moveTo>
                  <a:pt x="2413638" y="4510013"/>
                </a:moveTo>
                <a:lnTo>
                  <a:pt x="2396252" y="4738690"/>
                </a:lnTo>
                <a:lnTo>
                  <a:pt x="2402782" y="4624108"/>
                </a:lnTo>
                <a:close/>
                <a:moveTo>
                  <a:pt x="15857063" y="4350944"/>
                </a:moveTo>
                <a:lnTo>
                  <a:pt x="15870035" y="4453032"/>
                </a:lnTo>
                <a:lnTo>
                  <a:pt x="15883051" y="4624183"/>
                </a:lnTo>
                <a:close/>
                <a:moveTo>
                  <a:pt x="14604717" y="4315890"/>
                </a:moveTo>
                <a:lnTo>
                  <a:pt x="14604718" y="4315893"/>
                </a:lnTo>
                <a:lnTo>
                  <a:pt x="14625423" y="4478832"/>
                </a:lnTo>
                <a:lnTo>
                  <a:pt x="14625431" y="4478898"/>
                </a:lnTo>
                <a:close/>
                <a:moveTo>
                  <a:pt x="15839883" y="4215740"/>
                </a:moveTo>
                <a:lnTo>
                  <a:pt x="15850623" y="4283201"/>
                </a:lnTo>
                <a:lnTo>
                  <a:pt x="15857063" y="4350944"/>
                </a:lnTo>
                <a:close/>
                <a:moveTo>
                  <a:pt x="2460930" y="4114965"/>
                </a:moveTo>
                <a:lnTo>
                  <a:pt x="2422310" y="4418904"/>
                </a:lnTo>
                <a:lnTo>
                  <a:pt x="2427156" y="4367958"/>
                </a:lnTo>
                <a:close/>
                <a:moveTo>
                  <a:pt x="14557503" y="4047854"/>
                </a:moveTo>
                <a:lnTo>
                  <a:pt x="14557504" y="4047857"/>
                </a:lnTo>
                <a:lnTo>
                  <a:pt x="14563553" y="4081734"/>
                </a:lnTo>
                <a:close/>
                <a:moveTo>
                  <a:pt x="14553071" y="4024896"/>
                </a:moveTo>
                <a:lnTo>
                  <a:pt x="14554338" y="4030385"/>
                </a:lnTo>
                <a:lnTo>
                  <a:pt x="14554156" y="4029599"/>
                </a:lnTo>
                <a:close/>
                <a:moveTo>
                  <a:pt x="15797199" y="3947566"/>
                </a:moveTo>
                <a:lnTo>
                  <a:pt x="15827039" y="4114672"/>
                </a:lnTo>
                <a:lnTo>
                  <a:pt x="15839883" y="4215740"/>
                </a:lnTo>
                <a:close/>
                <a:moveTo>
                  <a:pt x="15776035" y="3829059"/>
                </a:moveTo>
                <a:lnTo>
                  <a:pt x="15783967" y="3864434"/>
                </a:lnTo>
                <a:lnTo>
                  <a:pt x="15797199" y="3947566"/>
                </a:lnTo>
                <a:close/>
                <a:moveTo>
                  <a:pt x="2514502" y="3814892"/>
                </a:moveTo>
                <a:lnTo>
                  <a:pt x="2461019" y="4114380"/>
                </a:lnTo>
                <a:lnTo>
                  <a:pt x="2504042" y="3864434"/>
                </a:lnTo>
                <a:close/>
                <a:moveTo>
                  <a:pt x="2583377" y="3508974"/>
                </a:moveTo>
                <a:lnTo>
                  <a:pt x="2533098" y="3726816"/>
                </a:lnTo>
                <a:lnTo>
                  <a:pt x="2556194" y="3617427"/>
                </a:lnTo>
                <a:close/>
                <a:moveTo>
                  <a:pt x="14380163" y="3388838"/>
                </a:moveTo>
                <a:lnTo>
                  <a:pt x="14387040" y="3409163"/>
                </a:lnTo>
                <a:lnTo>
                  <a:pt x="14387038" y="3409158"/>
                </a:lnTo>
                <a:close/>
                <a:moveTo>
                  <a:pt x="2686927" y="3134139"/>
                </a:moveTo>
                <a:lnTo>
                  <a:pt x="2605098" y="3422307"/>
                </a:lnTo>
                <a:lnTo>
                  <a:pt x="2617250" y="3373819"/>
                </a:lnTo>
                <a:close/>
                <a:moveTo>
                  <a:pt x="15585719" y="3088688"/>
                </a:moveTo>
                <a:lnTo>
                  <a:pt x="15600983" y="3133799"/>
                </a:lnTo>
                <a:cubicBezTo>
                  <a:pt x="15666831" y="3345504"/>
                  <a:pt x="15722551" y="3561670"/>
                  <a:pt x="15767583" y="3781732"/>
                </a:cubicBezTo>
                <a:lnTo>
                  <a:pt x="15776035" y="3829059"/>
                </a:lnTo>
                <a:lnTo>
                  <a:pt x="15692087" y="3454633"/>
                </a:lnTo>
                <a:close/>
                <a:moveTo>
                  <a:pt x="14266903" y="3081240"/>
                </a:moveTo>
                <a:lnTo>
                  <a:pt x="14267436" y="3082592"/>
                </a:lnTo>
                <a:lnTo>
                  <a:pt x="14267179" y="3081940"/>
                </a:lnTo>
                <a:close/>
                <a:moveTo>
                  <a:pt x="14248056" y="3033440"/>
                </a:moveTo>
                <a:lnTo>
                  <a:pt x="14255754" y="3052964"/>
                </a:lnTo>
                <a:lnTo>
                  <a:pt x="14256431" y="3054682"/>
                </a:lnTo>
                <a:close/>
                <a:moveTo>
                  <a:pt x="15547707" y="2976346"/>
                </a:moveTo>
                <a:lnTo>
                  <a:pt x="15575815" y="3054620"/>
                </a:lnTo>
                <a:lnTo>
                  <a:pt x="15585719" y="3088688"/>
                </a:lnTo>
                <a:close/>
                <a:moveTo>
                  <a:pt x="14194869" y="2910825"/>
                </a:moveTo>
                <a:lnTo>
                  <a:pt x="14194990" y="2911092"/>
                </a:lnTo>
                <a:lnTo>
                  <a:pt x="14195178" y="2911512"/>
                </a:lnTo>
                <a:close/>
                <a:moveTo>
                  <a:pt x="2782714" y="2850994"/>
                </a:moveTo>
                <a:lnTo>
                  <a:pt x="2687139" y="3133462"/>
                </a:lnTo>
                <a:lnTo>
                  <a:pt x="2765348" y="2897543"/>
                </a:lnTo>
                <a:close/>
                <a:moveTo>
                  <a:pt x="15458231" y="2727187"/>
                </a:moveTo>
                <a:lnTo>
                  <a:pt x="15494691" y="2819658"/>
                </a:lnTo>
                <a:lnTo>
                  <a:pt x="15547707" y="2976346"/>
                </a:lnTo>
                <a:close/>
                <a:moveTo>
                  <a:pt x="14075452" y="2658797"/>
                </a:moveTo>
                <a:lnTo>
                  <a:pt x="14082301" y="2672168"/>
                </a:lnTo>
                <a:lnTo>
                  <a:pt x="14082305" y="2672177"/>
                </a:lnTo>
                <a:close/>
                <a:moveTo>
                  <a:pt x="14050004" y="2609109"/>
                </a:moveTo>
                <a:lnTo>
                  <a:pt x="14075452" y="2658797"/>
                </a:lnTo>
                <a:lnTo>
                  <a:pt x="14058452" y="2625604"/>
                </a:lnTo>
                <a:close/>
                <a:moveTo>
                  <a:pt x="15409847" y="2604477"/>
                </a:moveTo>
                <a:lnTo>
                  <a:pt x="15435979" y="2665229"/>
                </a:lnTo>
                <a:lnTo>
                  <a:pt x="15458231" y="2727187"/>
                </a:lnTo>
                <a:close/>
                <a:moveTo>
                  <a:pt x="2894233" y="2563717"/>
                </a:moveTo>
                <a:lnTo>
                  <a:pt x="2813624" y="2768156"/>
                </a:lnTo>
                <a:lnTo>
                  <a:pt x="2852030" y="2665229"/>
                </a:lnTo>
                <a:close/>
                <a:moveTo>
                  <a:pt x="14014824" y="2540423"/>
                </a:moveTo>
                <a:lnTo>
                  <a:pt x="14018757" y="2548102"/>
                </a:lnTo>
                <a:lnTo>
                  <a:pt x="14018759" y="2548106"/>
                </a:lnTo>
                <a:close/>
                <a:moveTo>
                  <a:pt x="13939808" y="2406833"/>
                </a:moveTo>
                <a:lnTo>
                  <a:pt x="13958499" y="2439339"/>
                </a:lnTo>
                <a:lnTo>
                  <a:pt x="13958503" y="2439347"/>
                </a:lnTo>
                <a:close/>
                <a:moveTo>
                  <a:pt x="15305762" y="2362507"/>
                </a:moveTo>
                <a:lnTo>
                  <a:pt x="15373635" y="2512633"/>
                </a:lnTo>
                <a:lnTo>
                  <a:pt x="15409847" y="2604477"/>
                </a:lnTo>
                <a:close/>
                <a:moveTo>
                  <a:pt x="15257520" y="2255799"/>
                </a:moveTo>
                <a:lnTo>
                  <a:pt x="15273407" y="2287289"/>
                </a:lnTo>
                <a:lnTo>
                  <a:pt x="15305762" y="2362507"/>
                </a:lnTo>
                <a:close/>
                <a:moveTo>
                  <a:pt x="3049597" y="2213530"/>
                </a:moveTo>
                <a:lnTo>
                  <a:pt x="2928004" y="2482488"/>
                </a:lnTo>
                <a:lnTo>
                  <a:pt x="2946897" y="2437038"/>
                </a:lnTo>
                <a:close/>
                <a:moveTo>
                  <a:pt x="3184151" y="1950767"/>
                </a:moveTo>
                <a:lnTo>
                  <a:pt x="3049958" y="2212778"/>
                </a:lnTo>
                <a:lnTo>
                  <a:pt x="3160470" y="1993740"/>
                </a:lnTo>
                <a:close/>
                <a:moveTo>
                  <a:pt x="13520997" y="1778139"/>
                </a:moveTo>
                <a:lnTo>
                  <a:pt x="13525094" y="1783351"/>
                </a:lnTo>
                <a:lnTo>
                  <a:pt x="13525101" y="1783361"/>
                </a:lnTo>
                <a:close/>
                <a:moveTo>
                  <a:pt x="15000215" y="1767339"/>
                </a:moveTo>
                <a:lnTo>
                  <a:pt x="15000226" y="1767357"/>
                </a:lnTo>
                <a:lnTo>
                  <a:pt x="15053638" y="1860250"/>
                </a:lnTo>
                <a:lnTo>
                  <a:pt x="15088931" y="1921631"/>
                </a:lnTo>
                <a:cubicBezTo>
                  <a:pt x="15140972" y="2017428"/>
                  <a:pt x="15190764" y="2114625"/>
                  <a:pt x="15238238" y="2213148"/>
                </a:cubicBezTo>
                <a:lnTo>
                  <a:pt x="15246223" y="2230812"/>
                </a:lnTo>
                <a:lnTo>
                  <a:pt x="15257520" y="2255799"/>
                </a:lnTo>
                <a:lnTo>
                  <a:pt x="15088930" y="1921631"/>
                </a:lnTo>
                <a:close/>
                <a:moveTo>
                  <a:pt x="3307674" y="1732761"/>
                </a:moveTo>
                <a:lnTo>
                  <a:pt x="3226359" y="1874177"/>
                </a:lnTo>
                <a:lnTo>
                  <a:pt x="3278814" y="1778991"/>
                </a:lnTo>
                <a:close/>
                <a:moveTo>
                  <a:pt x="14833743" y="1494385"/>
                </a:moveTo>
                <a:lnTo>
                  <a:pt x="14926136" y="1638502"/>
                </a:lnTo>
                <a:lnTo>
                  <a:pt x="15000226" y="1767356"/>
                </a:lnTo>
                <a:lnTo>
                  <a:pt x="15000206" y="1767324"/>
                </a:lnTo>
                <a:lnTo>
                  <a:pt x="14926135" y="1638502"/>
                </a:lnTo>
                <a:close/>
                <a:moveTo>
                  <a:pt x="14821161" y="1474758"/>
                </a:moveTo>
                <a:lnTo>
                  <a:pt x="14821167" y="1474767"/>
                </a:lnTo>
                <a:lnTo>
                  <a:pt x="14833743" y="1494385"/>
                </a:lnTo>
                <a:close/>
                <a:moveTo>
                  <a:pt x="14772908" y="1399492"/>
                </a:moveTo>
                <a:lnTo>
                  <a:pt x="14772920" y="1399507"/>
                </a:lnTo>
                <a:lnTo>
                  <a:pt x="14821140" y="1474723"/>
                </a:lnTo>
                <a:lnTo>
                  <a:pt x="14821161" y="1474758"/>
                </a:lnTo>
                <a:lnTo>
                  <a:pt x="14821143" y="1474729"/>
                </a:lnTo>
                <a:lnTo>
                  <a:pt x="14821149" y="1474739"/>
                </a:lnTo>
                <a:close/>
                <a:moveTo>
                  <a:pt x="14533180" y="1062722"/>
                </a:moveTo>
                <a:lnTo>
                  <a:pt x="14561781" y="1099117"/>
                </a:lnTo>
                <a:cubicBezTo>
                  <a:pt x="14626673" y="1185887"/>
                  <a:pt x="14689528" y="1274269"/>
                  <a:pt x="14750278" y="1364190"/>
                </a:cubicBezTo>
                <a:lnTo>
                  <a:pt x="14772918" y="1399504"/>
                </a:lnTo>
                <a:lnTo>
                  <a:pt x="14772907" y="1399489"/>
                </a:lnTo>
                <a:lnTo>
                  <a:pt x="14750277" y="1364190"/>
                </a:lnTo>
                <a:cubicBezTo>
                  <a:pt x="14689527" y="1274269"/>
                  <a:pt x="14626672" y="1185887"/>
                  <a:pt x="14561780" y="1099117"/>
                </a:cubicBezTo>
                <a:lnTo>
                  <a:pt x="14533188" y="1062733"/>
                </a:lnTo>
                <a:close/>
                <a:moveTo>
                  <a:pt x="14475730" y="989616"/>
                </a:moveTo>
                <a:lnTo>
                  <a:pt x="14475735" y="989622"/>
                </a:lnTo>
                <a:lnTo>
                  <a:pt x="14533178" y="1062719"/>
                </a:lnTo>
                <a:lnTo>
                  <a:pt x="14533180" y="1062722"/>
                </a:lnTo>
                <a:lnTo>
                  <a:pt x="14533186" y="1062731"/>
                </a:lnTo>
                <a:close/>
                <a:moveTo>
                  <a:pt x="14475724" y="989610"/>
                </a:moveTo>
                <a:lnTo>
                  <a:pt x="14475725" y="989610"/>
                </a:lnTo>
                <a:lnTo>
                  <a:pt x="14475726" y="989612"/>
                </a:lnTo>
                <a:close/>
                <a:moveTo>
                  <a:pt x="14475720" y="989604"/>
                </a:moveTo>
                <a:lnTo>
                  <a:pt x="14475723" y="989607"/>
                </a:lnTo>
                <a:lnTo>
                  <a:pt x="14475724" y="989610"/>
                </a:lnTo>
                <a:close/>
                <a:moveTo>
                  <a:pt x="3860034" y="928843"/>
                </a:moveTo>
                <a:lnTo>
                  <a:pt x="3793263" y="1013809"/>
                </a:lnTo>
                <a:lnTo>
                  <a:pt x="3825084" y="970179"/>
                </a:lnTo>
                <a:close/>
                <a:moveTo>
                  <a:pt x="14259977" y="727004"/>
                </a:moveTo>
                <a:lnTo>
                  <a:pt x="14361071" y="843710"/>
                </a:lnTo>
                <a:lnTo>
                  <a:pt x="14475728" y="989613"/>
                </a:lnTo>
                <a:lnTo>
                  <a:pt x="14475727" y="989613"/>
                </a:lnTo>
                <a:lnTo>
                  <a:pt x="14475725" y="989610"/>
                </a:lnTo>
                <a:lnTo>
                  <a:pt x="14475723" y="989607"/>
                </a:lnTo>
                <a:lnTo>
                  <a:pt x="14475715" y="989597"/>
                </a:lnTo>
                <a:lnTo>
                  <a:pt x="14475720" y="989604"/>
                </a:lnTo>
                <a:lnTo>
                  <a:pt x="14475708" y="989589"/>
                </a:lnTo>
                <a:lnTo>
                  <a:pt x="14361070" y="843710"/>
                </a:lnTo>
                <a:lnTo>
                  <a:pt x="14259981" y="727010"/>
                </a:lnTo>
                <a:close/>
                <a:moveTo>
                  <a:pt x="12424800" y="701980"/>
                </a:moveTo>
                <a:lnTo>
                  <a:pt x="12425271" y="702315"/>
                </a:lnTo>
                <a:lnTo>
                  <a:pt x="12425878" y="702748"/>
                </a:lnTo>
                <a:close/>
                <a:moveTo>
                  <a:pt x="14191512" y="647966"/>
                </a:moveTo>
                <a:lnTo>
                  <a:pt x="14191519" y="647973"/>
                </a:lnTo>
                <a:lnTo>
                  <a:pt x="14259967" y="726993"/>
                </a:lnTo>
                <a:lnTo>
                  <a:pt x="14259967" y="726994"/>
                </a:lnTo>
                <a:close/>
                <a:moveTo>
                  <a:pt x="12137118" y="504037"/>
                </a:moveTo>
                <a:lnTo>
                  <a:pt x="12139865" y="505798"/>
                </a:lnTo>
                <a:lnTo>
                  <a:pt x="12151587" y="513313"/>
                </a:lnTo>
                <a:close/>
                <a:moveTo>
                  <a:pt x="13912454" y="351909"/>
                </a:moveTo>
                <a:lnTo>
                  <a:pt x="13924707" y="363589"/>
                </a:lnTo>
                <a:cubicBezTo>
                  <a:pt x="14001175" y="440057"/>
                  <a:pt x="14075820" y="518350"/>
                  <a:pt x="14148571" y="598392"/>
                </a:cubicBezTo>
                <a:lnTo>
                  <a:pt x="14191507" y="647961"/>
                </a:lnTo>
                <a:lnTo>
                  <a:pt x="14148570" y="598392"/>
                </a:lnTo>
                <a:cubicBezTo>
                  <a:pt x="14075819" y="518350"/>
                  <a:pt x="14001174" y="440057"/>
                  <a:pt x="13924706" y="363589"/>
                </a:cubicBezTo>
                <a:close/>
                <a:moveTo>
                  <a:pt x="13907826" y="347497"/>
                </a:moveTo>
                <a:lnTo>
                  <a:pt x="13912454" y="351909"/>
                </a:lnTo>
                <a:lnTo>
                  <a:pt x="13907828" y="347499"/>
                </a:lnTo>
                <a:close/>
                <a:moveTo>
                  <a:pt x="13907825" y="347495"/>
                </a:moveTo>
                <a:lnTo>
                  <a:pt x="13907826" y="347497"/>
                </a:lnTo>
                <a:lnTo>
                  <a:pt x="13907825" y="347496"/>
                </a:lnTo>
                <a:close/>
                <a:moveTo>
                  <a:pt x="13860474" y="302350"/>
                </a:moveTo>
                <a:lnTo>
                  <a:pt x="13860490" y="302364"/>
                </a:lnTo>
                <a:lnTo>
                  <a:pt x="13907819" y="347489"/>
                </a:lnTo>
                <a:lnTo>
                  <a:pt x="13907825" y="347496"/>
                </a:lnTo>
                <a:close/>
                <a:moveTo>
                  <a:pt x="4519748" y="214431"/>
                </a:moveTo>
                <a:lnTo>
                  <a:pt x="4441627" y="288913"/>
                </a:lnTo>
                <a:lnTo>
                  <a:pt x="4479363" y="250264"/>
                </a:lnTo>
                <a:close/>
                <a:moveTo>
                  <a:pt x="11538339" y="166153"/>
                </a:moveTo>
                <a:lnTo>
                  <a:pt x="11619206" y="207571"/>
                </a:lnTo>
                <a:lnTo>
                  <a:pt x="11619198" y="207567"/>
                </a:lnTo>
                <a:close/>
                <a:moveTo>
                  <a:pt x="13597557" y="59732"/>
                </a:moveTo>
                <a:lnTo>
                  <a:pt x="13689904" y="139726"/>
                </a:lnTo>
                <a:lnTo>
                  <a:pt x="13860469" y="302344"/>
                </a:lnTo>
                <a:lnTo>
                  <a:pt x="13860443" y="302320"/>
                </a:lnTo>
                <a:lnTo>
                  <a:pt x="13689903" y="139726"/>
                </a:lnTo>
                <a:lnTo>
                  <a:pt x="13597577" y="59751"/>
                </a:lnTo>
                <a:close/>
                <a:moveTo>
                  <a:pt x="16884044" y="0"/>
                </a:moveTo>
                <a:lnTo>
                  <a:pt x="18288000" y="0"/>
                </a:lnTo>
                <a:lnTo>
                  <a:pt x="18288000" y="3476763"/>
                </a:lnTo>
                <a:lnTo>
                  <a:pt x="18237344" y="3214586"/>
                </a:lnTo>
                <a:cubicBezTo>
                  <a:pt x="18018252" y="2177030"/>
                  <a:pt x="17626070" y="1203310"/>
                  <a:pt x="17092428" y="325050"/>
                </a:cubicBezTo>
                <a:close/>
                <a:moveTo>
                  <a:pt x="13528599" y="0"/>
                </a:moveTo>
                <a:lnTo>
                  <a:pt x="13528600" y="0"/>
                </a:lnTo>
                <a:lnTo>
                  <a:pt x="13597541" y="59718"/>
                </a:lnTo>
                <a:lnTo>
                  <a:pt x="13597560" y="59736"/>
                </a:lnTo>
                <a:close/>
                <a:moveTo>
                  <a:pt x="0" y="0"/>
                </a:moveTo>
                <a:lnTo>
                  <a:pt x="1403964" y="0"/>
                </a:lnTo>
                <a:lnTo>
                  <a:pt x="1195580" y="325050"/>
                </a:lnTo>
                <a:cubicBezTo>
                  <a:pt x="661936" y="1203310"/>
                  <a:pt x="269756" y="2177030"/>
                  <a:pt x="50663" y="3214586"/>
                </a:cubicBezTo>
                <a:lnTo>
                  <a:pt x="0" y="3503582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Полилиния 73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9451 w 18288000"/>
              <a:gd name="connsiteY0" fmla="*/ 10242594 h 10288587"/>
              <a:gd name="connsiteX1" fmla="*/ 11266913 w 18288000"/>
              <a:gd name="connsiteY1" fmla="*/ 10243595 h 10288587"/>
              <a:gd name="connsiteX2" fmla="*/ 11266912 w 18288000"/>
              <a:gd name="connsiteY2" fmla="*/ 10243595 h 10288587"/>
              <a:gd name="connsiteX3" fmla="*/ 11379672 w 18288000"/>
              <a:gd name="connsiteY3" fmla="*/ 10194166 h 10288587"/>
              <a:gd name="connsiteX4" fmla="*/ 11361597 w 18288000"/>
              <a:gd name="connsiteY4" fmla="*/ 10202337 h 10288587"/>
              <a:gd name="connsiteX5" fmla="*/ 11379662 w 18288000"/>
              <a:gd name="connsiteY5" fmla="*/ 10194170 h 10288587"/>
              <a:gd name="connsiteX6" fmla="*/ 11524611 w 18288000"/>
              <a:gd name="connsiteY6" fmla="*/ 10128640 h 10288587"/>
              <a:gd name="connsiteX7" fmla="*/ 11508481 w 18288000"/>
              <a:gd name="connsiteY7" fmla="*/ 10135933 h 10288587"/>
              <a:gd name="connsiteX8" fmla="*/ 11508489 w 18288000"/>
              <a:gd name="connsiteY8" fmla="*/ 10135929 h 10288587"/>
              <a:gd name="connsiteX9" fmla="*/ 11852019 w 18288000"/>
              <a:gd name="connsiteY9" fmla="*/ 9957031 h 10288587"/>
              <a:gd name="connsiteX10" fmla="*/ 11776467 w 18288000"/>
              <a:gd name="connsiteY10" fmla="*/ 10000472 h 10288587"/>
              <a:gd name="connsiteX11" fmla="*/ 11852006 w 18288000"/>
              <a:gd name="connsiteY11" fmla="*/ 9957038 h 10288587"/>
              <a:gd name="connsiteX12" fmla="*/ 12296696 w 18288000"/>
              <a:gd name="connsiteY12" fmla="*/ 9677704 h 10288587"/>
              <a:gd name="connsiteX13" fmla="*/ 12296689 w 18288000"/>
              <a:gd name="connsiteY13" fmla="*/ 9677709 h 10288587"/>
              <a:gd name="connsiteX14" fmla="*/ 12274717 w 18288000"/>
              <a:gd name="connsiteY14" fmla="*/ 9693333 h 10288587"/>
              <a:gd name="connsiteX15" fmla="*/ 12448345 w 18288000"/>
              <a:gd name="connsiteY15" fmla="*/ 9569864 h 10288587"/>
              <a:gd name="connsiteX16" fmla="*/ 12408797 w 18288000"/>
              <a:gd name="connsiteY16" fmla="*/ 9597987 h 10288587"/>
              <a:gd name="connsiteX17" fmla="*/ 12408798 w 18288000"/>
              <a:gd name="connsiteY17" fmla="*/ 9597986 h 10288587"/>
              <a:gd name="connsiteX18" fmla="*/ 12906611 w 18288000"/>
              <a:gd name="connsiteY18" fmla="*/ 9185380 h 10288587"/>
              <a:gd name="connsiteX19" fmla="*/ 12875712 w 18288000"/>
              <a:gd name="connsiteY19" fmla="*/ 9214839 h 10288587"/>
              <a:gd name="connsiteX20" fmla="*/ 12906604 w 18288000"/>
              <a:gd name="connsiteY20" fmla="*/ 9185386 h 10288587"/>
              <a:gd name="connsiteX21" fmla="*/ 13026208 w 18288000"/>
              <a:gd name="connsiteY21" fmla="*/ 9071354 h 10288587"/>
              <a:gd name="connsiteX22" fmla="*/ 13005546 w 18288000"/>
              <a:gd name="connsiteY22" fmla="*/ 9091054 h 10288587"/>
              <a:gd name="connsiteX23" fmla="*/ 13005550 w 18288000"/>
              <a:gd name="connsiteY23" fmla="*/ 9091050 h 10288587"/>
              <a:gd name="connsiteX24" fmla="*/ 13093444 w 18288000"/>
              <a:gd name="connsiteY24" fmla="*/ 9003025 h 10288587"/>
              <a:gd name="connsiteX25" fmla="*/ 13069936 w 18288000"/>
              <a:gd name="connsiteY25" fmla="*/ 9027682 h 10288587"/>
              <a:gd name="connsiteX26" fmla="*/ 13093439 w 18288000"/>
              <a:gd name="connsiteY26" fmla="*/ 9003030 h 10288587"/>
              <a:gd name="connsiteX27" fmla="*/ 13232035 w 18288000"/>
              <a:gd name="connsiteY27" fmla="*/ 8857662 h 10288587"/>
              <a:gd name="connsiteX28" fmla="*/ 13187740 w 18288000"/>
              <a:gd name="connsiteY28" fmla="*/ 8904121 h 10288587"/>
              <a:gd name="connsiteX29" fmla="*/ 13187739 w 18288000"/>
              <a:gd name="connsiteY29" fmla="*/ 8904122 h 10288587"/>
              <a:gd name="connsiteX30" fmla="*/ 13384584 w 18288000"/>
              <a:gd name="connsiteY30" fmla="*/ 8681553 h 10288587"/>
              <a:gd name="connsiteX31" fmla="*/ 13361014 w 18288000"/>
              <a:gd name="connsiteY31" fmla="*/ 8708763 h 10288587"/>
              <a:gd name="connsiteX32" fmla="*/ 13361019 w 18288000"/>
              <a:gd name="connsiteY32" fmla="*/ 8708757 h 10288587"/>
              <a:gd name="connsiteX33" fmla="*/ 13440450 w 18288000"/>
              <a:gd name="connsiteY33" fmla="*/ 8612946 h 10288587"/>
              <a:gd name="connsiteX34" fmla="*/ 13440447 w 18288000"/>
              <a:gd name="connsiteY34" fmla="*/ 8612950 h 10288587"/>
              <a:gd name="connsiteX35" fmla="*/ 13421315 w 18288000"/>
              <a:gd name="connsiteY35" fmla="*/ 8637295 h 10288587"/>
              <a:gd name="connsiteX36" fmla="*/ 13599988 w 18288000"/>
              <a:gd name="connsiteY36" fmla="*/ 8405864 h 10288587"/>
              <a:gd name="connsiteX37" fmla="*/ 13569570 w 18288000"/>
              <a:gd name="connsiteY37" fmla="*/ 8448639 h 10288587"/>
              <a:gd name="connsiteX38" fmla="*/ 13599985 w 18288000"/>
              <a:gd name="connsiteY38" fmla="*/ 8405868 h 10288587"/>
              <a:gd name="connsiteX39" fmla="*/ 13700740 w 18288000"/>
              <a:gd name="connsiteY39" fmla="*/ 8264182 h 10288587"/>
              <a:gd name="connsiteX40" fmla="*/ 13679540 w 18288000"/>
              <a:gd name="connsiteY40" fmla="*/ 8293996 h 10288587"/>
              <a:gd name="connsiteX41" fmla="*/ 13679548 w 18288000"/>
              <a:gd name="connsiteY41" fmla="*/ 8293984 h 10288587"/>
              <a:gd name="connsiteX42" fmla="*/ 13976704 w 18288000"/>
              <a:gd name="connsiteY42" fmla="*/ 7817587 h 10288587"/>
              <a:gd name="connsiteX43" fmla="*/ 13958481 w 18288000"/>
              <a:gd name="connsiteY43" fmla="*/ 7849279 h 10288587"/>
              <a:gd name="connsiteX44" fmla="*/ 13958484 w 18288000"/>
              <a:gd name="connsiteY44" fmla="*/ 7849274 h 10288587"/>
              <a:gd name="connsiteX45" fmla="*/ 14038434 w 18288000"/>
              <a:gd name="connsiteY45" fmla="*/ 7702068 h 10288587"/>
              <a:gd name="connsiteX46" fmla="*/ 14022320 w 18288000"/>
              <a:gd name="connsiteY46" fmla="*/ 7733530 h 10288587"/>
              <a:gd name="connsiteX47" fmla="*/ 14018745 w 18288000"/>
              <a:gd name="connsiteY47" fmla="*/ 7740510 h 10288587"/>
              <a:gd name="connsiteX48" fmla="*/ 14018737 w 18288000"/>
              <a:gd name="connsiteY48" fmla="*/ 7740524 h 10288587"/>
              <a:gd name="connsiteX49" fmla="*/ 14122141 w 18288000"/>
              <a:gd name="connsiteY49" fmla="*/ 7538632 h 10288587"/>
              <a:gd name="connsiteX50" fmla="*/ 14082287 w 18288000"/>
              <a:gd name="connsiteY50" fmla="*/ 7616447 h 10288587"/>
              <a:gd name="connsiteX51" fmla="*/ 14082291 w 18288000"/>
              <a:gd name="connsiteY51" fmla="*/ 7616437 h 10288587"/>
              <a:gd name="connsiteX52" fmla="*/ 14137311 w 18288000"/>
              <a:gd name="connsiteY52" fmla="*/ 7505076 h 10288587"/>
              <a:gd name="connsiteX53" fmla="*/ 14137310 w 18288000"/>
              <a:gd name="connsiteY53" fmla="*/ 7505079 h 10288587"/>
              <a:gd name="connsiteX54" fmla="*/ 14122141 w 18288000"/>
              <a:gd name="connsiteY54" fmla="*/ 7538632 h 10288587"/>
              <a:gd name="connsiteX55" fmla="*/ 14244801 w 18288000"/>
              <a:gd name="connsiteY55" fmla="*/ 7263402 h 10288587"/>
              <a:gd name="connsiteX56" fmla="*/ 14244800 w 18288000"/>
              <a:gd name="connsiteY56" fmla="*/ 7263405 h 10288587"/>
              <a:gd name="connsiteX57" fmla="*/ 14240811 w 18288000"/>
              <a:gd name="connsiteY57" fmla="*/ 7273521 h 10288587"/>
              <a:gd name="connsiteX58" fmla="*/ 14303532 w 18288000"/>
              <a:gd name="connsiteY58" fmla="*/ 7114448 h 10288587"/>
              <a:gd name="connsiteX59" fmla="*/ 14296869 w 18288000"/>
              <a:gd name="connsiteY59" fmla="*/ 7131347 h 10288587"/>
              <a:gd name="connsiteX60" fmla="*/ 14296867 w 18288000"/>
              <a:gd name="connsiteY60" fmla="*/ 7131351 h 10288587"/>
              <a:gd name="connsiteX61" fmla="*/ 14340895 w 18288000"/>
              <a:gd name="connsiteY61" fmla="*/ 7015801 h 10288587"/>
              <a:gd name="connsiteX62" fmla="*/ 14336408 w 18288000"/>
              <a:gd name="connsiteY62" fmla="*/ 7029063 h 10288587"/>
              <a:gd name="connsiteX63" fmla="*/ 14340894 w 18288000"/>
              <a:gd name="connsiteY63" fmla="*/ 7015803 h 10288587"/>
              <a:gd name="connsiteX64" fmla="*/ 14398763 w 18288000"/>
              <a:gd name="connsiteY64" fmla="*/ 6844776 h 10288587"/>
              <a:gd name="connsiteX65" fmla="*/ 14386982 w 18288000"/>
              <a:gd name="connsiteY65" fmla="*/ 6879595 h 10288587"/>
              <a:gd name="connsiteX66" fmla="*/ 14386986 w 18288000"/>
              <a:gd name="connsiteY66" fmla="*/ 6879583 h 10288587"/>
              <a:gd name="connsiteX67" fmla="*/ 14482028 w 18288000"/>
              <a:gd name="connsiteY67" fmla="*/ 6562704 h 10288587"/>
              <a:gd name="connsiteX68" fmla="*/ 14465248 w 18288000"/>
              <a:gd name="connsiteY68" fmla="*/ 6621795 h 10288587"/>
              <a:gd name="connsiteX69" fmla="*/ 14465244 w 18288000"/>
              <a:gd name="connsiteY69" fmla="*/ 6621808 h 10288587"/>
              <a:gd name="connsiteX70" fmla="*/ 14497580 w 18288000"/>
              <a:gd name="connsiteY70" fmla="*/ 6504119 h 10288587"/>
              <a:gd name="connsiteX71" fmla="*/ 14493828 w 18288000"/>
              <a:gd name="connsiteY71" fmla="*/ 6520372 h 10288587"/>
              <a:gd name="connsiteX72" fmla="*/ 14497578 w 18288000"/>
              <a:gd name="connsiteY72" fmla="*/ 6504123 h 10288587"/>
              <a:gd name="connsiteX73" fmla="*/ 14575341 w 18288000"/>
              <a:gd name="connsiteY73" fmla="*/ 6140841 h 10288587"/>
              <a:gd name="connsiteX74" fmla="*/ 14570531 w 18288000"/>
              <a:gd name="connsiteY74" fmla="*/ 6167778 h 10288587"/>
              <a:gd name="connsiteX75" fmla="*/ 14557505 w 18288000"/>
              <a:gd name="connsiteY75" fmla="*/ 6240721 h 10288587"/>
              <a:gd name="connsiteX76" fmla="*/ 14557504 w 18288000"/>
              <a:gd name="connsiteY76" fmla="*/ 6240724 h 10288587"/>
              <a:gd name="connsiteX77" fmla="*/ 14590220 w 18288000"/>
              <a:gd name="connsiteY77" fmla="*/ 6057524 h 10288587"/>
              <a:gd name="connsiteX78" fmla="*/ 14584773 w 18288000"/>
              <a:gd name="connsiteY78" fmla="*/ 6088028 h 10288587"/>
              <a:gd name="connsiteX79" fmla="*/ 14584777 w 18288000"/>
              <a:gd name="connsiteY79" fmla="*/ 6088005 h 10288587"/>
              <a:gd name="connsiteX80" fmla="*/ 14604719 w 18288000"/>
              <a:gd name="connsiteY80" fmla="*/ 5972679 h 10288587"/>
              <a:gd name="connsiteX81" fmla="*/ 14604719 w 18288000"/>
              <a:gd name="connsiteY81" fmla="*/ 5972681 h 10288587"/>
              <a:gd name="connsiteX82" fmla="*/ 14604435 w 18288000"/>
              <a:gd name="connsiteY82" fmla="*/ 5974915 h 10288587"/>
              <a:gd name="connsiteX83" fmla="*/ 14638230 w 18288000"/>
              <a:gd name="connsiteY83" fmla="*/ 5708964 h 10288587"/>
              <a:gd name="connsiteX84" fmla="*/ 14628478 w 18288000"/>
              <a:gd name="connsiteY84" fmla="*/ 5785708 h 10288587"/>
              <a:gd name="connsiteX85" fmla="*/ 14631682 w 18288000"/>
              <a:gd name="connsiteY85" fmla="*/ 5760489 h 10288587"/>
              <a:gd name="connsiteX86" fmla="*/ 14638832 w 18288000"/>
              <a:gd name="connsiteY86" fmla="*/ 5701042 h 10288587"/>
              <a:gd name="connsiteX87" fmla="*/ 14638230 w 18288000"/>
              <a:gd name="connsiteY87" fmla="*/ 5708964 h 10288587"/>
              <a:gd name="connsiteX88" fmla="*/ 14638828 w 18288000"/>
              <a:gd name="connsiteY88" fmla="*/ 5701092 h 10288587"/>
              <a:gd name="connsiteX89" fmla="*/ 14646577 w 18288000"/>
              <a:gd name="connsiteY89" fmla="*/ 5599193 h 10288587"/>
              <a:gd name="connsiteX90" fmla="*/ 14638882 w 18288000"/>
              <a:gd name="connsiteY90" fmla="*/ 5700391 h 10288587"/>
              <a:gd name="connsiteX91" fmla="*/ 14638882 w 18288000"/>
              <a:gd name="connsiteY91" fmla="*/ 5700386 h 10288587"/>
              <a:gd name="connsiteX92" fmla="*/ 14652833 w 18288000"/>
              <a:gd name="connsiteY92" fmla="*/ 5516916 h 10288587"/>
              <a:gd name="connsiteX93" fmla="*/ 14652831 w 18288000"/>
              <a:gd name="connsiteY93" fmla="*/ 5516945 h 10288587"/>
              <a:gd name="connsiteX94" fmla="*/ 14646577 w 18288000"/>
              <a:gd name="connsiteY94" fmla="*/ 5599193 h 10288587"/>
              <a:gd name="connsiteX95" fmla="*/ 14660122 w 18288000"/>
              <a:gd name="connsiteY95" fmla="*/ 5406134 h 10288587"/>
              <a:gd name="connsiteX96" fmla="*/ 14659667 w 18288000"/>
              <a:gd name="connsiteY96" fmla="*/ 5424150 h 10288587"/>
              <a:gd name="connsiteX97" fmla="*/ 14659667 w 18288000"/>
              <a:gd name="connsiteY97" fmla="*/ 5424145 h 10288587"/>
              <a:gd name="connsiteX98" fmla="*/ 14664433 w 18288000"/>
              <a:gd name="connsiteY98" fmla="*/ 5235630 h 10288587"/>
              <a:gd name="connsiteX99" fmla="*/ 14661737 w 18288000"/>
              <a:gd name="connsiteY99" fmla="*/ 5342282 h 10288587"/>
              <a:gd name="connsiteX100" fmla="*/ 14660122 w 18288000"/>
              <a:gd name="connsiteY100" fmla="*/ 5406134 h 10288587"/>
              <a:gd name="connsiteX101" fmla="*/ 14666743 w 18288000"/>
              <a:gd name="connsiteY101" fmla="*/ 5144295 h 10288587"/>
              <a:gd name="connsiteX102" fmla="*/ 14666701 w 18288000"/>
              <a:gd name="connsiteY102" fmla="*/ 5145956 h 10288587"/>
              <a:gd name="connsiteX103" fmla="*/ 14666704 w 18288000"/>
              <a:gd name="connsiteY103" fmla="*/ 5145821 h 10288587"/>
              <a:gd name="connsiteX104" fmla="*/ 14666702 w 18288000"/>
              <a:gd name="connsiteY104" fmla="*/ 5142664 h 10288587"/>
              <a:gd name="connsiteX105" fmla="*/ 14666743 w 18288000"/>
              <a:gd name="connsiteY105" fmla="*/ 5144295 h 10288587"/>
              <a:gd name="connsiteX106" fmla="*/ 14666706 w 18288000"/>
              <a:gd name="connsiteY106" fmla="*/ 5142855 h 10288587"/>
              <a:gd name="connsiteX107" fmla="*/ 14660102 w 18288000"/>
              <a:gd name="connsiteY107" fmla="*/ 4881671 h 10288587"/>
              <a:gd name="connsiteX108" fmla="*/ 14661828 w 18288000"/>
              <a:gd name="connsiteY108" fmla="*/ 4949907 h 10288587"/>
              <a:gd name="connsiteX109" fmla="*/ 14664025 w 18288000"/>
              <a:gd name="connsiteY109" fmla="*/ 5036823 h 10288587"/>
              <a:gd name="connsiteX110" fmla="*/ 14659667 w 18288000"/>
              <a:gd name="connsiteY110" fmla="*/ 4864447 h 10288587"/>
              <a:gd name="connsiteX111" fmla="*/ 14660102 w 18288000"/>
              <a:gd name="connsiteY111" fmla="*/ 4881671 h 10288587"/>
              <a:gd name="connsiteX112" fmla="*/ 14659667 w 18288000"/>
              <a:gd name="connsiteY112" fmla="*/ 4864449 h 10288587"/>
              <a:gd name="connsiteX113" fmla="*/ 14648201 w 18288000"/>
              <a:gd name="connsiteY113" fmla="*/ 4710752 h 10288587"/>
              <a:gd name="connsiteX114" fmla="*/ 14652834 w 18288000"/>
              <a:gd name="connsiteY114" fmla="*/ 4771685 h 10288587"/>
              <a:gd name="connsiteX115" fmla="*/ 14652833 w 18288000"/>
              <a:gd name="connsiteY115" fmla="*/ 4771674 h 10288587"/>
              <a:gd name="connsiteX116" fmla="*/ 14638882 w 18288000"/>
              <a:gd name="connsiteY116" fmla="*/ 4588202 h 10288587"/>
              <a:gd name="connsiteX117" fmla="*/ 14648201 w 18288000"/>
              <a:gd name="connsiteY117" fmla="*/ 4710752 h 10288587"/>
              <a:gd name="connsiteX118" fmla="*/ 14638882 w 18288000"/>
              <a:gd name="connsiteY118" fmla="*/ 4588203 h 10288587"/>
              <a:gd name="connsiteX119" fmla="*/ 14635152 w 18288000"/>
              <a:gd name="connsiteY119" fmla="*/ 4555407 h 10288587"/>
              <a:gd name="connsiteX120" fmla="*/ 14638230 w 18288000"/>
              <a:gd name="connsiteY120" fmla="*/ 4579628 h 10288587"/>
              <a:gd name="connsiteX121" fmla="*/ 14638678 w 18288000"/>
              <a:gd name="connsiteY121" fmla="*/ 4585530 h 10288587"/>
              <a:gd name="connsiteX122" fmla="*/ 14638230 w 18288000"/>
              <a:gd name="connsiteY122" fmla="*/ 4579630 h 10288587"/>
              <a:gd name="connsiteX123" fmla="*/ 14584792 w 18288000"/>
              <a:gd name="connsiteY123" fmla="*/ 4200669 h 10288587"/>
              <a:gd name="connsiteX124" fmla="*/ 14584808 w 18288000"/>
              <a:gd name="connsiteY124" fmla="*/ 4200759 h 10288587"/>
              <a:gd name="connsiteX125" fmla="*/ 14584803 w 18288000"/>
              <a:gd name="connsiteY125" fmla="*/ 4200732 h 10288587"/>
              <a:gd name="connsiteX126" fmla="*/ 14557505 w 18288000"/>
              <a:gd name="connsiteY126" fmla="*/ 4047870 h 10288587"/>
              <a:gd name="connsiteX127" fmla="*/ 14557506 w 18288000"/>
              <a:gd name="connsiteY127" fmla="*/ 4047874 h 10288587"/>
              <a:gd name="connsiteX128" fmla="*/ 14584792 w 18288000"/>
              <a:gd name="connsiteY128" fmla="*/ 4200669 h 10288587"/>
              <a:gd name="connsiteX129" fmla="*/ 14554982 w 18288000"/>
              <a:gd name="connsiteY129" fmla="*/ 4033740 h 10288587"/>
              <a:gd name="connsiteX130" fmla="*/ 14555747 w 18288000"/>
              <a:gd name="connsiteY130" fmla="*/ 4038023 h 10288587"/>
              <a:gd name="connsiteX131" fmla="*/ 14555203 w 18288000"/>
              <a:gd name="connsiteY131" fmla="*/ 4034979 h 10288587"/>
              <a:gd name="connsiteX132" fmla="*/ 14549290 w 18288000"/>
              <a:gd name="connsiteY132" fmla="*/ 4008519 h 10288587"/>
              <a:gd name="connsiteX133" fmla="*/ 14551679 w 18288000"/>
              <a:gd name="connsiteY133" fmla="*/ 4018870 h 10288587"/>
              <a:gd name="connsiteX134" fmla="*/ 14550525 w 18288000"/>
              <a:gd name="connsiteY134" fmla="*/ 4013870 h 10288587"/>
              <a:gd name="connsiteX135" fmla="*/ 14497577 w 18288000"/>
              <a:gd name="connsiteY135" fmla="*/ 3784459 h 10288587"/>
              <a:gd name="connsiteX136" fmla="*/ 14531309 w 18288000"/>
              <a:gd name="connsiteY136" fmla="*/ 3930612 h 10288587"/>
              <a:gd name="connsiteX137" fmla="*/ 14531313 w 18288000"/>
              <a:gd name="connsiteY137" fmla="*/ 3930630 h 10288587"/>
              <a:gd name="connsiteX138" fmla="*/ 14465250 w 18288000"/>
              <a:gd name="connsiteY138" fmla="*/ 3666801 h 10288587"/>
              <a:gd name="connsiteX139" fmla="*/ 14476560 w 18288000"/>
              <a:gd name="connsiteY139" fmla="*/ 3706633 h 10288587"/>
              <a:gd name="connsiteX140" fmla="*/ 14465252 w 18288000"/>
              <a:gd name="connsiteY140" fmla="*/ 3666809 h 10288587"/>
              <a:gd name="connsiteX141" fmla="*/ 14425260 w 18288000"/>
              <a:gd name="connsiteY141" fmla="*/ 3525978 h 10288587"/>
              <a:gd name="connsiteX142" fmla="*/ 14425262 w 18288000"/>
              <a:gd name="connsiteY142" fmla="*/ 3525983 h 10288587"/>
              <a:gd name="connsiteX143" fmla="*/ 14442052 w 18288000"/>
              <a:gd name="connsiteY143" fmla="*/ 3585111 h 10288587"/>
              <a:gd name="connsiteX144" fmla="*/ 14258418 w 18288000"/>
              <a:gd name="connsiteY144" fmla="*/ 3059725 h 10288587"/>
              <a:gd name="connsiteX145" fmla="*/ 14296891 w 18288000"/>
              <a:gd name="connsiteY145" fmla="*/ 3157299 h 10288587"/>
              <a:gd name="connsiteX146" fmla="*/ 14296892 w 18288000"/>
              <a:gd name="connsiteY146" fmla="*/ 3157302 h 10288587"/>
              <a:gd name="connsiteX147" fmla="*/ 14248306 w 18288000"/>
              <a:gd name="connsiteY147" fmla="*/ 3034077 h 10288587"/>
              <a:gd name="connsiteX148" fmla="*/ 14253871 w 18288000"/>
              <a:gd name="connsiteY148" fmla="*/ 3048190 h 10288587"/>
              <a:gd name="connsiteX149" fmla="*/ 14258418 w 18288000"/>
              <a:gd name="connsiteY149" fmla="*/ 3059725 h 10288587"/>
              <a:gd name="connsiteX150" fmla="*/ 14194430 w 18288000"/>
              <a:gd name="connsiteY150" fmla="*/ 2909856 h 10288587"/>
              <a:gd name="connsiteX151" fmla="*/ 14195202 w 18288000"/>
              <a:gd name="connsiteY151" fmla="*/ 2911564 h 10288587"/>
              <a:gd name="connsiteX152" fmla="*/ 14195203 w 18288000"/>
              <a:gd name="connsiteY152" fmla="*/ 2911567 h 10288587"/>
              <a:gd name="connsiteX153" fmla="*/ 14130519 w 18288000"/>
              <a:gd name="connsiteY153" fmla="*/ 2768492 h 10288587"/>
              <a:gd name="connsiteX154" fmla="*/ 14137311 w 18288000"/>
              <a:gd name="connsiteY154" fmla="*/ 2783512 h 10288587"/>
              <a:gd name="connsiteX155" fmla="*/ 14137310 w 18288000"/>
              <a:gd name="connsiteY155" fmla="*/ 2783511 h 10288587"/>
              <a:gd name="connsiteX156" fmla="*/ 13997827 w 18288000"/>
              <a:gd name="connsiteY156" fmla="*/ 2507738 h 10288587"/>
              <a:gd name="connsiteX157" fmla="*/ 13999533 w 18288000"/>
              <a:gd name="connsiteY157" fmla="*/ 2510706 h 10288587"/>
              <a:gd name="connsiteX158" fmla="*/ 13998237 w 18288000"/>
              <a:gd name="connsiteY158" fmla="*/ 2508452 h 10288587"/>
              <a:gd name="connsiteX159" fmla="*/ 13823345 w 18288000"/>
              <a:gd name="connsiteY159" fmla="*/ 2212149 h 10288587"/>
              <a:gd name="connsiteX160" fmla="*/ 13824157 w 18288000"/>
              <a:gd name="connsiteY160" fmla="*/ 2213416 h 10288587"/>
              <a:gd name="connsiteX161" fmla="*/ 13824157 w 18288000"/>
              <a:gd name="connsiteY161" fmla="*/ 2213417 h 10288587"/>
              <a:gd name="connsiteX162" fmla="*/ 13670451 w 18288000"/>
              <a:gd name="connsiteY162" fmla="*/ 1981812 h 10288587"/>
              <a:gd name="connsiteX163" fmla="*/ 13679575 w 18288000"/>
              <a:gd name="connsiteY163" fmla="*/ 1994642 h 10288587"/>
              <a:gd name="connsiteX164" fmla="*/ 13679571 w 18288000"/>
              <a:gd name="connsiteY164" fmla="*/ 1994637 h 10288587"/>
              <a:gd name="connsiteX165" fmla="*/ 13597841 w 18288000"/>
              <a:gd name="connsiteY165" fmla="*/ 1879705 h 10288587"/>
              <a:gd name="connsiteX166" fmla="*/ 13599983 w 18288000"/>
              <a:gd name="connsiteY166" fmla="*/ 1882717 h 10288587"/>
              <a:gd name="connsiteX167" fmla="*/ 13599982 w 18288000"/>
              <a:gd name="connsiteY167" fmla="*/ 1882717 h 10288587"/>
              <a:gd name="connsiteX168" fmla="*/ 13502945 w 18288000"/>
              <a:gd name="connsiteY168" fmla="*/ 1755168 h 10288587"/>
              <a:gd name="connsiteX169" fmla="*/ 13525097 w 18288000"/>
              <a:gd name="connsiteY169" fmla="*/ 1783356 h 10288587"/>
              <a:gd name="connsiteX170" fmla="*/ 13525092 w 18288000"/>
              <a:gd name="connsiteY170" fmla="*/ 1783350 h 10288587"/>
              <a:gd name="connsiteX171" fmla="*/ 13093420 w 18288000"/>
              <a:gd name="connsiteY171" fmla="*/ 1285538 h 10288587"/>
              <a:gd name="connsiteX172" fmla="*/ 13093426 w 18288000"/>
              <a:gd name="connsiteY172" fmla="*/ 1285544 h 10288587"/>
              <a:gd name="connsiteX173" fmla="*/ 13122761 w 18288000"/>
              <a:gd name="connsiteY173" fmla="*/ 1316313 h 10288587"/>
              <a:gd name="connsiteX174" fmla="*/ 12375572 w 18288000"/>
              <a:gd name="connsiteY174" fmla="*/ 666974 h 10288587"/>
              <a:gd name="connsiteX175" fmla="*/ 12408838 w 18288000"/>
              <a:gd name="connsiteY175" fmla="*/ 690630 h 10288587"/>
              <a:gd name="connsiteX176" fmla="*/ 12408840 w 18288000"/>
              <a:gd name="connsiteY176" fmla="*/ 690632 h 10288587"/>
              <a:gd name="connsiteX177" fmla="*/ 12077918 w 18288000"/>
              <a:gd name="connsiteY177" fmla="*/ 466086 h 10288587"/>
              <a:gd name="connsiteX178" fmla="*/ 12077924 w 18288000"/>
              <a:gd name="connsiteY178" fmla="*/ 466089 h 10288587"/>
              <a:gd name="connsiteX179" fmla="*/ 12093874 w 18288000"/>
              <a:gd name="connsiteY179" fmla="*/ 476315 h 10288587"/>
              <a:gd name="connsiteX180" fmla="*/ 11487199 w 18288000"/>
              <a:gd name="connsiteY180" fmla="*/ 143034 h 10288587"/>
              <a:gd name="connsiteX181" fmla="*/ 11508489 w 18288000"/>
              <a:gd name="connsiteY181" fmla="*/ 152659 h 10288587"/>
              <a:gd name="connsiteX182" fmla="*/ 11508492 w 18288000"/>
              <a:gd name="connsiteY182" fmla="*/ 152661 h 10288587"/>
              <a:gd name="connsiteX183" fmla="*/ 15319913 w 18288000"/>
              <a:gd name="connsiteY183" fmla="*/ 0 h 10288587"/>
              <a:gd name="connsiteX184" fmla="*/ 16884040 w 18288000"/>
              <a:gd name="connsiteY184" fmla="*/ 0 h 10288587"/>
              <a:gd name="connsiteX185" fmla="*/ 17092424 w 18288000"/>
              <a:gd name="connsiteY185" fmla="*/ 325049 h 10288587"/>
              <a:gd name="connsiteX186" fmla="*/ 18237342 w 18288000"/>
              <a:gd name="connsiteY186" fmla="*/ 3214585 h 10288587"/>
              <a:gd name="connsiteX187" fmla="*/ 18288000 w 18288000"/>
              <a:gd name="connsiteY187" fmla="*/ 3476781 h 10288587"/>
              <a:gd name="connsiteX188" fmla="*/ 18288000 w 18288000"/>
              <a:gd name="connsiteY188" fmla="*/ 6811809 h 10288587"/>
              <a:gd name="connsiteX189" fmla="*/ 18237342 w 18288000"/>
              <a:gd name="connsiteY189" fmla="*/ 7074005 h 10288587"/>
              <a:gd name="connsiteX190" fmla="*/ 17092424 w 18288000"/>
              <a:gd name="connsiteY190" fmla="*/ 9963540 h 10288587"/>
              <a:gd name="connsiteX191" fmla="*/ 16884042 w 18288000"/>
              <a:gd name="connsiteY191" fmla="*/ 10288587 h 10288587"/>
              <a:gd name="connsiteX192" fmla="*/ 15319913 w 18288000"/>
              <a:gd name="connsiteY192" fmla="*/ 10288587 h 10288587"/>
              <a:gd name="connsiteX193" fmla="*/ 15346851 w 18288000"/>
              <a:gd name="connsiteY193" fmla="*/ 10257488 h 10288587"/>
              <a:gd name="connsiteX194" fmla="*/ 17182440 w 18288000"/>
              <a:gd name="connsiteY194" fmla="*/ 5144295 h 10288587"/>
              <a:gd name="connsiteX195" fmla="*/ 15346851 w 18288000"/>
              <a:gd name="connsiteY195" fmla="*/ 31099 h 10288587"/>
              <a:gd name="connsiteX196" fmla="*/ 13525244 w 18288000"/>
              <a:gd name="connsiteY196" fmla="*/ 0 h 10288587"/>
              <a:gd name="connsiteX197" fmla="*/ 13525245 w 18288000"/>
              <a:gd name="connsiteY197" fmla="*/ 0 h 10288587"/>
              <a:gd name="connsiteX198" fmla="*/ 13784913 w 18288000"/>
              <a:gd name="connsiteY198" fmla="*/ 227746 h 10288587"/>
              <a:gd name="connsiteX199" fmla="*/ 15252233 w 18288000"/>
              <a:gd name="connsiteY199" fmla="*/ 2242377 h 10288587"/>
              <a:gd name="connsiteX200" fmla="*/ 13784913 w 18288000"/>
              <a:gd name="connsiteY200" fmla="*/ 227747 h 10288587"/>
              <a:gd name="connsiteX201" fmla="*/ 1403962 w 18288000"/>
              <a:gd name="connsiteY201" fmla="*/ 0 h 10288587"/>
              <a:gd name="connsiteX202" fmla="*/ 2968089 w 18288000"/>
              <a:gd name="connsiteY202" fmla="*/ 0 h 10288587"/>
              <a:gd name="connsiteX203" fmla="*/ 2941151 w 18288000"/>
              <a:gd name="connsiteY203" fmla="*/ 31099 h 10288587"/>
              <a:gd name="connsiteX204" fmla="*/ 1105561 w 18288000"/>
              <a:gd name="connsiteY204" fmla="*/ 5144295 h 10288587"/>
              <a:gd name="connsiteX205" fmla="*/ 2941152 w 18288000"/>
              <a:gd name="connsiteY205" fmla="*/ 10257488 h 10288587"/>
              <a:gd name="connsiteX206" fmla="*/ 2968089 w 18288000"/>
              <a:gd name="connsiteY206" fmla="*/ 10288587 h 10288587"/>
              <a:gd name="connsiteX207" fmla="*/ 1403962 w 18288000"/>
              <a:gd name="connsiteY207" fmla="*/ 10288587 h 10288587"/>
              <a:gd name="connsiteX208" fmla="*/ 1195577 w 18288000"/>
              <a:gd name="connsiteY208" fmla="*/ 9963540 h 10288587"/>
              <a:gd name="connsiteX209" fmla="*/ 50661 w 18288000"/>
              <a:gd name="connsiteY209" fmla="*/ 7074004 h 10288587"/>
              <a:gd name="connsiteX210" fmla="*/ 0 w 18288000"/>
              <a:gd name="connsiteY210" fmla="*/ 6785018 h 10288587"/>
              <a:gd name="connsiteX211" fmla="*/ 0 w 18288000"/>
              <a:gd name="connsiteY211" fmla="*/ 3503570 h 10288587"/>
              <a:gd name="connsiteX212" fmla="*/ 50661 w 18288000"/>
              <a:gd name="connsiteY212" fmla="*/ 3214585 h 10288587"/>
              <a:gd name="connsiteX213" fmla="*/ 1195576 w 18288000"/>
              <a:gd name="connsiteY213" fmla="*/ 32504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18288000" h="10288587">
                <a:moveTo>
                  <a:pt x="11269451" y="10242594"/>
                </a:moveTo>
                <a:lnTo>
                  <a:pt x="11266913" y="10243595"/>
                </a:lnTo>
                <a:lnTo>
                  <a:pt x="11266912" y="10243595"/>
                </a:lnTo>
                <a:close/>
                <a:moveTo>
                  <a:pt x="11379672" y="10194166"/>
                </a:moveTo>
                <a:lnTo>
                  <a:pt x="11361597" y="10202337"/>
                </a:lnTo>
                <a:lnTo>
                  <a:pt x="11379662" y="10194170"/>
                </a:lnTo>
                <a:close/>
                <a:moveTo>
                  <a:pt x="11524611" y="10128640"/>
                </a:moveTo>
                <a:lnTo>
                  <a:pt x="11508481" y="10135933"/>
                </a:lnTo>
                <a:lnTo>
                  <a:pt x="11508489" y="10135929"/>
                </a:lnTo>
                <a:close/>
                <a:moveTo>
                  <a:pt x="11852019" y="9957031"/>
                </a:moveTo>
                <a:lnTo>
                  <a:pt x="11776467" y="10000472"/>
                </a:lnTo>
                <a:lnTo>
                  <a:pt x="11852006" y="9957038"/>
                </a:lnTo>
                <a:close/>
                <a:moveTo>
                  <a:pt x="12296696" y="9677704"/>
                </a:moveTo>
                <a:lnTo>
                  <a:pt x="12296689" y="9677709"/>
                </a:lnTo>
                <a:lnTo>
                  <a:pt x="12274717" y="9693333"/>
                </a:lnTo>
                <a:close/>
                <a:moveTo>
                  <a:pt x="12448345" y="9569864"/>
                </a:moveTo>
                <a:lnTo>
                  <a:pt x="12408797" y="9597987"/>
                </a:lnTo>
                <a:lnTo>
                  <a:pt x="12408798" y="9597986"/>
                </a:lnTo>
                <a:close/>
                <a:moveTo>
                  <a:pt x="12906611" y="9185380"/>
                </a:moveTo>
                <a:lnTo>
                  <a:pt x="12875712" y="9214839"/>
                </a:lnTo>
                <a:lnTo>
                  <a:pt x="12906604" y="9185386"/>
                </a:lnTo>
                <a:close/>
                <a:moveTo>
                  <a:pt x="13026208" y="9071354"/>
                </a:moveTo>
                <a:lnTo>
                  <a:pt x="13005546" y="9091054"/>
                </a:lnTo>
                <a:lnTo>
                  <a:pt x="13005550" y="9091050"/>
                </a:lnTo>
                <a:close/>
                <a:moveTo>
                  <a:pt x="13093444" y="9003025"/>
                </a:moveTo>
                <a:lnTo>
                  <a:pt x="13069936" y="9027682"/>
                </a:lnTo>
                <a:lnTo>
                  <a:pt x="13093439" y="9003030"/>
                </a:lnTo>
                <a:close/>
                <a:moveTo>
                  <a:pt x="13232035" y="8857662"/>
                </a:moveTo>
                <a:lnTo>
                  <a:pt x="13187740" y="8904121"/>
                </a:lnTo>
                <a:lnTo>
                  <a:pt x="13187739" y="8904122"/>
                </a:lnTo>
                <a:close/>
                <a:moveTo>
                  <a:pt x="13384584" y="8681553"/>
                </a:moveTo>
                <a:lnTo>
                  <a:pt x="13361014" y="8708763"/>
                </a:lnTo>
                <a:lnTo>
                  <a:pt x="13361019" y="8708757"/>
                </a:lnTo>
                <a:close/>
                <a:moveTo>
                  <a:pt x="13440450" y="8612946"/>
                </a:moveTo>
                <a:lnTo>
                  <a:pt x="13440447" y="8612950"/>
                </a:lnTo>
                <a:lnTo>
                  <a:pt x="13421315" y="8637295"/>
                </a:lnTo>
                <a:close/>
                <a:moveTo>
                  <a:pt x="13599988" y="8405864"/>
                </a:moveTo>
                <a:lnTo>
                  <a:pt x="13569570" y="8448639"/>
                </a:lnTo>
                <a:lnTo>
                  <a:pt x="13599985" y="8405868"/>
                </a:lnTo>
                <a:close/>
                <a:moveTo>
                  <a:pt x="13700740" y="8264182"/>
                </a:moveTo>
                <a:lnTo>
                  <a:pt x="13679540" y="8293996"/>
                </a:lnTo>
                <a:lnTo>
                  <a:pt x="13679548" y="8293984"/>
                </a:lnTo>
                <a:close/>
                <a:moveTo>
                  <a:pt x="13976704" y="7817587"/>
                </a:moveTo>
                <a:lnTo>
                  <a:pt x="13958481" y="7849279"/>
                </a:lnTo>
                <a:lnTo>
                  <a:pt x="13958484" y="7849274"/>
                </a:lnTo>
                <a:close/>
                <a:moveTo>
                  <a:pt x="14038434" y="7702068"/>
                </a:moveTo>
                <a:lnTo>
                  <a:pt x="14022320" y="7733530"/>
                </a:lnTo>
                <a:lnTo>
                  <a:pt x="14018745" y="7740510"/>
                </a:lnTo>
                <a:lnTo>
                  <a:pt x="14018737" y="7740524"/>
                </a:lnTo>
                <a:close/>
                <a:moveTo>
                  <a:pt x="14122141" y="7538632"/>
                </a:moveTo>
                <a:lnTo>
                  <a:pt x="14082287" y="7616447"/>
                </a:lnTo>
                <a:lnTo>
                  <a:pt x="14082291" y="7616437"/>
                </a:lnTo>
                <a:close/>
                <a:moveTo>
                  <a:pt x="14137311" y="7505076"/>
                </a:moveTo>
                <a:lnTo>
                  <a:pt x="14137310" y="7505079"/>
                </a:lnTo>
                <a:lnTo>
                  <a:pt x="14122141" y="7538632"/>
                </a:lnTo>
                <a:close/>
                <a:moveTo>
                  <a:pt x="14244801" y="7263402"/>
                </a:moveTo>
                <a:lnTo>
                  <a:pt x="14244800" y="7263405"/>
                </a:lnTo>
                <a:lnTo>
                  <a:pt x="14240811" y="7273521"/>
                </a:lnTo>
                <a:close/>
                <a:moveTo>
                  <a:pt x="14303532" y="7114448"/>
                </a:moveTo>
                <a:lnTo>
                  <a:pt x="14296869" y="7131347"/>
                </a:lnTo>
                <a:lnTo>
                  <a:pt x="14296867" y="7131351"/>
                </a:lnTo>
                <a:close/>
                <a:moveTo>
                  <a:pt x="14340895" y="7015801"/>
                </a:moveTo>
                <a:lnTo>
                  <a:pt x="14336408" y="7029063"/>
                </a:lnTo>
                <a:lnTo>
                  <a:pt x="14340894" y="7015803"/>
                </a:lnTo>
                <a:close/>
                <a:moveTo>
                  <a:pt x="14398763" y="6844776"/>
                </a:moveTo>
                <a:lnTo>
                  <a:pt x="14386982" y="6879595"/>
                </a:lnTo>
                <a:lnTo>
                  <a:pt x="14386986" y="6879583"/>
                </a:lnTo>
                <a:close/>
                <a:moveTo>
                  <a:pt x="14482028" y="6562704"/>
                </a:moveTo>
                <a:lnTo>
                  <a:pt x="14465248" y="6621795"/>
                </a:lnTo>
                <a:lnTo>
                  <a:pt x="14465244" y="6621808"/>
                </a:lnTo>
                <a:close/>
                <a:moveTo>
                  <a:pt x="14497580" y="6504119"/>
                </a:moveTo>
                <a:lnTo>
                  <a:pt x="14493828" y="6520372"/>
                </a:lnTo>
                <a:lnTo>
                  <a:pt x="14497578" y="6504123"/>
                </a:lnTo>
                <a:close/>
                <a:moveTo>
                  <a:pt x="14575341" y="6140841"/>
                </a:moveTo>
                <a:lnTo>
                  <a:pt x="14570531" y="6167778"/>
                </a:lnTo>
                <a:lnTo>
                  <a:pt x="14557505" y="6240721"/>
                </a:lnTo>
                <a:lnTo>
                  <a:pt x="14557504" y="6240724"/>
                </a:lnTo>
                <a:close/>
                <a:moveTo>
                  <a:pt x="14590220" y="6057524"/>
                </a:moveTo>
                <a:lnTo>
                  <a:pt x="14584773" y="6088028"/>
                </a:lnTo>
                <a:lnTo>
                  <a:pt x="14584777" y="6088005"/>
                </a:lnTo>
                <a:close/>
                <a:moveTo>
                  <a:pt x="14604719" y="5972679"/>
                </a:moveTo>
                <a:lnTo>
                  <a:pt x="14604719" y="5972681"/>
                </a:lnTo>
                <a:lnTo>
                  <a:pt x="14604435" y="5974915"/>
                </a:lnTo>
                <a:close/>
                <a:moveTo>
                  <a:pt x="14638230" y="5708964"/>
                </a:moveTo>
                <a:lnTo>
                  <a:pt x="14628478" y="5785708"/>
                </a:lnTo>
                <a:lnTo>
                  <a:pt x="14631682" y="5760489"/>
                </a:lnTo>
                <a:close/>
                <a:moveTo>
                  <a:pt x="14638832" y="5701042"/>
                </a:moveTo>
                <a:lnTo>
                  <a:pt x="14638230" y="5708964"/>
                </a:lnTo>
                <a:lnTo>
                  <a:pt x="14638828" y="5701092"/>
                </a:lnTo>
                <a:close/>
                <a:moveTo>
                  <a:pt x="14646577" y="5599193"/>
                </a:moveTo>
                <a:lnTo>
                  <a:pt x="14638882" y="5700391"/>
                </a:lnTo>
                <a:lnTo>
                  <a:pt x="14638882" y="5700386"/>
                </a:lnTo>
                <a:close/>
                <a:moveTo>
                  <a:pt x="14652833" y="5516916"/>
                </a:moveTo>
                <a:lnTo>
                  <a:pt x="14652831" y="5516945"/>
                </a:lnTo>
                <a:lnTo>
                  <a:pt x="14646577" y="5599193"/>
                </a:lnTo>
                <a:close/>
                <a:moveTo>
                  <a:pt x="14660122" y="5406134"/>
                </a:moveTo>
                <a:lnTo>
                  <a:pt x="14659667" y="5424150"/>
                </a:lnTo>
                <a:lnTo>
                  <a:pt x="14659667" y="5424145"/>
                </a:lnTo>
                <a:close/>
                <a:moveTo>
                  <a:pt x="14664433" y="5235630"/>
                </a:moveTo>
                <a:lnTo>
                  <a:pt x="14661737" y="5342282"/>
                </a:lnTo>
                <a:lnTo>
                  <a:pt x="14660122" y="5406134"/>
                </a:lnTo>
                <a:close/>
                <a:moveTo>
                  <a:pt x="14666743" y="5144295"/>
                </a:moveTo>
                <a:lnTo>
                  <a:pt x="14666701" y="5145956"/>
                </a:lnTo>
                <a:lnTo>
                  <a:pt x="14666704" y="5145821"/>
                </a:lnTo>
                <a:close/>
                <a:moveTo>
                  <a:pt x="14666702" y="5142664"/>
                </a:moveTo>
                <a:lnTo>
                  <a:pt x="14666743" y="5144295"/>
                </a:lnTo>
                <a:lnTo>
                  <a:pt x="14666706" y="5142855"/>
                </a:lnTo>
                <a:close/>
                <a:moveTo>
                  <a:pt x="14660102" y="4881671"/>
                </a:moveTo>
                <a:lnTo>
                  <a:pt x="14661828" y="4949907"/>
                </a:lnTo>
                <a:lnTo>
                  <a:pt x="14664025" y="5036823"/>
                </a:lnTo>
                <a:close/>
                <a:moveTo>
                  <a:pt x="14659667" y="4864447"/>
                </a:moveTo>
                <a:lnTo>
                  <a:pt x="14660102" y="4881671"/>
                </a:lnTo>
                <a:lnTo>
                  <a:pt x="14659667" y="4864449"/>
                </a:lnTo>
                <a:close/>
                <a:moveTo>
                  <a:pt x="14648201" y="4710752"/>
                </a:moveTo>
                <a:lnTo>
                  <a:pt x="14652834" y="4771685"/>
                </a:lnTo>
                <a:lnTo>
                  <a:pt x="14652833" y="4771674"/>
                </a:lnTo>
                <a:close/>
                <a:moveTo>
                  <a:pt x="14638882" y="4588202"/>
                </a:moveTo>
                <a:lnTo>
                  <a:pt x="14648201" y="4710752"/>
                </a:lnTo>
                <a:lnTo>
                  <a:pt x="14638882" y="4588203"/>
                </a:lnTo>
                <a:close/>
                <a:moveTo>
                  <a:pt x="14635152" y="4555407"/>
                </a:moveTo>
                <a:lnTo>
                  <a:pt x="14638230" y="4579628"/>
                </a:lnTo>
                <a:lnTo>
                  <a:pt x="14638678" y="4585530"/>
                </a:lnTo>
                <a:lnTo>
                  <a:pt x="14638230" y="4579630"/>
                </a:lnTo>
                <a:close/>
                <a:moveTo>
                  <a:pt x="14584792" y="4200669"/>
                </a:moveTo>
                <a:lnTo>
                  <a:pt x="14584808" y="4200759"/>
                </a:lnTo>
                <a:lnTo>
                  <a:pt x="14584803" y="4200732"/>
                </a:lnTo>
                <a:close/>
                <a:moveTo>
                  <a:pt x="14557505" y="4047870"/>
                </a:moveTo>
                <a:lnTo>
                  <a:pt x="14557506" y="4047874"/>
                </a:lnTo>
                <a:lnTo>
                  <a:pt x="14584792" y="4200669"/>
                </a:lnTo>
                <a:close/>
                <a:moveTo>
                  <a:pt x="14554982" y="4033740"/>
                </a:moveTo>
                <a:lnTo>
                  <a:pt x="14555747" y="4038023"/>
                </a:lnTo>
                <a:lnTo>
                  <a:pt x="14555203" y="4034979"/>
                </a:lnTo>
                <a:close/>
                <a:moveTo>
                  <a:pt x="14549290" y="4008519"/>
                </a:moveTo>
                <a:lnTo>
                  <a:pt x="14551679" y="4018870"/>
                </a:lnTo>
                <a:lnTo>
                  <a:pt x="14550525" y="4013870"/>
                </a:lnTo>
                <a:close/>
                <a:moveTo>
                  <a:pt x="14497577" y="3784459"/>
                </a:moveTo>
                <a:lnTo>
                  <a:pt x="14531309" y="3930612"/>
                </a:lnTo>
                <a:lnTo>
                  <a:pt x="14531313" y="3930630"/>
                </a:lnTo>
                <a:close/>
                <a:moveTo>
                  <a:pt x="14465250" y="3666801"/>
                </a:moveTo>
                <a:lnTo>
                  <a:pt x="14476560" y="3706633"/>
                </a:lnTo>
                <a:lnTo>
                  <a:pt x="14465252" y="3666809"/>
                </a:lnTo>
                <a:close/>
                <a:moveTo>
                  <a:pt x="14425260" y="3525978"/>
                </a:moveTo>
                <a:lnTo>
                  <a:pt x="14425262" y="3525983"/>
                </a:lnTo>
                <a:lnTo>
                  <a:pt x="14442052" y="3585111"/>
                </a:lnTo>
                <a:close/>
                <a:moveTo>
                  <a:pt x="14258418" y="3059725"/>
                </a:moveTo>
                <a:lnTo>
                  <a:pt x="14296891" y="3157299"/>
                </a:lnTo>
                <a:lnTo>
                  <a:pt x="14296892" y="3157302"/>
                </a:lnTo>
                <a:close/>
                <a:moveTo>
                  <a:pt x="14248306" y="3034077"/>
                </a:moveTo>
                <a:lnTo>
                  <a:pt x="14253871" y="3048190"/>
                </a:lnTo>
                <a:lnTo>
                  <a:pt x="14258418" y="3059725"/>
                </a:lnTo>
                <a:close/>
                <a:moveTo>
                  <a:pt x="14194430" y="2909856"/>
                </a:moveTo>
                <a:lnTo>
                  <a:pt x="14195202" y="2911564"/>
                </a:lnTo>
                <a:lnTo>
                  <a:pt x="14195203" y="2911567"/>
                </a:lnTo>
                <a:close/>
                <a:moveTo>
                  <a:pt x="14130519" y="2768492"/>
                </a:moveTo>
                <a:lnTo>
                  <a:pt x="14137311" y="2783512"/>
                </a:lnTo>
                <a:lnTo>
                  <a:pt x="14137310" y="2783511"/>
                </a:lnTo>
                <a:close/>
                <a:moveTo>
                  <a:pt x="13997827" y="2507738"/>
                </a:moveTo>
                <a:lnTo>
                  <a:pt x="13999533" y="2510706"/>
                </a:lnTo>
                <a:lnTo>
                  <a:pt x="13998237" y="2508452"/>
                </a:lnTo>
                <a:close/>
                <a:moveTo>
                  <a:pt x="13823345" y="2212149"/>
                </a:moveTo>
                <a:lnTo>
                  <a:pt x="13824157" y="2213416"/>
                </a:lnTo>
                <a:lnTo>
                  <a:pt x="13824157" y="2213417"/>
                </a:lnTo>
                <a:close/>
                <a:moveTo>
                  <a:pt x="13670451" y="1981812"/>
                </a:moveTo>
                <a:lnTo>
                  <a:pt x="13679575" y="1994642"/>
                </a:lnTo>
                <a:lnTo>
                  <a:pt x="13679571" y="1994637"/>
                </a:lnTo>
                <a:close/>
                <a:moveTo>
                  <a:pt x="13597841" y="1879705"/>
                </a:moveTo>
                <a:lnTo>
                  <a:pt x="13599983" y="1882717"/>
                </a:lnTo>
                <a:lnTo>
                  <a:pt x="13599982" y="1882717"/>
                </a:lnTo>
                <a:close/>
                <a:moveTo>
                  <a:pt x="13502945" y="1755168"/>
                </a:moveTo>
                <a:lnTo>
                  <a:pt x="13525097" y="1783356"/>
                </a:lnTo>
                <a:lnTo>
                  <a:pt x="13525092" y="1783350"/>
                </a:lnTo>
                <a:close/>
                <a:moveTo>
                  <a:pt x="13093420" y="1285538"/>
                </a:moveTo>
                <a:lnTo>
                  <a:pt x="13093426" y="1285544"/>
                </a:lnTo>
                <a:lnTo>
                  <a:pt x="13122761" y="1316313"/>
                </a:lnTo>
                <a:close/>
                <a:moveTo>
                  <a:pt x="12375572" y="666974"/>
                </a:moveTo>
                <a:lnTo>
                  <a:pt x="12408838" y="690630"/>
                </a:lnTo>
                <a:lnTo>
                  <a:pt x="12408840" y="690632"/>
                </a:lnTo>
                <a:close/>
                <a:moveTo>
                  <a:pt x="12077918" y="466086"/>
                </a:moveTo>
                <a:lnTo>
                  <a:pt x="12077924" y="466089"/>
                </a:lnTo>
                <a:lnTo>
                  <a:pt x="12093874" y="476315"/>
                </a:lnTo>
                <a:close/>
                <a:moveTo>
                  <a:pt x="11487199" y="143034"/>
                </a:moveTo>
                <a:lnTo>
                  <a:pt x="11508489" y="152659"/>
                </a:lnTo>
                <a:lnTo>
                  <a:pt x="11508492" y="152661"/>
                </a:lnTo>
                <a:close/>
                <a:moveTo>
                  <a:pt x="15319913" y="0"/>
                </a:moveTo>
                <a:lnTo>
                  <a:pt x="16884040" y="0"/>
                </a:lnTo>
                <a:lnTo>
                  <a:pt x="17092424" y="325049"/>
                </a:lnTo>
                <a:cubicBezTo>
                  <a:pt x="17626068" y="1203309"/>
                  <a:pt x="18018248" y="2177029"/>
                  <a:pt x="18237342" y="3214585"/>
                </a:cubicBezTo>
                <a:lnTo>
                  <a:pt x="18288000" y="3476781"/>
                </a:lnTo>
                <a:lnTo>
                  <a:pt x="18288000" y="6811809"/>
                </a:lnTo>
                <a:lnTo>
                  <a:pt x="18237342" y="7074005"/>
                </a:lnTo>
                <a:cubicBezTo>
                  <a:pt x="18018248" y="8111560"/>
                  <a:pt x="17626068" y="9085280"/>
                  <a:pt x="17092424" y="9963540"/>
                </a:cubicBezTo>
                <a:lnTo>
                  <a:pt x="16884042" y="10288587"/>
                </a:lnTo>
                <a:lnTo>
                  <a:pt x="15319913" y="10288587"/>
                </a:lnTo>
                <a:lnTo>
                  <a:pt x="15346851" y="10257488"/>
                </a:lnTo>
                <a:cubicBezTo>
                  <a:pt x="16493582" y="8867972"/>
                  <a:pt x="17182440" y="7086579"/>
                  <a:pt x="17182440" y="5144295"/>
                </a:cubicBezTo>
                <a:cubicBezTo>
                  <a:pt x="17182440" y="3202009"/>
                  <a:pt x="16493582" y="1420615"/>
                  <a:pt x="15346851" y="31099"/>
                </a:cubicBezTo>
                <a:close/>
                <a:moveTo>
                  <a:pt x="13525244" y="0"/>
                </a:moveTo>
                <a:lnTo>
                  <a:pt x="13525245" y="0"/>
                </a:lnTo>
                <a:lnTo>
                  <a:pt x="13784913" y="227746"/>
                </a:lnTo>
                <a:cubicBezTo>
                  <a:pt x="14390357" y="799453"/>
                  <a:pt x="14890237" y="1481769"/>
                  <a:pt x="15252233" y="2242377"/>
                </a:cubicBezTo>
                <a:cubicBezTo>
                  <a:pt x="14890237" y="1481770"/>
                  <a:pt x="14390357" y="799454"/>
                  <a:pt x="13784913" y="227747"/>
                </a:cubicBezTo>
                <a:close/>
                <a:moveTo>
                  <a:pt x="1403962" y="0"/>
                </a:moveTo>
                <a:lnTo>
                  <a:pt x="2968089" y="0"/>
                </a:lnTo>
                <a:lnTo>
                  <a:pt x="2941151" y="31099"/>
                </a:lnTo>
                <a:cubicBezTo>
                  <a:pt x="1794420" y="1420615"/>
                  <a:pt x="1105561" y="3202009"/>
                  <a:pt x="1105561" y="5144295"/>
                </a:cubicBezTo>
                <a:cubicBezTo>
                  <a:pt x="1105561" y="7086579"/>
                  <a:pt x="1794420" y="8867972"/>
                  <a:pt x="2941152" y="10257488"/>
                </a:cubicBezTo>
                <a:lnTo>
                  <a:pt x="2968089" y="10288587"/>
                </a:lnTo>
                <a:lnTo>
                  <a:pt x="1403962" y="10288587"/>
                </a:lnTo>
                <a:lnTo>
                  <a:pt x="1195577" y="9963540"/>
                </a:lnTo>
                <a:cubicBezTo>
                  <a:pt x="661934" y="9085280"/>
                  <a:pt x="269753" y="8111560"/>
                  <a:pt x="50661" y="7074004"/>
                </a:cubicBezTo>
                <a:lnTo>
                  <a:pt x="0" y="6785018"/>
                </a:lnTo>
                <a:lnTo>
                  <a:pt x="0" y="3503570"/>
                </a:lnTo>
                <a:lnTo>
                  <a:pt x="50661" y="3214585"/>
                </a:lnTo>
                <a:cubicBezTo>
                  <a:pt x="269753" y="2177029"/>
                  <a:pt x="661933" y="1203309"/>
                  <a:pt x="1195576" y="32504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Полилиния 63"/>
          <p:cNvSpPr/>
          <p:nvPr/>
        </p:nvSpPr>
        <p:spPr>
          <a:xfrm>
            <a:off x="1105563" y="1"/>
            <a:ext cx="16076877" cy="10288587"/>
          </a:xfrm>
          <a:custGeom>
            <a:avLst/>
            <a:gdLst>
              <a:gd name="connsiteX0" fmla="*/ 10161376 w 16076877"/>
              <a:gd name="connsiteY0" fmla="*/ 10243585 h 10288587"/>
              <a:gd name="connsiteX1" fmla="*/ 10133791 w 16076877"/>
              <a:gd name="connsiteY1" fmla="*/ 10255677 h 10288587"/>
              <a:gd name="connsiteX2" fmla="*/ 10047817 w 16076877"/>
              <a:gd name="connsiteY2" fmla="*/ 10288587 h 10288587"/>
              <a:gd name="connsiteX3" fmla="*/ 10047242 w 16076877"/>
              <a:gd name="connsiteY3" fmla="*/ 10288587 h 10288587"/>
              <a:gd name="connsiteX4" fmla="*/ 10274019 w 16076877"/>
              <a:gd name="connsiteY4" fmla="*/ 10194207 h 10288587"/>
              <a:gd name="connsiteX5" fmla="*/ 10188140 w 16076877"/>
              <a:gd name="connsiteY5" fmla="*/ 10233032 h 10288587"/>
              <a:gd name="connsiteX6" fmla="*/ 10161376 w 16076877"/>
              <a:gd name="connsiteY6" fmla="*/ 10243585 h 10288587"/>
              <a:gd name="connsiteX7" fmla="*/ 10402947 w 16076877"/>
              <a:gd name="connsiteY7" fmla="*/ 10135920 h 10288587"/>
              <a:gd name="connsiteX8" fmla="*/ 10372213 w 16076877"/>
              <a:gd name="connsiteY8" fmla="*/ 10151164 h 10288587"/>
              <a:gd name="connsiteX9" fmla="*/ 10274019 w 16076877"/>
              <a:gd name="connsiteY9" fmla="*/ 10194207 h 10288587"/>
              <a:gd name="connsiteX10" fmla="*/ 10513553 w 16076877"/>
              <a:gd name="connsiteY10" fmla="*/ 10081063 h 10288587"/>
              <a:gd name="connsiteX11" fmla="*/ 10432777 w 16076877"/>
              <a:gd name="connsiteY11" fmla="*/ 10122435 h 10288587"/>
              <a:gd name="connsiteX12" fmla="*/ 10402947 w 16076877"/>
              <a:gd name="connsiteY12" fmla="*/ 10135920 h 10288587"/>
              <a:gd name="connsiteX13" fmla="*/ 10638253 w 16076877"/>
              <a:gd name="connsiteY13" fmla="*/ 10017196 h 10288587"/>
              <a:gd name="connsiteX14" fmla="*/ 10604609 w 16076877"/>
              <a:gd name="connsiteY14" fmla="*/ 10035903 h 10288587"/>
              <a:gd name="connsiteX15" fmla="*/ 10513553 w 16076877"/>
              <a:gd name="connsiteY15" fmla="*/ 10081063 h 10288587"/>
              <a:gd name="connsiteX16" fmla="*/ 10746412 w 16076877"/>
              <a:gd name="connsiteY16" fmla="*/ 9957057 h 10288587"/>
              <a:gd name="connsiteX17" fmla="*/ 10670906 w 16076877"/>
              <a:gd name="connsiteY17" fmla="*/ 10000472 h 10288587"/>
              <a:gd name="connsiteX18" fmla="*/ 10638253 w 16076877"/>
              <a:gd name="connsiteY18" fmla="*/ 10017196 h 10288587"/>
              <a:gd name="connsiteX19" fmla="*/ 10866968 w 16076877"/>
              <a:gd name="connsiteY19" fmla="*/ 9887739 h 10288587"/>
              <a:gd name="connsiteX20" fmla="*/ 10830665 w 16076877"/>
              <a:gd name="connsiteY20" fmla="*/ 9910211 h 10288587"/>
              <a:gd name="connsiteX21" fmla="*/ 10746412 w 16076877"/>
              <a:gd name="connsiteY21" fmla="*/ 9957057 h 10288587"/>
              <a:gd name="connsiteX22" fmla="*/ 10972361 w 16076877"/>
              <a:gd name="connsiteY22" fmla="*/ 9822500 h 10288587"/>
              <a:gd name="connsiteX23" fmla="*/ 10902182 w 16076877"/>
              <a:gd name="connsiteY23" fmla="*/ 9867491 h 10288587"/>
              <a:gd name="connsiteX24" fmla="*/ 10866968 w 16076877"/>
              <a:gd name="connsiteY24" fmla="*/ 9887739 h 10288587"/>
              <a:gd name="connsiteX25" fmla="*/ 11088747 w 16076877"/>
              <a:gd name="connsiteY25" fmla="*/ 9747887 h 10288587"/>
              <a:gd name="connsiteX26" fmla="*/ 11050064 w 16076877"/>
              <a:gd name="connsiteY26" fmla="*/ 9774402 h 10288587"/>
              <a:gd name="connsiteX27" fmla="*/ 10972361 w 16076877"/>
              <a:gd name="connsiteY27" fmla="*/ 9822500 h 10288587"/>
              <a:gd name="connsiteX28" fmla="*/ 11191098 w 16076877"/>
              <a:gd name="connsiteY28" fmla="*/ 9677730 h 10288587"/>
              <a:gd name="connsiteX29" fmla="*/ 11126257 w 16076877"/>
              <a:gd name="connsiteY29" fmla="*/ 9723839 h 10288587"/>
              <a:gd name="connsiteX30" fmla="*/ 11088747 w 16076877"/>
              <a:gd name="connsiteY30" fmla="*/ 9747887 h 10288587"/>
              <a:gd name="connsiteX31" fmla="*/ 11303277 w 16076877"/>
              <a:gd name="connsiteY31" fmla="*/ 9597957 h 10288587"/>
              <a:gd name="connsiteX32" fmla="*/ 11262492 w 16076877"/>
              <a:gd name="connsiteY32" fmla="*/ 9628793 h 10288587"/>
              <a:gd name="connsiteX33" fmla="*/ 11191098 w 16076877"/>
              <a:gd name="connsiteY33" fmla="*/ 9677730 h 10288587"/>
              <a:gd name="connsiteX34" fmla="*/ 11402333 w 16076877"/>
              <a:gd name="connsiteY34" fmla="*/ 9523068 h 10288587"/>
              <a:gd name="connsiteX35" fmla="*/ 11342784 w 16076877"/>
              <a:gd name="connsiteY35" fmla="*/ 9569864 h 10288587"/>
              <a:gd name="connsiteX36" fmla="*/ 11303277 w 16076877"/>
              <a:gd name="connsiteY36" fmla="*/ 9597957 h 10288587"/>
              <a:gd name="connsiteX37" fmla="*/ 11510211 w 16076877"/>
              <a:gd name="connsiteY37" fmla="*/ 9438292 h 10288587"/>
              <a:gd name="connsiteX38" fmla="*/ 11467633 w 16076877"/>
              <a:gd name="connsiteY38" fmla="*/ 9473698 h 10288587"/>
              <a:gd name="connsiteX39" fmla="*/ 11402333 w 16076877"/>
              <a:gd name="connsiteY39" fmla="*/ 9523068 h 10288587"/>
              <a:gd name="connsiteX40" fmla="*/ 11605749 w 16076877"/>
              <a:gd name="connsiteY40" fmla="*/ 9358847 h 10288587"/>
              <a:gd name="connsiteX41" fmla="*/ 11551416 w 16076877"/>
              <a:gd name="connsiteY41" fmla="*/ 9405911 h 10288587"/>
              <a:gd name="connsiteX42" fmla="*/ 11510211 w 16076877"/>
              <a:gd name="connsiteY42" fmla="*/ 9438292 h 10288587"/>
              <a:gd name="connsiteX43" fmla="*/ 11709233 w 16076877"/>
              <a:gd name="connsiteY43" fmla="*/ 9269207 h 10288587"/>
              <a:gd name="connsiteX44" fmla="*/ 11665171 w 16076877"/>
              <a:gd name="connsiteY44" fmla="*/ 9309434 h 10288587"/>
              <a:gd name="connsiteX45" fmla="*/ 11605749 w 16076877"/>
              <a:gd name="connsiteY45" fmla="*/ 9358847 h 10288587"/>
              <a:gd name="connsiteX46" fmla="*/ 11801033 w 16076877"/>
              <a:gd name="connsiteY46" fmla="*/ 9185396 h 10288587"/>
              <a:gd name="connsiteX47" fmla="*/ 11751807 w 16076877"/>
              <a:gd name="connsiteY47" fmla="*/ 9232329 h 10288587"/>
              <a:gd name="connsiteX48" fmla="*/ 11709233 w 16076877"/>
              <a:gd name="connsiteY48" fmla="*/ 9269207 h 10288587"/>
              <a:gd name="connsiteX49" fmla="*/ 11900002 w 16076877"/>
              <a:gd name="connsiteY49" fmla="*/ 9091038 h 10288587"/>
              <a:gd name="connsiteX50" fmla="*/ 11854792 w 16076877"/>
              <a:gd name="connsiteY50" fmla="*/ 9136315 h 10288587"/>
              <a:gd name="connsiteX51" fmla="*/ 11801033 w 16076877"/>
              <a:gd name="connsiteY51" fmla="*/ 9185396 h 10288587"/>
              <a:gd name="connsiteX52" fmla="*/ 11987864 w 16076877"/>
              <a:gd name="connsiteY52" fmla="*/ 9003045 h 10288587"/>
              <a:gd name="connsiteX53" fmla="*/ 11943608 w 16076877"/>
              <a:gd name="connsiteY53" fmla="*/ 9049463 h 10288587"/>
              <a:gd name="connsiteX54" fmla="*/ 11900002 w 16076877"/>
              <a:gd name="connsiteY54" fmla="*/ 9091038 h 10288587"/>
              <a:gd name="connsiteX55" fmla="*/ 12082197 w 16076877"/>
              <a:gd name="connsiteY55" fmla="*/ 8904102 h 10288587"/>
              <a:gd name="connsiteX56" fmla="*/ 12036178 w 16076877"/>
              <a:gd name="connsiteY56" fmla="*/ 8954658 h 10288587"/>
              <a:gd name="connsiteX57" fmla="*/ 11987864 w 16076877"/>
              <a:gd name="connsiteY57" fmla="*/ 9003045 h 10288587"/>
              <a:gd name="connsiteX58" fmla="*/ 12165919 w 16076877"/>
              <a:gd name="connsiteY58" fmla="*/ 8812125 h 10288587"/>
              <a:gd name="connsiteX59" fmla="*/ 12126473 w 16076877"/>
              <a:gd name="connsiteY59" fmla="*/ 8857662 h 10288587"/>
              <a:gd name="connsiteX60" fmla="*/ 12082197 w 16076877"/>
              <a:gd name="connsiteY60" fmla="*/ 8904102 h 10288587"/>
              <a:gd name="connsiteX61" fmla="*/ 12255481 w 16076877"/>
              <a:gd name="connsiteY61" fmla="*/ 8708730 h 10288587"/>
              <a:gd name="connsiteX62" fmla="*/ 12209016 w 16076877"/>
              <a:gd name="connsiteY62" fmla="*/ 8764777 h 10288587"/>
              <a:gd name="connsiteX63" fmla="*/ 12165919 w 16076877"/>
              <a:gd name="connsiteY63" fmla="*/ 8812125 h 10288587"/>
              <a:gd name="connsiteX64" fmla="*/ 12334878 w 16076877"/>
              <a:gd name="connsiteY64" fmla="*/ 8612960 h 10288587"/>
              <a:gd name="connsiteX65" fmla="*/ 12300056 w 16076877"/>
              <a:gd name="connsiteY65" fmla="*/ 8657272 h 10288587"/>
              <a:gd name="connsiteX66" fmla="*/ 12255481 w 16076877"/>
              <a:gd name="connsiteY66" fmla="*/ 8708730 h 10288587"/>
              <a:gd name="connsiteX67" fmla="*/ 12419525 w 16076877"/>
              <a:gd name="connsiteY67" fmla="*/ 8505246 h 10288587"/>
              <a:gd name="connsiteX68" fmla="*/ 12372990 w 16076877"/>
              <a:gd name="connsiteY68" fmla="*/ 8566989 h 10288587"/>
              <a:gd name="connsiteX69" fmla="*/ 12334878 w 16076877"/>
              <a:gd name="connsiteY69" fmla="*/ 8612960 h 10288587"/>
              <a:gd name="connsiteX70" fmla="*/ 12494411 w 16076877"/>
              <a:gd name="connsiteY70" fmla="*/ 8405886 h 10288587"/>
              <a:gd name="connsiteX71" fmla="*/ 12464009 w 16076877"/>
              <a:gd name="connsiteY71" fmla="*/ 8448639 h 10288587"/>
              <a:gd name="connsiteX72" fmla="*/ 12419525 w 16076877"/>
              <a:gd name="connsiteY72" fmla="*/ 8505246 h 10288587"/>
              <a:gd name="connsiteX73" fmla="*/ 12574004 w 16076877"/>
              <a:gd name="connsiteY73" fmla="*/ 8293960 h 10288587"/>
              <a:gd name="connsiteX74" fmla="*/ 12527783 w 16076877"/>
              <a:gd name="connsiteY74" fmla="*/ 8361608 h 10288587"/>
              <a:gd name="connsiteX75" fmla="*/ 12494411 w 16076877"/>
              <a:gd name="connsiteY75" fmla="*/ 8405886 h 10288587"/>
              <a:gd name="connsiteX76" fmla="*/ 12644191 w 16076877"/>
              <a:gd name="connsiteY76" fmla="*/ 8191234 h 10288587"/>
              <a:gd name="connsiteX77" fmla="*/ 12617984 w 16076877"/>
              <a:gd name="connsiteY77" fmla="*/ 8232113 h 10288587"/>
              <a:gd name="connsiteX78" fmla="*/ 12574004 w 16076877"/>
              <a:gd name="connsiteY78" fmla="*/ 8293960 h 10288587"/>
              <a:gd name="connsiteX79" fmla="*/ 12718587 w 16076877"/>
              <a:gd name="connsiteY79" fmla="*/ 8075188 h 10288587"/>
              <a:gd name="connsiteX80" fmla="*/ 12673081 w 16076877"/>
              <a:gd name="connsiteY80" fmla="*/ 8148951 h 10288587"/>
              <a:gd name="connsiteX81" fmla="*/ 12644191 w 16076877"/>
              <a:gd name="connsiteY81" fmla="*/ 8191234 h 10288587"/>
              <a:gd name="connsiteX82" fmla="*/ 12783890 w 16076877"/>
              <a:gd name="connsiteY82" fmla="*/ 7969334 h 10288587"/>
              <a:gd name="connsiteX83" fmla="*/ 12761636 w 16076877"/>
              <a:gd name="connsiteY83" fmla="*/ 8008038 h 10288587"/>
              <a:gd name="connsiteX84" fmla="*/ 12718587 w 16076877"/>
              <a:gd name="connsiteY84" fmla="*/ 8075188 h 10288587"/>
              <a:gd name="connsiteX85" fmla="*/ 12852941 w 16076877"/>
              <a:gd name="connsiteY85" fmla="*/ 7849242 h 10288587"/>
              <a:gd name="connsiteX86" fmla="*/ 12808568 w 16076877"/>
              <a:gd name="connsiteY86" fmla="*/ 7929331 h 10288587"/>
              <a:gd name="connsiteX87" fmla="*/ 12783890 w 16076877"/>
              <a:gd name="connsiteY87" fmla="*/ 7969334 h 10288587"/>
              <a:gd name="connsiteX88" fmla="*/ 12913184 w 16076877"/>
              <a:gd name="connsiteY88" fmla="*/ 7740510 h 10288587"/>
              <a:gd name="connsiteX89" fmla="*/ 12894617 w 16076877"/>
              <a:gd name="connsiteY89" fmla="*/ 7776763 h 10288587"/>
              <a:gd name="connsiteX90" fmla="*/ 12852941 w 16076877"/>
              <a:gd name="connsiteY90" fmla="*/ 7849242 h 10288587"/>
              <a:gd name="connsiteX91" fmla="*/ 12976733 w 16076877"/>
              <a:gd name="connsiteY91" fmla="*/ 7616433 h 10288587"/>
              <a:gd name="connsiteX92" fmla="*/ 12933929 w 16076877"/>
              <a:gd name="connsiteY92" fmla="*/ 7703067 h 10288587"/>
              <a:gd name="connsiteX93" fmla="*/ 12913184 w 16076877"/>
              <a:gd name="connsiteY93" fmla="*/ 7740510 h 10288587"/>
              <a:gd name="connsiteX94" fmla="*/ 13031742 w 16076877"/>
              <a:gd name="connsiteY94" fmla="*/ 7505093 h 10288587"/>
              <a:gd name="connsiteX95" fmla="*/ 13016579 w 16076877"/>
              <a:gd name="connsiteY95" fmla="*/ 7538632 h 10288587"/>
              <a:gd name="connsiteX96" fmla="*/ 12976733 w 16076877"/>
              <a:gd name="connsiteY96" fmla="*/ 7616433 h 10288587"/>
              <a:gd name="connsiteX97" fmla="*/ 13089635 w 16076877"/>
              <a:gd name="connsiteY97" fmla="*/ 7377037 h 10288587"/>
              <a:gd name="connsiteX98" fmla="*/ 13048848 w 16076877"/>
              <a:gd name="connsiteY98" fmla="*/ 7470472 h 10288587"/>
              <a:gd name="connsiteX99" fmla="*/ 13031742 w 16076877"/>
              <a:gd name="connsiteY99" fmla="*/ 7505093 h 10288587"/>
              <a:gd name="connsiteX100" fmla="*/ 13139234 w 16076877"/>
              <a:gd name="connsiteY100" fmla="*/ 7263417 h 10288587"/>
              <a:gd name="connsiteX101" fmla="*/ 13127177 w 16076877"/>
              <a:gd name="connsiteY101" fmla="*/ 7293995 h 10288587"/>
              <a:gd name="connsiteX102" fmla="*/ 13089635 w 16076877"/>
              <a:gd name="connsiteY102" fmla="*/ 7377037 h 10288587"/>
              <a:gd name="connsiteX103" fmla="*/ 13191313 w 16076877"/>
              <a:gd name="connsiteY103" fmla="*/ 7131333 h 10288587"/>
              <a:gd name="connsiteX104" fmla="*/ 13153010 w 16076877"/>
              <a:gd name="connsiteY104" fmla="*/ 7231861 h 10288587"/>
              <a:gd name="connsiteX105" fmla="*/ 13139234 w 16076877"/>
              <a:gd name="connsiteY105" fmla="*/ 7263417 h 10288587"/>
              <a:gd name="connsiteX106" fmla="*/ 13235333 w 16076877"/>
              <a:gd name="connsiteY106" fmla="*/ 7015804 h 10288587"/>
              <a:gd name="connsiteX107" fmla="*/ 13226063 w 16076877"/>
              <a:gd name="connsiteY107" fmla="*/ 7043199 h 10288587"/>
              <a:gd name="connsiteX108" fmla="*/ 13191313 w 16076877"/>
              <a:gd name="connsiteY108" fmla="*/ 7131333 h 10288587"/>
              <a:gd name="connsiteX109" fmla="*/ 13281442 w 16076877"/>
              <a:gd name="connsiteY109" fmla="*/ 6879531 h 10288587"/>
              <a:gd name="connsiteX110" fmla="*/ 13246098 w 16076877"/>
              <a:gd name="connsiteY110" fmla="*/ 6987550 h 10288587"/>
              <a:gd name="connsiteX111" fmla="*/ 13235333 w 16076877"/>
              <a:gd name="connsiteY111" fmla="*/ 7015804 h 10288587"/>
              <a:gd name="connsiteX112" fmla="*/ 13319703 w 16076877"/>
              <a:gd name="connsiteY112" fmla="*/ 6762600 h 10288587"/>
              <a:gd name="connsiteX113" fmla="*/ 13312890 w 16076877"/>
              <a:gd name="connsiteY113" fmla="*/ 6786590 h 10288587"/>
              <a:gd name="connsiteX114" fmla="*/ 13281442 w 16076877"/>
              <a:gd name="connsiteY114" fmla="*/ 6879531 h 10288587"/>
              <a:gd name="connsiteX115" fmla="*/ 13359697 w 16076877"/>
              <a:gd name="connsiteY115" fmla="*/ 6621757 h 10288587"/>
              <a:gd name="connsiteX116" fmla="*/ 13327799 w 16076877"/>
              <a:gd name="connsiteY116" fmla="*/ 6737856 h 10288587"/>
              <a:gd name="connsiteX117" fmla="*/ 13319703 w 16076877"/>
              <a:gd name="connsiteY117" fmla="*/ 6762600 h 10288587"/>
              <a:gd name="connsiteX118" fmla="*/ 13392016 w 16076877"/>
              <a:gd name="connsiteY118" fmla="*/ 6504129 h 10288587"/>
              <a:gd name="connsiteX119" fmla="*/ 13387311 w 16076877"/>
              <a:gd name="connsiteY119" fmla="*/ 6524514 h 10288587"/>
              <a:gd name="connsiteX120" fmla="*/ 13359697 w 16076877"/>
              <a:gd name="connsiteY120" fmla="*/ 6621757 h 10288587"/>
              <a:gd name="connsiteX121" fmla="*/ 13425735 w 16076877"/>
              <a:gd name="connsiteY121" fmla="*/ 6358032 h 10288587"/>
              <a:gd name="connsiteX122" fmla="*/ 13397796 w 16076877"/>
              <a:gd name="connsiteY122" fmla="*/ 6483094 h 10288587"/>
              <a:gd name="connsiteX123" fmla="*/ 13392016 w 16076877"/>
              <a:gd name="connsiteY123" fmla="*/ 6504129 h 10288587"/>
              <a:gd name="connsiteX124" fmla="*/ 13451946 w 16076877"/>
              <a:gd name="connsiteY124" fmla="*/ 6240710 h 10288587"/>
              <a:gd name="connsiteX125" fmla="*/ 13448979 w 16076877"/>
              <a:gd name="connsiteY125" fmla="*/ 6257321 h 10288587"/>
              <a:gd name="connsiteX126" fmla="*/ 13425735 w 16076877"/>
              <a:gd name="connsiteY126" fmla="*/ 6358032 h 10288587"/>
              <a:gd name="connsiteX127" fmla="*/ 13479227 w 16076877"/>
              <a:gd name="connsiteY127" fmla="*/ 6087940 h 10288587"/>
              <a:gd name="connsiteX128" fmla="*/ 13455773 w 16076877"/>
              <a:gd name="connsiteY128" fmla="*/ 6223578 h 10288587"/>
              <a:gd name="connsiteX129" fmla="*/ 13451946 w 16076877"/>
              <a:gd name="connsiteY129" fmla="*/ 6240710 h 10288587"/>
              <a:gd name="connsiteX130" fmla="*/ 13499157 w 16076877"/>
              <a:gd name="connsiteY130" fmla="*/ 5972687 h 10288587"/>
              <a:gd name="connsiteX131" fmla="*/ 13497547 w 16076877"/>
              <a:gd name="connsiteY131" fmla="*/ 5985354 h 10288587"/>
              <a:gd name="connsiteX132" fmla="*/ 13479227 w 16076877"/>
              <a:gd name="connsiteY132" fmla="*/ 6087940 h 10288587"/>
              <a:gd name="connsiteX133" fmla="*/ 13519849 w 16076877"/>
              <a:gd name="connsiteY133" fmla="*/ 5809850 h 10288587"/>
              <a:gd name="connsiteX134" fmla="*/ 13501416 w 16076877"/>
              <a:gd name="connsiteY134" fmla="*/ 5959626 h 10288587"/>
              <a:gd name="connsiteX135" fmla="*/ 13499157 w 16076877"/>
              <a:gd name="connsiteY135" fmla="*/ 5972687 h 10288587"/>
              <a:gd name="connsiteX136" fmla="*/ 13533321 w 16076877"/>
              <a:gd name="connsiteY136" fmla="*/ 5700386 h 10288587"/>
              <a:gd name="connsiteX137" fmla="*/ 13532668 w 16076877"/>
              <a:gd name="connsiteY137" fmla="*/ 5708963 h 10288587"/>
              <a:gd name="connsiteX138" fmla="*/ 13519849 w 16076877"/>
              <a:gd name="connsiteY138" fmla="*/ 5809850 h 10288587"/>
              <a:gd name="connsiteX139" fmla="*/ 13547269 w 16076877"/>
              <a:gd name="connsiteY139" fmla="*/ 5516959 h 10288587"/>
              <a:gd name="connsiteX140" fmla="*/ 13534408 w 16076877"/>
              <a:gd name="connsiteY140" fmla="*/ 5691550 h 10288587"/>
              <a:gd name="connsiteX141" fmla="*/ 13533321 w 16076877"/>
              <a:gd name="connsiteY141" fmla="*/ 5700386 h 10288587"/>
              <a:gd name="connsiteX142" fmla="*/ 13554106 w 16076877"/>
              <a:gd name="connsiteY142" fmla="*/ 5424141 h 10288587"/>
              <a:gd name="connsiteX143" fmla="*/ 13553996 w 16076877"/>
              <a:gd name="connsiteY143" fmla="*/ 5428494 h 10288587"/>
              <a:gd name="connsiteX144" fmla="*/ 13547269 w 16076877"/>
              <a:gd name="connsiteY144" fmla="*/ 5516959 h 10288587"/>
              <a:gd name="connsiteX145" fmla="*/ 13561151 w 16076877"/>
              <a:gd name="connsiteY145" fmla="*/ 5145508 h 10288587"/>
              <a:gd name="connsiteX146" fmla="*/ 13554435 w 16076877"/>
              <a:gd name="connsiteY146" fmla="*/ 5419667 h 10288587"/>
              <a:gd name="connsiteX147" fmla="*/ 13554106 w 16076877"/>
              <a:gd name="connsiteY147" fmla="*/ 5424141 h 10288587"/>
              <a:gd name="connsiteX148" fmla="*/ 13561151 w 16076877"/>
              <a:gd name="connsiteY148" fmla="*/ 5143081 h 10288587"/>
              <a:gd name="connsiteX149" fmla="*/ 13561182 w 16076877"/>
              <a:gd name="connsiteY149" fmla="*/ 5144294 h 10288587"/>
              <a:gd name="connsiteX150" fmla="*/ 13561151 w 16076877"/>
              <a:gd name="connsiteY150" fmla="*/ 5145508 h 10288587"/>
              <a:gd name="connsiteX151" fmla="*/ 13561181 w 16076877"/>
              <a:gd name="connsiteY151" fmla="*/ 5144294 h 10288587"/>
              <a:gd name="connsiteX152" fmla="*/ 13554106 w 16076877"/>
              <a:gd name="connsiteY152" fmla="*/ 4864449 h 10288587"/>
              <a:gd name="connsiteX153" fmla="*/ 13554435 w 16076877"/>
              <a:gd name="connsiteY153" fmla="*/ 4868922 h 10288587"/>
              <a:gd name="connsiteX154" fmla="*/ 13561151 w 16076877"/>
              <a:gd name="connsiteY154" fmla="*/ 5143081 h 10288587"/>
              <a:gd name="connsiteX155" fmla="*/ 13547269 w 16076877"/>
              <a:gd name="connsiteY155" fmla="*/ 4771632 h 10288587"/>
              <a:gd name="connsiteX156" fmla="*/ 13553996 w 16076877"/>
              <a:gd name="connsiteY156" fmla="*/ 4860096 h 10288587"/>
              <a:gd name="connsiteX157" fmla="*/ 13554106 w 16076877"/>
              <a:gd name="connsiteY157" fmla="*/ 4864449 h 10288587"/>
              <a:gd name="connsiteX158" fmla="*/ 13533321 w 16076877"/>
              <a:gd name="connsiteY158" fmla="*/ 4588204 h 10288587"/>
              <a:gd name="connsiteX159" fmla="*/ 13534408 w 16076877"/>
              <a:gd name="connsiteY159" fmla="*/ 4597039 h 10288587"/>
              <a:gd name="connsiteX160" fmla="*/ 13547269 w 16076877"/>
              <a:gd name="connsiteY160" fmla="*/ 4771632 h 10288587"/>
              <a:gd name="connsiteX161" fmla="*/ 13519848 w 16076877"/>
              <a:gd name="connsiteY161" fmla="*/ 4478736 h 10288587"/>
              <a:gd name="connsiteX162" fmla="*/ 13532668 w 16076877"/>
              <a:gd name="connsiteY162" fmla="*/ 4579626 h 10288587"/>
              <a:gd name="connsiteX163" fmla="*/ 13533321 w 16076877"/>
              <a:gd name="connsiteY163" fmla="*/ 4588204 h 10288587"/>
              <a:gd name="connsiteX164" fmla="*/ 13499157 w 16076877"/>
              <a:gd name="connsiteY164" fmla="*/ 4315904 h 10288587"/>
              <a:gd name="connsiteX165" fmla="*/ 13501416 w 16076877"/>
              <a:gd name="connsiteY165" fmla="*/ 4328965 h 10288587"/>
              <a:gd name="connsiteX166" fmla="*/ 13519848 w 16076877"/>
              <a:gd name="connsiteY166" fmla="*/ 4478736 h 10288587"/>
              <a:gd name="connsiteX167" fmla="*/ 13479226 w 16076877"/>
              <a:gd name="connsiteY167" fmla="*/ 4200638 h 10288587"/>
              <a:gd name="connsiteX168" fmla="*/ 13497547 w 16076877"/>
              <a:gd name="connsiteY168" fmla="*/ 4303236 h 10288587"/>
              <a:gd name="connsiteX169" fmla="*/ 13499157 w 16076877"/>
              <a:gd name="connsiteY169" fmla="*/ 4315904 h 10288587"/>
              <a:gd name="connsiteX170" fmla="*/ 13451946 w 16076877"/>
              <a:gd name="connsiteY170" fmla="*/ 4047881 h 10288587"/>
              <a:gd name="connsiteX171" fmla="*/ 13455773 w 16076877"/>
              <a:gd name="connsiteY171" fmla="*/ 4065011 h 10288587"/>
              <a:gd name="connsiteX172" fmla="*/ 13479226 w 16076877"/>
              <a:gd name="connsiteY172" fmla="*/ 4200638 h 10288587"/>
              <a:gd name="connsiteX173" fmla="*/ 13425732 w 16076877"/>
              <a:gd name="connsiteY173" fmla="*/ 3930542 h 10288587"/>
              <a:gd name="connsiteX174" fmla="*/ 13448979 w 16076877"/>
              <a:gd name="connsiteY174" fmla="*/ 4031269 h 10288587"/>
              <a:gd name="connsiteX175" fmla="*/ 13451946 w 16076877"/>
              <a:gd name="connsiteY175" fmla="*/ 4047881 h 10288587"/>
              <a:gd name="connsiteX176" fmla="*/ 13392017 w 16076877"/>
              <a:gd name="connsiteY176" fmla="*/ 3784463 h 10288587"/>
              <a:gd name="connsiteX177" fmla="*/ 13397796 w 16076877"/>
              <a:gd name="connsiteY177" fmla="*/ 3805495 h 10288587"/>
              <a:gd name="connsiteX178" fmla="*/ 13425732 w 16076877"/>
              <a:gd name="connsiteY178" fmla="*/ 3930542 h 10288587"/>
              <a:gd name="connsiteX179" fmla="*/ 13359693 w 16076877"/>
              <a:gd name="connsiteY179" fmla="*/ 3666817 h 10288587"/>
              <a:gd name="connsiteX180" fmla="*/ 13387311 w 16076877"/>
              <a:gd name="connsiteY180" fmla="*/ 3764075 h 10288587"/>
              <a:gd name="connsiteX181" fmla="*/ 13392017 w 16076877"/>
              <a:gd name="connsiteY181" fmla="*/ 3784463 h 10288587"/>
              <a:gd name="connsiteX182" fmla="*/ 13319704 w 16076877"/>
              <a:gd name="connsiteY182" fmla="*/ 3525993 h 10288587"/>
              <a:gd name="connsiteX183" fmla="*/ 13327799 w 16076877"/>
              <a:gd name="connsiteY183" fmla="*/ 3550733 h 10288587"/>
              <a:gd name="connsiteX184" fmla="*/ 13359693 w 16076877"/>
              <a:gd name="connsiteY184" fmla="*/ 3666817 h 10288587"/>
              <a:gd name="connsiteX185" fmla="*/ 13281438 w 16076877"/>
              <a:gd name="connsiteY185" fmla="*/ 3409043 h 10288587"/>
              <a:gd name="connsiteX186" fmla="*/ 13312890 w 16076877"/>
              <a:gd name="connsiteY186" fmla="*/ 3501999 h 10288587"/>
              <a:gd name="connsiteX187" fmla="*/ 13319704 w 16076877"/>
              <a:gd name="connsiteY187" fmla="*/ 3525993 h 10288587"/>
              <a:gd name="connsiteX188" fmla="*/ 13235334 w 16076877"/>
              <a:gd name="connsiteY188" fmla="*/ 3272788 h 10288587"/>
              <a:gd name="connsiteX189" fmla="*/ 13246098 w 16076877"/>
              <a:gd name="connsiteY189" fmla="*/ 3301039 h 10288587"/>
              <a:gd name="connsiteX190" fmla="*/ 13281438 w 16076877"/>
              <a:gd name="connsiteY190" fmla="*/ 3409043 h 10288587"/>
              <a:gd name="connsiteX191" fmla="*/ 13191309 w 16076877"/>
              <a:gd name="connsiteY191" fmla="*/ 3157244 h 10288587"/>
              <a:gd name="connsiteX192" fmla="*/ 13226063 w 16076877"/>
              <a:gd name="connsiteY192" fmla="*/ 3245390 h 10288587"/>
              <a:gd name="connsiteX193" fmla="*/ 13235334 w 16076877"/>
              <a:gd name="connsiteY193" fmla="*/ 3272788 h 10288587"/>
              <a:gd name="connsiteX194" fmla="*/ 13139235 w 16076877"/>
              <a:gd name="connsiteY194" fmla="*/ 3025175 h 10288587"/>
              <a:gd name="connsiteX195" fmla="*/ 13153010 w 16076877"/>
              <a:gd name="connsiteY195" fmla="*/ 3056729 h 10288587"/>
              <a:gd name="connsiteX196" fmla="*/ 13191309 w 16076877"/>
              <a:gd name="connsiteY196" fmla="*/ 3157244 h 10288587"/>
              <a:gd name="connsiteX197" fmla="*/ 13089632 w 16076877"/>
              <a:gd name="connsiteY197" fmla="*/ 2911545 h 10288587"/>
              <a:gd name="connsiteX198" fmla="*/ 13127177 w 16076877"/>
              <a:gd name="connsiteY198" fmla="*/ 2994593 h 10288587"/>
              <a:gd name="connsiteX199" fmla="*/ 13139235 w 16076877"/>
              <a:gd name="connsiteY199" fmla="*/ 3025175 h 10288587"/>
              <a:gd name="connsiteX200" fmla="*/ 13031743 w 16076877"/>
              <a:gd name="connsiteY200" fmla="*/ 2783499 h 10288587"/>
              <a:gd name="connsiteX201" fmla="*/ 13048848 w 16076877"/>
              <a:gd name="connsiteY201" fmla="*/ 2818118 h 10288587"/>
              <a:gd name="connsiteX202" fmla="*/ 13089632 w 16076877"/>
              <a:gd name="connsiteY202" fmla="*/ 2911545 h 10288587"/>
              <a:gd name="connsiteX203" fmla="*/ 12976727 w 16076877"/>
              <a:gd name="connsiteY203" fmla="*/ 2672147 h 10288587"/>
              <a:gd name="connsiteX204" fmla="*/ 13016579 w 16076877"/>
              <a:gd name="connsiteY204" fmla="*/ 2749958 h 10288587"/>
              <a:gd name="connsiteX205" fmla="*/ 13031743 w 16076877"/>
              <a:gd name="connsiteY205" fmla="*/ 2783499 h 10288587"/>
              <a:gd name="connsiteX206" fmla="*/ 12913187 w 16076877"/>
              <a:gd name="connsiteY206" fmla="*/ 2548086 h 10288587"/>
              <a:gd name="connsiteX207" fmla="*/ 12933929 w 16076877"/>
              <a:gd name="connsiteY207" fmla="*/ 2585524 h 10288587"/>
              <a:gd name="connsiteX208" fmla="*/ 12976727 w 16076877"/>
              <a:gd name="connsiteY208" fmla="*/ 2672147 h 10288587"/>
              <a:gd name="connsiteX209" fmla="*/ 12852931 w 16076877"/>
              <a:gd name="connsiteY209" fmla="*/ 2439329 h 10288587"/>
              <a:gd name="connsiteX210" fmla="*/ 12894617 w 16076877"/>
              <a:gd name="connsiteY210" fmla="*/ 2511827 h 10288587"/>
              <a:gd name="connsiteX211" fmla="*/ 12913187 w 16076877"/>
              <a:gd name="connsiteY211" fmla="*/ 2548086 h 10288587"/>
              <a:gd name="connsiteX212" fmla="*/ 12783897 w 16076877"/>
              <a:gd name="connsiteY212" fmla="*/ 2319267 h 10288587"/>
              <a:gd name="connsiteX213" fmla="*/ 12808568 w 16076877"/>
              <a:gd name="connsiteY213" fmla="*/ 2359258 h 10288587"/>
              <a:gd name="connsiteX214" fmla="*/ 12852931 w 16076877"/>
              <a:gd name="connsiteY214" fmla="*/ 2439329 h 10288587"/>
              <a:gd name="connsiteX215" fmla="*/ 12718575 w 16076877"/>
              <a:gd name="connsiteY215" fmla="*/ 2213383 h 10288587"/>
              <a:gd name="connsiteX216" fmla="*/ 12761636 w 16076877"/>
              <a:gd name="connsiteY216" fmla="*/ 2280551 h 10288587"/>
              <a:gd name="connsiteX217" fmla="*/ 12783897 w 16076877"/>
              <a:gd name="connsiteY217" fmla="*/ 2319267 h 10288587"/>
              <a:gd name="connsiteX218" fmla="*/ 12644197 w 16076877"/>
              <a:gd name="connsiteY218" fmla="*/ 2097364 h 10288587"/>
              <a:gd name="connsiteX219" fmla="*/ 12673081 w 16076877"/>
              <a:gd name="connsiteY219" fmla="*/ 2139640 h 10288587"/>
              <a:gd name="connsiteX220" fmla="*/ 12718575 w 16076877"/>
              <a:gd name="connsiteY220" fmla="*/ 2213383 h 10288587"/>
              <a:gd name="connsiteX221" fmla="*/ 12573993 w 16076877"/>
              <a:gd name="connsiteY221" fmla="*/ 1994613 h 10288587"/>
              <a:gd name="connsiteX222" fmla="*/ 12617984 w 16076877"/>
              <a:gd name="connsiteY222" fmla="*/ 2056476 h 10288587"/>
              <a:gd name="connsiteX223" fmla="*/ 12644197 w 16076877"/>
              <a:gd name="connsiteY223" fmla="*/ 2097364 h 10288587"/>
              <a:gd name="connsiteX224" fmla="*/ 12494419 w 16076877"/>
              <a:gd name="connsiteY224" fmla="*/ 1882714 h 10288587"/>
              <a:gd name="connsiteX225" fmla="*/ 12527783 w 16076877"/>
              <a:gd name="connsiteY225" fmla="*/ 1926981 h 10288587"/>
              <a:gd name="connsiteX226" fmla="*/ 12573993 w 16076877"/>
              <a:gd name="connsiteY226" fmla="*/ 1994613 h 10288587"/>
              <a:gd name="connsiteX227" fmla="*/ 12419515 w 16076877"/>
              <a:gd name="connsiteY227" fmla="*/ 1783330 h 10288587"/>
              <a:gd name="connsiteX228" fmla="*/ 12464009 w 16076877"/>
              <a:gd name="connsiteY228" fmla="*/ 1839949 h 10288587"/>
              <a:gd name="connsiteX229" fmla="*/ 12494419 w 16076877"/>
              <a:gd name="connsiteY229" fmla="*/ 1882714 h 10288587"/>
              <a:gd name="connsiteX230" fmla="*/ 12334886 w 16076877"/>
              <a:gd name="connsiteY230" fmla="*/ 1675638 h 10288587"/>
              <a:gd name="connsiteX231" fmla="*/ 12372990 w 16076877"/>
              <a:gd name="connsiteY231" fmla="*/ 1721600 h 10288587"/>
              <a:gd name="connsiteX232" fmla="*/ 12419515 w 16076877"/>
              <a:gd name="connsiteY232" fmla="*/ 1783330 h 10288587"/>
              <a:gd name="connsiteX233" fmla="*/ 12255469 w 16076877"/>
              <a:gd name="connsiteY233" fmla="*/ 1579844 h 10288587"/>
              <a:gd name="connsiteX234" fmla="*/ 12300056 w 16076877"/>
              <a:gd name="connsiteY234" fmla="*/ 1631317 h 10288587"/>
              <a:gd name="connsiteX235" fmla="*/ 12334886 w 16076877"/>
              <a:gd name="connsiteY235" fmla="*/ 1675638 h 10288587"/>
              <a:gd name="connsiteX236" fmla="*/ 12165931 w 16076877"/>
              <a:gd name="connsiteY236" fmla="*/ 1476478 h 10288587"/>
              <a:gd name="connsiteX237" fmla="*/ 12209016 w 16076877"/>
              <a:gd name="connsiteY237" fmla="*/ 1523812 h 10288587"/>
              <a:gd name="connsiteX238" fmla="*/ 12255469 w 16076877"/>
              <a:gd name="connsiteY238" fmla="*/ 1579844 h 10288587"/>
              <a:gd name="connsiteX239" fmla="*/ 12082182 w 16076877"/>
              <a:gd name="connsiteY239" fmla="*/ 1384471 h 10288587"/>
              <a:gd name="connsiteX240" fmla="*/ 12126473 w 16076877"/>
              <a:gd name="connsiteY240" fmla="*/ 1430927 h 10288587"/>
              <a:gd name="connsiteX241" fmla="*/ 12165931 w 16076877"/>
              <a:gd name="connsiteY241" fmla="*/ 1476478 h 10288587"/>
              <a:gd name="connsiteX242" fmla="*/ 11987879 w 16076877"/>
              <a:gd name="connsiteY242" fmla="*/ 1285559 h 10288587"/>
              <a:gd name="connsiteX243" fmla="*/ 12036178 w 16076877"/>
              <a:gd name="connsiteY243" fmla="*/ 1333931 h 10288587"/>
              <a:gd name="connsiteX244" fmla="*/ 12082182 w 16076877"/>
              <a:gd name="connsiteY244" fmla="*/ 1384471 h 10288587"/>
              <a:gd name="connsiteX245" fmla="*/ 11899987 w 16076877"/>
              <a:gd name="connsiteY245" fmla="*/ 1197537 h 10288587"/>
              <a:gd name="connsiteX246" fmla="*/ 11943608 w 16076877"/>
              <a:gd name="connsiteY246" fmla="*/ 1239125 h 10288587"/>
              <a:gd name="connsiteX247" fmla="*/ 11987879 w 16076877"/>
              <a:gd name="connsiteY247" fmla="*/ 1285559 h 10288587"/>
              <a:gd name="connsiteX248" fmla="*/ 11801052 w 16076877"/>
              <a:gd name="connsiteY248" fmla="*/ 1103211 h 10288587"/>
              <a:gd name="connsiteX249" fmla="*/ 11854792 w 16076877"/>
              <a:gd name="connsiteY249" fmla="*/ 1152274 h 10288587"/>
              <a:gd name="connsiteX250" fmla="*/ 11899987 w 16076877"/>
              <a:gd name="connsiteY250" fmla="*/ 1197537 h 10288587"/>
              <a:gd name="connsiteX251" fmla="*/ 11709213 w 16076877"/>
              <a:gd name="connsiteY251" fmla="*/ 1019365 h 10288587"/>
              <a:gd name="connsiteX252" fmla="*/ 11751807 w 16076877"/>
              <a:gd name="connsiteY252" fmla="*/ 1056260 h 10288587"/>
              <a:gd name="connsiteX253" fmla="*/ 11801052 w 16076877"/>
              <a:gd name="connsiteY253" fmla="*/ 1103211 h 10288587"/>
              <a:gd name="connsiteX254" fmla="*/ 11605775 w 16076877"/>
              <a:gd name="connsiteY254" fmla="*/ 929763 h 10288587"/>
              <a:gd name="connsiteX255" fmla="*/ 11665171 w 16076877"/>
              <a:gd name="connsiteY255" fmla="*/ 979155 h 10288587"/>
              <a:gd name="connsiteX256" fmla="*/ 11709213 w 16076877"/>
              <a:gd name="connsiteY256" fmla="*/ 1019365 h 10288587"/>
              <a:gd name="connsiteX257" fmla="*/ 11510194 w 16076877"/>
              <a:gd name="connsiteY257" fmla="*/ 850283 h 10288587"/>
              <a:gd name="connsiteX258" fmla="*/ 11551416 w 16076877"/>
              <a:gd name="connsiteY258" fmla="*/ 882677 h 10288587"/>
              <a:gd name="connsiteX259" fmla="*/ 11605775 w 16076877"/>
              <a:gd name="connsiteY259" fmla="*/ 929763 h 10288587"/>
              <a:gd name="connsiteX260" fmla="*/ 11402359 w 16076877"/>
              <a:gd name="connsiteY260" fmla="*/ 765542 h 10288587"/>
              <a:gd name="connsiteX261" fmla="*/ 11467633 w 16076877"/>
              <a:gd name="connsiteY261" fmla="*/ 814891 h 10288587"/>
              <a:gd name="connsiteX262" fmla="*/ 11510194 w 16076877"/>
              <a:gd name="connsiteY262" fmla="*/ 850283 h 10288587"/>
              <a:gd name="connsiteX263" fmla="*/ 11303257 w 16076877"/>
              <a:gd name="connsiteY263" fmla="*/ 690616 h 10288587"/>
              <a:gd name="connsiteX264" fmla="*/ 11342784 w 16076877"/>
              <a:gd name="connsiteY264" fmla="*/ 718725 h 10288587"/>
              <a:gd name="connsiteX265" fmla="*/ 11402359 w 16076877"/>
              <a:gd name="connsiteY265" fmla="*/ 765542 h 10288587"/>
              <a:gd name="connsiteX266" fmla="*/ 11191133 w 16076877"/>
              <a:gd name="connsiteY266" fmla="*/ 610883 h 10288587"/>
              <a:gd name="connsiteX267" fmla="*/ 11262492 w 16076877"/>
              <a:gd name="connsiteY267" fmla="*/ 659797 h 10288587"/>
              <a:gd name="connsiteX268" fmla="*/ 11303257 w 16076877"/>
              <a:gd name="connsiteY268" fmla="*/ 690616 h 10288587"/>
              <a:gd name="connsiteX269" fmla="*/ 11088730 w 16076877"/>
              <a:gd name="connsiteY269" fmla="*/ 540691 h 10288587"/>
              <a:gd name="connsiteX270" fmla="*/ 11126257 w 16076877"/>
              <a:gd name="connsiteY270" fmla="*/ 564749 h 10288587"/>
              <a:gd name="connsiteX271" fmla="*/ 11191133 w 16076877"/>
              <a:gd name="connsiteY271" fmla="*/ 610883 h 10288587"/>
              <a:gd name="connsiteX272" fmla="*/ 10972397 w 16076877"/>
              <a:gd name="connsiteY272" fmla="*/ 466111 h 10288587"/>
              <a:gd name="connsiteX273" fmla="*/ 11050064 w 16076877"/>
              <a:gd name="connsiteY273" fmla="*/ 514187 h 10288587"/>
              <a:gd name="connsiteX274" fmla="*/ 11088730 w 16076877"/>
              <a:gd name="connsiteY274" fmla="*/ 540691 h 10288587"/>
              <a:gd name="connsiteX275" fmla="*/ 10866947 w 16076877"/>
              <a:gd name="connsiteY275" fmla="*/ 400837 h 10288587"/>
              <a:gd name="connsiteX276" fmla="*/ 10902182 w 16076877"/>
              <a:gd name="connsiteY276" fmla="*/ 421097 h 10288587"/>
              <a:gd name="connsiteX277" fmla="*/ 10972397 w 16076877"/>
              <a:gd name="connsiteY277" fmla="*/ 466111 h 10288587"/>
              <a:gd name="connsiteX278" fmla="*/ 10746458 w 16076877"/>
              <a:gd name="connsiteY278" fmla="*/ 331558 h 10288587"/>
              <a:gd name="connsiteX279" fmla="*/ 10830665 w 16076877"/>
              <a:gd name="connsiteY279" fmla="*/ 378379 h 10288587"/>
              <a:gd name="connsiteX280" fmla="*/ 10866947 w 16076877"/>
              <a:gd name="connsiteY280" fmla="*/ 400837 h 10288587"/>
              <a:gd name="connsiteX281" fmla="*/ 10638235 w 16076877"/>
              <a:gd name="connsiteY281" fmla="*/ 271383 h 10288587"/>
              <a:gd name="connsiteX282" fmla="*/ 10670906 w 16076877"/>
              <a:gd name="connsiteY282" fmla="*/ 288116 h 10288587"/>
              <a:gd name="connsiteX283" fmla="*/ 10746458 w 16076877"/>
              <a:gd name="connsiteY283" fmla="*/ 331558 h 10288587"/>
              <a:gd name="connsiteX284" fmla="*/ 10513603 w 16076877"/>
              <a:gd name="connsiteY284" fmla="*/ 207551 h 10288587"/>
              <a:gd name="connsiteX285" fmla="*/ 10604609 w 16076877"/>
              <a:gd name="connsiteY285" fmla="*/ 252686 h 10288587"/>
              <a:gd name="connsiteX286" fmla="*/ 10638235 w 16076877"/>
              <a:gd name="connsiteY286" fmla="*/ 271383 h 10288587"/>
              <a:gd name="connsiteX287" fmla="*/ 10402926 w 16076877"/>
              <a:gd name="connsiteY287" fmla="*/ 152659 h 10288587"/>
              <a:gd name="connsiteX288" fmla="*/ 10432777 w 16076877"/>
              <a:gd name="connsiteY288" fmla="*/ 166154 h 10288587"/>
              <a:gd name="connsiteX289" fmla="*/ 10513603 w 16076877"/>
              <a:gd name="connsiteY289" fmla="*/ 207551 h 10288587"/>
              <a:gd name="connsiteX290" fmla="*/ 10274089 w 16076877"/>
              <a:gd name="connsiteY290" fmla="*/ 94412 h 10288587"/>
              <a:gd name="connsiteX291" fmla="*/ 10372213 w 16076877"/>
              <a:gd name="connsiteY291" fmla="*/ 137426 h 10288587"/>
              <a:gd name="connsiteX292" fmla="*/ 10402926 w 16076877"/>
              <a:gd name="connsiteY292" fmla="*/ 152659 h 10288587"/>
              <a:gd name="connsiteX293" fmla="*/ 10161354 w 16076877"/>
              <a:gd name="connsiteY293" fmla="*/ 44995 h 10288587"/>
              <a:gd name="connsiteX294" fmla="*/ 10188140 w 16076877"/>
              <a:gd name="connsiteY294" fmla="*/ 55556 h 10288587"/>
              <a:gd name="connsiteX295" fmla="*/ 10274089 w 16076877"/>
              <a:gd name="connsiteY295" fmla="*/ 94412 h 10288587"/>
              <a:gd name="connsiteX296" fmla="*/ 12423037 w 16076877"/>
              <a:gd name="connsiteY296" fmla="*/ 0 h 10288587"/>
              <a:gd name="connsiteX297" fmla="*/ 14214351 w 16076877"/>
              <a:gd name="connsiteY297" fmla="*/ 0 h 10288587"/>
              <a:gd name="connsiteX298" fmla="*/ 14241290 w 16076877"/>
              <a:gd name="connsiteY298" fmla="*/ 31099 h 10288587"/>
              <a:gd name="connsiteX299" fmla="*/ 16076877 w 16076877"/>
              <a:gd name="connsiteY299" fmla="*/ 5144294 h 10288587"/>
              <a:gd name="connsiteX300" fmla="*/ 14241289 w 16076877"/>
              <a:gd name="connsiteY300" fmla="*/ 10257489 h 10288587"/>
              <a:gd name="connsiteX301" fmla="*/ 14214351 w 16076877"/>
              <a:gd name="connsiteY301" fmla="*/ 10288587 h 10288587"/>
              <a:gd name="connsiteX302" fmla="*/ 12423038 w 16076877"/>
              <a:gd name="connsiteY302" fmla="*/ 10288587 h 10288587"/>
              <a:gd name="connsiteX303" fmla="*/ 12584341 w 16076877"/>
              <a:gd name="connsiteY303" fmla="*/ 10148863 h 10288587"/>
              <a:gd name="connsiteX304" fmla="*/ 14799377 w 16076877"/>
              <a:gd name="connsiteY304" fmla="*/ 5144294 h 10288587"/>
              <a:gd name="connsiteX305" fmla="*/ 12584341 w 16076877"/>
              <a:gd name="connsiteY305" fmla="*/ 139725 h 10288587"/>
              <a:gd name="connsiteX306" fmla="*/ 10047239 w 16076877"/>
              <a:gd name="connsiteY306" fmla="*/ 0 h 10288587"/>
              <a:gd name="connsiteX307" fmla="*/ 10047812 w 16076877"/>
              <a:gd name="connsiteY307" fmla="*/ 0 h 10288587"/>
              <a:gd name="connsiteX308" fmla="*/ 10133791 w 16076877"/>
              <a:gd name="connsiteY308" fmla="*/ 32912 h 10288587"/>
              <a:gd name="connsiteX309" fmla="*/ 10161354 w 16076877"/>
              <a:gd name="connsiteY309" fmla="*/ 44995 h 10288587"/>
              <a:gd name="connsiteX310" fmla="*/ 1862529 w 16076877"/>
              <a:gd name="connsiteY310" fmla="*/ 0 h 10288587"/>
              <a:gd name="connsiteX311" fmla="*/ 3653844 w 16076877"/>
              <a:gd name="connsiteY311" fmla="*/ 0 h 10288587"/>
              <a:gd name="connsiteX312" fmla="*/ 3492540 w 16076877"/>
              <a:gd name="connsiteY312" fmla="*/ 139725 h 10288587"/>
              <a:gd name="connsiteX313" fmla="*/ 1277503 w 16076877"/>
              <a:gd name="connsiteY313" fmla="*/ 5144294 h 10288587"/>
              <a:gd name="connsiteX314" fmla="*/ 3492540 w 16076877"/>
              <a:gd name="connsiteY314" fmla="*/ 10148863 h 10288587"/>
              <a:gd name="connsiteX315" fmla="*/ 3653843 w 16076877"/>
              <a:gd name="connsiteY315" fmla="*/ 10288587 h 10288587"/>
              <a:gd name="connsiteX316" fmla="*/ 1862527 w 16076877"/>
              <a:gd name="connsiteY316" fmla="*/ 10288587 h 10288587"/>
              <a:gd name="connsiteX317" fmla="*/ 1835589 w 16076877"/>
              <a:gd name="connsiteY317" fmla="*/ 10257489 h 10288587"/>
              <a:gd name="connsiteX318" fmla="*/ 0 w 16076877"/>
              <a:gd name="connsiteY318" fmla="*/ 5144294 h 10288587"/>
              <a:gd name="connsiteX319" fmla="*/ 1835590 w 16076877"/>
              <a:gd name="connsiteY319" fmla="*/ 3109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6076877" h="10288587">
                <a:moveTo>
                  <a:pt x="10161376" y="10243585"/>
                </a:moveTo>
                <a:lnTo>
                  <a:pt x="10133791" y="10255677"/>
                </a:lnTo>
                <a:lnTo>
                  <a:pt x="10047817" y="10288587"/>
                </a:lnTo>
                <a:lnTo>
                  <a:pt x="10047242" y="10288587"/>
                </a:lnTo>
                <a:close/>
                <a:moveTo>
                  <a:pt x="10274019" y="10194207"/>
                </a:moveTo>
                <a:lnTo>
                  <a:pt x="10188140" y="10233032"/>
                </a:lnTo>
                <a:lnTo>
                  <a:pt x="10161376" y="10243585"/>
                </a:lnTo>
                <a:close/>
                <a:moveTo>
                  <a:pt x="10402947" y="10135920"/>
                </a:moveTo>
                <a:lnTo>
                  <a:pt x="10372213" y="10151164"/>
                </a:lnTo>
                <a:lnTo>
                  <a:pt x="10274019" y="10194207"/>
                </a:lnTo>
                <a:close/>
                <a:moveTo>
                  <a:pt x="10513553" y="10081063"/>
                </a:moveTo>
                <a:lnTo>
                  <a:pt x="10432777" y="10122435"/>
                </a:lnTo>
                <a:lnTo>
                  <a:pt x="10402947" y="10135920"/>
                </a:lnTo>
                <a:close/>
                <a:moveTo>
                  <a:pt x="10638253" y="10017196"/>
                </a:moveTo>
                <a:lnTo>
                  <a:pt x="10604609" y="10035903"/>
                </a:lnTo>
                <a:lnTo>
                  <a:pt x="10513553" y="10081063"/>
                </a:lnTo>
                <a:close/>
                <a:moveTo>
                  <a:pt x="10746412" y="9957057"/>
                </a:moveTo>
                <a:lnTo>
                  <a:pt x="10670906" y="10000472"/>
                </a:lnTo>
                <a:lnTo>
                  <a:pt x="10638253" y="10017196"/>
                </a:lnTo>
                <a:close/>
                <a:moveTo>
                  <a:pt x="10866968" y="9887739"/>
                </a:moveTo>
                <a:lnTo>
                  <a:pt x="10830665" y="9910211"/>
                </a:lnTo>
                <a:lnTo>
                  <a:pt x="10746412" y="9957057"/>
                </a:lnTo>
                <a:close/>
                <a:moveTo>
                  <a:pt x="10972361" y="9822500"/>
                </a:moveTo>
                <a:lnTo>
                  <a:pt x="10902182" y="9867491"/>
                </a:lnTo>
                <a:lnTo>
                  <a:pt x="10866968" y="9887739"/>
                </a:lnTo>
                <a:close/>
                <a:moveTo>
                  <a:pt x="11088747" y="9747887"/>
                </a:moveTo>
                <a:lnTo>
                  <a:pt x="11050064" y="9774402"/>
                </a:lnTo>
                <a:lnTo>
                  <a:pt x="10972361" y="9822500"/>
                </a:lnTo>
                <a:close/>
                <a:moveTo>
                  <a:pt x="11191098" y="9677730"/>
                </a:moveTo>
                <a:lnTo>
                  <a:pt x="11126257" y="9723839"/>
                </a:lnTo>
                <a:lnTo>
                  <a:pt x="11088747" y="9747887"/>
                </a:lnTo>
                <a:close/>
                <a:moveTo>
                  <a:pt x="11303277" y="9597957"/>
                </a:moveTo>
                <a:lnTo>
                  <a:pt x="11262492" y="9628793"/>
                </a:lnTo>
                <a:lnTo>
                  <a:pt x="11191098" y="9677730"/>
                </a:lnTo>
                <a:close/>
                <a:moveTo>
                  <a:pt x="11402333" y="9523068"/>
                </a:moveTo>
                <a:lnTo>
                  <a:pt x="11342784" y="9569864"/>
                </a:lnTo>
                <a:lnTo>
                  <a:pt x="11303277" y="9597957"/>
                </a:lnTo>
                <a:close/>
                <a:moveTo>
                  <a:pt x="11510211" y="9438292"/>
                </a:moveTo>
                <a:lnTo>
                  <a:pt x="11467633" y="9473698"/>
                </a:lnTo>
                <a:lnTo>
                  <a:pt x="11402333" y="9523068"/>
                </a:lnTo>
                <a:close/>
                <a:moveTo>
                  <a:pt x="11605749" y="9358847"/>
                </a:moveTo>
                <a:lnTo>
                  <a:pt x="11551416" y="9405911"/>
                </a:lnTo>
                <a:lnTo>
                  <a:pt x="11510211" y="9438292"/>
                </a:lnTo>
                <a:close/>
                <a:moveTo>
                  <a:pt x="11709233" y="9269207"/>
                </a:moveTo>
                <a:lnTo>
                  <a:pt x="11665171" y="9309434"/>
                </a:lnTo>
                <a:lnTo>
                  <a:pt x="11605749" y="9358847"/>
                </a:lnTo>
                <a:close/>
                <a:moveTo>
                  <a:pt x="11801033" y="9185396"/>
                </a:moveTo>
                <a:lnTo>
                  <a:pt x="11751807" y="9232329"/>
                </a:lnTo>
                <a:lnTo>
                  <a:pt x="11709233" y="9269207"/>
                </a:lnTo>
                <a:close/>
                <a:moveTo>
                  <a:pt x="11900002" y="9091038"/>
                </a:moveTo>
                <a:lnTo>
                  <a:pt x="11854792" y="9136315"/>
                </a:lnTo>
                <a:lnTo>
                  <a:pt x="11801033" y="9185396"/>
                </a:lnTo>
                <a:close/>
                <a:moveTo>
                  <a:pt x="11987864" y="9003045"/>
                </a:moveTo>
                <a:lnTo>
                  <a:pt x="11943608" y="9049463"/>
                </a:lnTo>
                <a:lnTo>
                  <a:pt x="11900002" y="9091038"/>
                </a:lnTo>
                <a:close/>
                <a:moveTo>
                  <a:pt x="12082197" y="8904102"/>
                </a:moveTo>
                <a:lnTo>
                  <a:pt x="12036178" y="8954658"/>
                </a:lnTo>
                <a:lnTo>
                  <a:pt x="11987864" y="9003045"/>
                </a:lnTo>
                <a:close/>
                <a:moveTo>
                  <a:pt x="12165919" y="8812125"/>
                </a:moveTo>
                <a:lnTo>
                  <a:pt x="12126473" y="8857662"/>
                </a:lnTo>
                <a:lnTo>
                  <a:pt x="12082197" y="8904102"/>
                </a:lnTo>
                <a:close/>
                <a:moveTo>
                  <a:pt x="12255481" y="8708730"/>
                </a:moveTo>
                <a:lnTo>
                  <a:pt x="12209016" y="8764777"/>
                </a:lnTo>
                <a:lnTo>
                  <a:pt x="12165919" y="8812125"/>
                </a:lnTo>
                <a:close/>
                <a:moveTo>
                  <a:pt x="12334878" y="8612960"/>
                </a:moveTo>
                <a:lnTo>
                  <a:pt x="12300056" y="8657272"/>
                </a:lnTo>
                <a:lnTo>
                  <a:pt x="12255481" y="8708730"/>
                </a:lnTo>
                <a:close/>
                <a:moveTo>
                  <a:pt x="12419525" y="8505246"/>
                </a:moveTo>
                <a:lnTo>
                  <a:pt x="12372990" y="8566989"/>
                </a:lnTo>
                <a:lnTo>
                  <a:pt x="12334878" y="8612960"/>
                </a:lnTo>
                <a:close/>
                <a:moveTo>
                  <a:pt x="12494411" y="8405886"/>
                </a:moveTo>
                <a:lnTo>
                  <a:pt x="12464009" y="8448639"/>
                </a:lnTo>
                <a:lnTo>
                  <a:pt x="12419525" y="8505246"/>
                </a:lnTo>
                <a:close/>
                <a:moveTo>
                  <a:pt x="12574004" y="8293960"/>
                </a:moveTo>
                <a:lnTo>
                  <a:pt x="12527783" y="8361608"/>
                </a:lnTo>
                <a:lnTo>
                  <a:pt x="12494411" y="8405886"/>
                </a:lnTo>
                <a:close/>
                <a:moveTo>
                  <a:pt x="12644191" y="8191234"/>
                </a:moveTo>
                <a:lnTo>
                  <a:pt x="12617984" y="8232113"/>
                </a:lnTo>
                <a:lnTo>
                  <a:pt x="12574004" y="8293960"/>
                </a:lnTo>
                <a:close/>
                <a:moveTo>
                  <a:pt x="12718587" y="8075188"/>
                </a:moveTo>
                <a:lnTo>
                  <a:pt x="12673081" y="8148951"/>
                </a:lnTo>
                <a:lnTo>
                  <a:pt x="12644191" y="8191234"/>
                </a:lnTo>
                <a:close/>
                <a:moveTo>
                  <a:pt x="12783890" y="7969334"/>
                </a:moveTo>
                <a:lnTo>
                  <a:pt x="12761636" y="8008038"/>
                </a:lnTo>
                <a:lnTo>
                  <a:pt x="12718587" y="8075188"/>
                </a:lnTo>
                <a:close/>
                <a:moveTo>
                  <a:pt x="12852941" y="7849242"/>
                </a:moveTo>
                <a:lnTo>
                  <a:pt x="12808568" y="7929331"/>
                </a:lnTo>
                <a:lnTo>
                  <a:pt x="12783890" y="7969334"/>
                </a:lnTo>
                <a:close/>
                <a:moveTo>
                  <a:pt x="12913184" y="7740510"/>
                </a:moveTo>
                <a:lnTo>
                  <a:pt x="12894617" y="7776763"/>
                </a:lnTo>
                <a:lnTo>
                  <a:pt x="12852941" y="7849242"/>
                </a:lnTo>
                <a:close/>
                <a:moveTo>
                  <a:pt x="12976733" y="7616433"/>
                </a:moveTo>
                <a:lnTo>
                  <a:pt x="12933929" y="7703067"/>
                </a:lnTo>
                <a:lnTo>
                  <a:pt x="12913184" y="7740510"/>
                </a:lnTo>
                <a:close/>
                <a:moveTo>
                  <a:pt x="13031742" y="7505093"/>
                </a:moveTo>
                <a:lnTo>
                  <a:pt x="13016579" y="7538632"/>
                </a:lnTo>
                <a:lnTo>
                  <a:pt x="12976733" y="7616433"/>
                </a:lnTo>
                <a:close/>
                <a:moveTo>
                  <a:pt x="13089635" y="7377037"/>
                </a:moveTo>
                <a:lnTo>
                  <a:pt x="13048848" y="7470472"/>
                </a:lnTo>
                <a:lnTo>
                  <a:pt x="13031742" y="7505093"/>
                </a:lnTo>
                <a:close/>
                <a:moveTo>
                  <a:pt x="13139234" y="7263417"/>
                </a:moveTo>
                <a:lnTo>
                  <a:pt x="13127177" y="7293995"/>
                </a:lnTo>
                <a:lnTo>
                  <a:pt x="13089635" y="7377037"/>
                </a:lnTo>
                <a:close/>
                <a:moveTo>
                  <a:pt x="13191313" y="7131333"/>
                </a:moveTo>
                <a:lnTo>
                  <a:pt x="13153010" y="7231861"/>
                </a:lnTo>
                <a:lnTo>
                  <a:pt x="13139234" y="7263417"/>
                </a:lnTo>
                <a:close/>
                <a:moveTo>
                  <a:pt x="13235333" y="7015804"/>
                </a:moveTo>
                <a:lnTo>
                  <a:pt x="13226063" y="7043199"/>
                </a:lnTo>
                <a:lnTo>
                  <a:pt x="13191313" y="7131333"/>
                </a:lnTo>
                <a:close/>
                <a:moveTo>
                  <a:pt x="13281442" y="6879531"/>
                </a:moveTo>
                <a:lnTo>
                  <a:pt x="13246098" y="6987550"/>
                </a:lnTo>
                <a:lnTo>
                  <a:pt x="13235333" y="7015804"/>
                </a:lnTo>
                <a:close/>
                <a:moveTo>
                  <a:pt x="13319703" y="6762600"/>
                </a:moveTo>
                <a:lnTo>
                  <a:pt x="13312890" y="6786590"/>
                </a:lnTo>
                <a:lnTo>
                  <a:pt x="13281442" y="6879531"/>
                </a:lnTo>
                <a:close/>
                <a:moveTo>
                  <a:pt x="13359697" y="6621757"/>
                </a:moveTo>
                <a:lnTo>
                  <a:pt x="13327799" y="6737856"/>
                </a:lnTo>
                <a:lnTo>
                  <a:pt x="13319703" y="6762600"/>
                </a:lnTo>
                <a:close/>
                <a:moveTo>
                  <a:pt x="13392016" y="6504129"/>
                </a:moveTo>
                <a:lnTo>
                  <a:pt x="13387311" y="6524514"/>
                </a:lnTo>
                <a:lnTo>
                  <a:pt x="13359697" y="6621757"/>
                </a:lnTo>
                <a:close/>
                <a:moveTo>
                  <a:pt x="13425735" y="6358032"/>
                </a:moveTo>
                <a:lnTo>
                  <a:pt x="13397796" y="6483094"/>
                </a:lnTo>
                <a:lnTo>
                  <a:pt x="13392016" y="6504129"/>
                </a:lnTo>
                <a:close/>
                <a:moveTo>
                  <a:pt x="13451946" y="6240710"/>
                </a:moveTo>
                <a:lnTo>
                  <a:pt x="13448979" y="6257321"/>
                </a:lnTo>
                <a:lnTo>
                  <a:pt x="13425735" y="6358032"/>
                </a:lnTo>
                <a:close/>
                <a:moveTo>
                  <a:pt x="13479227" y="6087940"/>
                </a:moveTo>
                <a:lnTo>
                  <a:pt x="13455773" y="6223578"/>
                </a:lnTo>
                <a:lnTo>
                  <a:pt x="13451946" y="6240710"/>
                </a:lnTo>
                <a:close/>
                <a:moveTo>
                  <a:pt x="13499157" y="5972687"/>
                </a:moveTo>
                <a:lnTo>
                  <a:pt x="13497547" y="5985354"/>
                </a:lnTo>
                <a:lnTo>
                  <a:pt x="13479227" y="6087940"/>
                </a:lnTo>
                <a:close/>
                <a:moveTo>
                  <a:pt x="13519849" y="5809850"/>
                </a:moveTo>
                <a:lnTo>
                  <a:pt x="13501416" y="5959626"/>
                </a:lnTo>
                <a:lnTo>
                  <a:pt x="13499157" y="5972687"/>
                </a:lnTo>
                <a:close/>
                <a:moveTo>
                  <a:pt x="13533321" y="5700386"/>
                </a:moveTo>
                <a:lnTo>
                  <a:pt x="13532668" y="5708963"/>
                </a:lnTo>
                <a:lnTo>
                  <a:pt x="13519849" y="5809850"/>
                </a:lnTo>
                <a:close/>
                <a:moveTo>
                  <a:pt x="13547269" y="5516959"/>
                </a:moveTo>
                <a:lnTo>
                  <a:pt x="13534408" y="5691550"/>
                </a:lnTo>
                <a:lnTo>
                  <a:pt x="13533321" y="5700386"/>
                </a:lnTo>
                <a:close/>
                <a:moveTo>
                  <a:pt x="13554106" y="5424141"/>
                </a:moveTo>
                <a:lnTo>
                  <a:pt x="13553996" y="5428494"/>
                </a:lnTo>
                <a:lnTo>
                  <a:pt x="13547269" y="5516959"/>
                </a:lnTo>
                <a:close/>
                <a:moveTo>
                  <a:pt x="13561151" y="5145508"/>
                </a:moveTo>
                <a:lnTo>
                  <a:pt x="13554435" y="5419667"/>
                </a:lnTo>
                <a:lnTo>
                  <a:pt x="13554106" y="5424141"/>
                </a:lnTo>
                <a:close/>
                <a:moveTo>
                  <a:pt x="13561151" y="5143081"/>
                </a:moveTo>
                <a:lnTo>
                  <a:pt x="13561182" y="5144294"/>
                </a:lnTo>
                <a:lnTo>
                  <a:pt x="13561151" y="5145508"/>
                </a:lnTo>
                <a:lnTo>
                  <a:pt x="13561181" y="5144294"/>
                </a:lnTo>
                <a:close/>
                <a:moveTo>
                  <a:pt x="13554106" y="4864449"/>
                </a:moveTo>
                <a:lnTo>
                  <a:pt x="13554435" y="4868922"/>
                </a:lnTo>
                <a:lnTo>
                  <a:pt x="13561151" y="5143081"/>
                </a:lnTo>
                <a:close/>
                <a:moveTo>
                  <a:pt x="13547269" y="4771632"/>
                </a:moveTo>
                <a:lnTo>
                  <a:pt x="13553996" y="4860096"/>
                </a:lnTo>
                <a:lnTo>
                  <a:pt x="13554106" y="4864449"/>
                </a:lnTo>
                <a:close/>
                <a:moveTo>
                  <a:pt x="13533321" y="4588204"/>
                </a:moveTo>
                <a:lnTo>
                  <a:pt x="13534408" y="4597039"/>
                </a:lnTo>
                <a:lnTo>
                  <a:pt x="13547269" y="4771632"/>
                </a:lnTo>
                <a:close/>
                <a:moveTo>
                  <a:pt x="13519848" y="4478736"/>
                </a:moveTo>
                <a:lnTo>
                  <a:pt x="13532668" y="4579626"/>
                </a:lnTo>
                <a:lnTo>
                  <a:pt x="13533321" y="4588204"/>
                </a:lnTo>
                <a:close/>
                <a:moveTo>
                  <a:pt x="13499157" y="4315904"/>
                </a:moveTo>
                <a:lnTo>
                  <a:pt x="13501416" y="4328965"/>
                </a:lnTo>
                <a:lnTo>
                  <a:pt x="13519848" y="4478736"/>
                </a:lnTo>
                <a:close/>
                <a:moveTo>
                  <a:pt x="13479226" y="4200638"/>
                </a:moveTo>
                <a:lnTo>
                  <a:pt x="13497547" y="4303236"/>
                </a:lnTo>
                <a:lnTo>
                  <a:pt x="13499157" y="4315904"/>
                </a:lnTo>
                <a:close/>
                <a:moveTo>
                  <a:pt x="13451946" y="4047881"/>
                </a:moveTo>
                <a:lnTo>
                  <a:pt x="13455773" y="4065011"/>
                </a:lnTo>
                <a:lnTo>
                  <a:pt x="13479226" y="4200638"/>
                </a:lnTo>
                <a:close/>
                <a:moveTo>
                  <a:pt x="13425732" y="3930542"/>
                </a:moveTo>
                <a:lnTo>
                  <a:pt x="13448979" y="4031269"/>
                </a:lnTo>
                <a:lnTo>
                  <a:pt x="13451946" y="4047881"/>
                </a:lnTo>
                <a:close/>
                <a:moveTo>
                  <a:pt x="13392017" y="3784463"/>
                </a:moveTo>
                <a:lnTo>
                  <a:pt x="13397796" y="3805495"/>
                </a:lnTo>
                <a:lnTo>
                  <a:pt x="13425732" y="3930542"/>
                </a:lnTo>
                <a:close/>
                <a:moveTo>
                  <a:pt x="13359693" y="3666817"/>
                </a:moveTo>
                <a:lnTo>
                  <a:pt x="13387311" y="3764075"/>
                </a:lnTo>
                <a:lnTo>
                  <a:pt x="13392017" y="3784463"/>
                </a:lnTo>
                <a:close/>
                <a:moveTo>
                  <a:pt x="13319704" y="3525993"/>
                </a:moveTo>
                <a:lnTo>
                  <a:pt x="13327799" y="3550733"/>
                </a:lnTo>
                <a:lnTo>
                  <a:pt x="13359693" y="3666817"/>
                </a:lnTo>
                <a:close/>
                <a:moveTo>
                  <a:pt x="13281438" y="3409043"/>
                </a:moveTo>
                <a:lnTo>
                  <a:pt x="13312890" y="3501999"/>
                </a:lnTo>
                <a:lnTo>
                  <a:pt x="13319704" y="3525993"/>
                </a:lnTo>
                <a:close/>
                <a:moveTo>
                  <a:pt x="13235334" y="3272788"/>
                </a:moveTo>
                <a:lnTo>
                  <a:pt x="13246098" y="3301039"/>
                </a:lnTo>
                <a:lnTo>
                  <a:pt x="13281438" y="3409043"/>
                </a:lnTo>
                <a:close/>
                <a:moveTo>
                  <a:pt x="13191309" y="3157244"/>
                </a:moveTo>
                <a:lnTo>
                  <a:pt x="13226063" y="3245390"/>
                </a:lnTo>
                <a:lnTo>
                  <a:pt x="13235334" y="3272788"/>
                </a:lnTo>
                <a:close/>
                <a:moveTo>
                  <a:pt x="13139235" y="3025175"/>
                </a:moveTo>
                <a:lnTo>
                  <a:pt x="13153010" y="3056729"/>
                </a:lnTo>
                <a:lnTo>
                  <a:pt x="13191309" y="3157244"/>
                </a:lnTo>
                <a:close/>
                <a:moveTo>
                  <a:pt x="13089632" y="2911545"/>
                </a:moveTo>
                <a:lnTo>
                  <a:pt x="13127177" y="2994593"/>
                </a:lnTo>
                <a:lnTo>
                  <a:pt x="13139235" y="3025175"/>
                </a:lnTo>
                <a:close/>
                <a:moveTo>
                  <a:pt x="13031743" y="2783499"/>
                </a:moveTo>
                <a:lnTo>
                  <a:pt x="13048848" y="2818118"/>
                </a:lnTo>
                <a:lnTo>
                  <a:pt x="13089632" y="2911545"/>
                </a:lnTo>
                <a:close/>
                <a:moveTo>
                  <a:pt x="12976727" y="2672147"/>
                </a:moveTo>
                <a:lnTo>
                  <a:pt x="13016579" y="2749958"/>
                </a:lnTo>
                <a:lnTo>
                  <a:pt x="13031743" y="2783499"/>
                </a:lnTo>
                <a:close/>
                <a:moveTo>
                  <a:pt x="12913187" y="2548086"/>
                </a:moveTo>
                <a:lnTo>
                  <a:pt x="12933929" y="2585524"/>
                </a:lnTo>
                <a:lnTo>
                  <a:pt x="12976727" y="2672147"/>
                </a:lnTo>
                <a:close/>
                <a:moveTo>
                  <a:pt x="12852931" y="2439329"/>
                </a:moveTo>
                <a:lnTo>
                  <a:pt x="12894617" y="2511827"/>
                </a:lnTo>
                <a:lnTo>
                  <a:pt x="12913187" y="2548086"/>
                </a:lnTo>
                <a:close/>
                <a:moveTo>
                  <a:pt x="12783897" y="2319267"/>
                </a:moveTo>
                <a:lnTo>
                  <a:pt x="12808568" y="2359258"/>
                </a:lnTo>
                <a:lnTo>
                  <a:pt x="12852931" y="2439329"/>
                </a:lnTo>
                <a:close/>
                <a:moveTo>
                  <a:pt x="12718575" y="2213383"/>
                </a:moveTo>
                <a:lnTo>
                  <a:pt x="12761636" y="2280551"/>
                </a:lnTo>
                <a:lnTo>
                  <a:pt x="12783897" y="2319267"/>
                </a:lnTo>
                <a:close/>
                <a:moveTo>
                  <a:pt x="12644197" y="2097364"/>
                </a:moveTo>
                <a:lnTo>
                  <a:pt x="12673081" y="2139640"/>
                </a:lnTo>
                <a:lnTo>
                  <a:pt x="12718575" y="2213383"/>
                </a:lnTo>
                <a:close/>
                <a:moveTo>
                  <a:pt x="12573993" y="1994613"/>
                </a:moveTo>
                <a:lnTo>
                  <a:pt x="12617984" y="2056476"/>
                </a:lnTo>
                <a:lnTo>
                  <a:pt x="12644197" y="2097364"/>
                </a:lnTo>
                <a:close/>
                <a:moveTo>
                  <a:pt x="12494419" y="1882714"/>
                </a:moveTo>
                <a:lnTo>
                  <a:pt x="12527783" y="1926981"/>
                </a:lnTo>
                <a:lnTo>
                  <a:pt x="12573993" y="1994613"/>
                </a:lnTo>
                <a:close/>
                <a:moveTo>
                  <a:pt x="12419515" y="1783330"/>
                </a:moveTo>
                <a:lnTo>
                  <a:pt x="12464009" y="1839949"/>
                </a:lnTo>
                <a:lnTo>
                  <a:pt x="12494419" y="1882714"/>
                </a:lnTo>
                <a:close/>
                <a:moveTo>
                  <a:pt x="12334886" y="1675638"/>
                </a:moveTo>
                <a:lnTo>
                  <a:pt x="12372990" y="1721600"/>
                </a:lnTo>
                <a:lnTo>
                  <a:pt x="12419515" y="1783330"/>
                </a:lnTo>
                <a:close/>
                <a:moveTo>
                  <a:pt x="12255469" y="1579844"/>
                </a:moveTo>
                <a:lnTo>
                  <a:pt x="12300056" y="1631317"/>
                </a:lnTo>
                <a:lnTo>
                  <a:pt x="12334886" y="1675638"/>
                </a:lnTo>
                <a:close/>
                <a:moveTo>
                  <a:pt x="12165931" y="1476478"/>
                </a:moveTo>
                <a:lnTo>
                  <a:pt x="12209016" y="1523812"/>
                </a:lnTo>
                <a:lnTo>
                  <a:pt x="12255469" y="1579844"/>
                </a:lnTo>
                <a:close/>
                <a:moveTo>
                  <a:pt x="12082182" y="1384471"/>
                </a:moveTo>
                <a:lnTo>
                  <a:pt x="12126473" y="1430927"/>
                </a:lnTo>
                <a:lnTo>
                  <a:pt x="12165931" y="1476478"/>
                </a:lnTo>
                <a:close/>
                <a:moveTo>
                  <a:pt x="11987879" y="1285559"/>
                </a:moveTo>
                <a:lnTo>
                  <a:pt x="12036178" y="1333931"/>
                </a:lnTo>
                <a:lnTo>
                  <a:pt x="12082182" y="1384471"/>
                </a:lnTo>
                <a:close/>
                <a:moveTo>
                  <a:pt x="11899987" y="1197537"/>
                </a:moveTo>
                <a:lnTo>
                  <a:pt x="11943608" y="1239125"/>
                </a:lnTo>
                <a:lnTo>
                  <a:pt x="11987879" y="1285559"/>
                </a:lnTo>
                <a:close/>
                <a:moveTo>
                  <a:pt x="11801052" y="1103211"/>
                </a:moveTo>
                <a:lnTo>
                  <a:pt x="11854792" y="1152274"/>
                </a:lnTo>
                <a:lnTo>
                  <a:pt x="11899987" y="1197537"/>
                </a:lnTo>
                <a:close/>
                <a:moveTo>
                  <a:pt x="11709213" y="1019365"/>
                </a:moveTo>
                <a:lnTo>
                  <a:pt x="11751807" y="1056260"/>
                </a:lnTo>
                <a:lnTo>
                  <a:pt x="11801052" y="1103211"/>
                </a:lnTo>
                <a:close/>
                <a:moveTo>
                  <a:pt x="11605775" y="929763"/>
                </a:moveTo>
                <a:lnTo>
                  <a:pt x="11665171" y="979155"/>
                </a:lnTo>
                <a:lnTo>
                  <a:pt x="11709213" y="1019365"/>
                </a:lnTo>
                <a:close/>
                <a:moveTo>
                  <a:pt x="11510194" y="850283"/>
                </a:moveTo>
                <a:lnTo>
                  <a:pt x="11551416" y="882677"/>
                </a:lnTo>
                <a:lnTo>
                  <a:pt x="11605775" y="929763"/>
                </a:lnTo>
                <a:close/>
                <a:moveTo>
                  <a:pt x="11402359" y="765542"/>
                </a:moveTo>
                <a:lnTo>
                  <a:pt x="11467633" y="814891"/>
                </a:lnTo>
                <a:lnTo>
                  <a:pt x="11510194" y="850283"/>
                </a:lnTo>
                <a:close/>
                <a:moveTo>
                  <a:pt x="11303257" y="690616"/>
                </a:moveTo>
                <a:lnTo>
                  <a:pt x="11342784" y="718725"/>
                </a:lnTo>
                <a:lnTo>
                  <a:pt x="11402359" y="765542"/>
                </a:lnTo>
                <a:close/>
                <a:moveTo>
                  <a:pt x="11191133" y="610883"/>
                </a:moveTo>
                <a:lnTo>
                  <a:pt x="11262492" y="659797"/>
                </a:lnTo>
                <a:lnTo>
                  <a:pt x="11303257" y="690616"/>
                </a:lnTo>
                <a:close/>
                <a:moveTo>
                  <a:pt x="11088730" y="540691"/>
                </a:moveTo>
                <a:lnTo>
                  <a:pt x="11126257" y="564749"/>
                </a:lnTo>
                <a:lnTo>
                  <a:pt x="11191133" y="610883"/>
                </a:lnTo>
                <a:close/>
                <a:moveTo>
                  <a:pt x="10972397" y="466111"/>
                </a:moveTo>
                <a:lnTo>
                  <a:pt x="11050064" y="514187"/>
                </a:lnTo>
                <a:lnTo>
                  <a:pt x="11088730" y="540691"/>
                </a:lnTo>
                <a:close/>
                <a:moveTo>
                  <a:pt x="10866947" y="400837"/>
                </a:moveTo>
                <a:lnTo>
                  <a:pt x="10902182" y="421097"/>
                </a:lnTo>
                <a:lnTo>
                  <a:pt x="10972397" y="466111"/>
                </a:lnTo>
                <a:close/>
                <a:moveTo>
                  <a:pt x="10746458" y="331558"/>
                </a:moveTo>
                <a:lnTo>
                  <a:pt x="10830665" y="378379"/>
                </a:lnTo>
                <a:lnTo>
                  <a:pt x="10866947" y="400837"/>
                </a:lnTo>
                <a:close/>
                <a:moveTo>
                  <a:pt x="10638235" y="271383"/>
                </a:moveTo>
                <a:lnTo>
                  <a:pt x="10670906" y="288116"/>
                </a:lnTo>
                <a:lnTo>
                  <a:pt x="10746458" y="331558"/>
                </a:lnTo>
                <a:close/>
                <a:moveTo>
                  <a:pt x="10513603" y="207551"/>
                </a:moveTo>
                <a:lnTo>
                  <a:pt x="10604609" y="252686"/>
                </a:lnTo>
                <a:lnTo>
                  <a:pt x="10638235" y="271383"/>
                </a:lnTo>
                <a:close/>
                <a:moveTo>
                  <a:pt x="10402926" y="152659"/>
                </a:moveTo>
                <a:lnTo>
                  <a:pt x="10432777" y="166154"/>
                </a:lnTo>
                <a:lnTo>
                  <a:pt x="10513603" y="207551"/>
                </a:lnTo>
                <a:close/>
                <a:moveTo>
                  <a:pt x="10274089" y="94412"/>
                </a:moveTo>
                <a:lnTo>
                  <a:pt x="10372213" y="137426"/>
                </a:lnTo>
                <a:lnTo>
                  <a:pt x="10402926" y="152659"/>
                </a:lnTo>
                <a:close/>
                <a:moveTo>
                  <a:pt x="10161354" y="44995"/>
                </a:moveTo>
                <a:lnTo>
                  <a:pt x="10188140" y="55556"/>
                </a:lnTo>
                <a:lnTo>
                  <a:pt x="10274089" y="94412"/>
                </a:lnTo>
                <a:close/>
                <a:moveTo>
                  <a:pt x="12423037" y="0"/>
                </a:moveTo>
                <a:lnTo>
                  <a:pt x="14214351" y="0"/>
                </a:lnTo>
                <a:lnTo>
                  <a:pt x="14241290" y="31099"/>
                </a:lnTo>
                <a:cubicBezTo>
                  <a:pt x="15388020" y="1420616"/>
                  <a:pt x="16076877" y="3202010"/>
                  <a:pt x="16076877" y="5144294"/>
                </a:cubicBezTo>
                <a:cubicBezTo>
                  <a:pt x="16076877" y="7086579"/>
                  <a:pt x="15388019" y="8867972"/>
                  <a:pt x="14241289" y="10257489"/>
                </a:cubicBezTo>
                <a:lnTo>
                  <a:pt x="14214351" y="10288587"/>
                </a:lnTo>
                <a:lnTo>
                  <a:pt x="12423038" y="10288587"/>
                </a:lnTo>
                <a:lnTo>
                  <a:pt x="12584341" y="10148863"/>
                </a:lnTo>
                <a:cubicBezTo>
                  <a:pt x="13945084" y="8912099"/>
                  <a:pt x="14799377" y="7127962"/>
                  <a:pt x="14799377" y="5144294"/>
                </a:cubicBezTo>
                <a:cubicBezTo>
                  <a:pt x="14799377" y="3160626"/>
                  <a:pt x="13945084" y="1376489"/>
                  <a:pt x="12584341" y="139725"/>
                </a:cubicBezTo>
                <a:close/>
                <a:moveTo>
                  <a:pt x="10047239" y="0"/>
                </a:moveTo>
                <a:lnTo>
                  <a:pt x="10047812" y="0"/>
                </a:lnTo>
                <a:lnTo>
                  <a:pt x="10133791" y="32912"/>
                </a:lnTo>
                <a:lnTo>
                  <a:pt x="10161354" y="44995"/>
                </a:lnTo>
                <a:close/>
                <a:moveTo>
                  <a:pt x="1862529" y="0"/>
                </a:moveTo>
                <a:lnTo>
                  <a:pt x="3653844" y="0"/>
                </a:lnTo>
                <a:lnTo>
                  <a:pt x="3492540" y="139725"/>
                </a:lnTo>
                <a:cubicBezTo>
                  <a:pt x="2131795" y="1376489"/>
                  <a:pt x="1277503" y="3160626"/>
                  <a:pt x="1277503" y="5144294"/>
                </a:cubicBezTo>
                <a:cubicBezTo>
                  <a:pt x="1277503" y="7127962"/>
                  <a:pt x="2131796" y="8912099"/>
                  <a:pt x="3492540" y="10148863"/>
                </a:cubicBezTo>
                <a:lnTo>
                  <a:pt x="3653843" y="10288587"/>
                </a:lnTo>
                <a:lnTo>
                  <a:pt x="1862527" y="10288587"/>
                </a:lnTo>
                <a:lnTo>
                  <a:pt x="1835589" y="10257489"/>
                </a:lnTo>
                <a:cubicBezTo>
                  <a:pt x="688858" y="8867972"/>
                  <a:pt x="0" y="7086579"/>
                  <a:pt x="0" y="5144294"/>
                </a:cubicBezTo>
                <a:cubicBezTo>
                  <a:pt x="0" y="3202010"/>
                  <a:pt x="688857" y="1420616"/>
                  <a:pt x="1835590" y="3109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Полилиния 65"/>
          <p:cNvSpPr/>
          <p:nvPr/>
        </p:nvSpPr>
        <p:spPr>
          <a:xfrm>
            <a:off x="2383064" y="0"/>
            <a:ext cx="13521875" cy="10288588"/>
          </a:xfrm>
          <a:custGeom>
            <a:avLst/>
            <a:gdLst>
              <a:gd name="connsiteX0" fmla="*/ 8769737 w 13521875"/>
              <a:gd name="connsiteY0" fmla="*/ 0 h 10288588"/>
              <a:gd name="connsiteX1" fmla="*/ 11145535 w 13521875"/>
              <a:gd name="connsiteY1" fmla="*/ 0 h 10288588"/>
              <a:gd name="connsiteX2" fmla="*/ 11306839 w 13521875"/>
              <a:gd name="connsiteY2" fmla="*/ 139726 h 10288588"/>
              <a:gd name="connsiteX3" fmla="*/ 13521875 w 13521875"/>
              <a:gd name="connsiteY3" fmla="*/ 5144294 h 10288588"/>
              <a:gd name="connsiteX4" fmla="*/ 11306839 w 13521875"/>
              <a:gd name="connsiteY4" fmla="*/ 10148863 h 10288588"/>
              <a:gd name="connsiteX5" fmla="*/ 11145535 w 13521875"/>
              <a:gd name="connsiteY5" fmla="*/ 10288588 h 10288588"/>
              <a:gd name="connsiteX6" fmla="*/ 8769737 w 13521875"/>
              <a:gd name="connsiteY6" fmla="*/ 10288588 h 10288588"/>
              <a:gd name="connsiteX7" fmla="*/ 8910638 w 13521875"/>
              <a:gd name="connsiteY7" fmla="*/ 10233033 h 10288588"/>
              <a:gd name="connsiteX8" fmla="*/ 12283680 w 13521875"/>
              <a:gd name="connsiteY8" fmla="*/ 5144294 h 10288588"/>
              <a:gd name="connsiteX9" fmla="*/ 8910638 w 13521875"/>
              <a:gd name="connsiteY9" fmla="*/ 55556 h 10288588"/>
              <a:gd name="connsiteX10" fmla="*/ 2376341 w 13521875"/>
              <a:gd name="connsiteY10" fmla="*/ 0 h 10288588"/>
              <a:gd name="connsiteX11" fmla="*/ 4752140 w 13521875"/>
              <a:gd name="connsiteY11" fmla="*/ 0 h 10288588"/>
              <a:gd name="connsiteX12" fmla="*/ 4611239 w 13521875"/>
              <a:gd name="connsiteY12" fmla="*/ 55556 h 10288588"/>
              <a:gd name="connsiteX13" fmla="*/ 1238194 w 13521875"/>
              <a:gd name="connsiteY13" fmla="*/ 5144294 h 10288588"/>
              <a:gd name="connsiteX14" fmla="*/ 4611238 w 13521875"/>
              <a:gd name="connsiteY14" fmla="*/ 10233033 h 10288588"/>
              <a:gd name="connsiteX15" fmla="*/ 4752139 w 13521875"/>
              <a:gd name="connsiteY15" fmla="*/ 10288588 h 10288588"/>
              <a:gd name="connsiteX16" fmla="*/ 2376340 w 13521875"/>
              <a:gd name="connsiteY16" fmla="*/ 10288588 h 10288588"/>
              <a:gd name="connsiteX17" fmla="*/ 2215036 w 13521875"/>
              <a:gd name="connsiteY17" fmla="*/ 10148863 h 10288588"/>
              <a:gd name="connsiteX18" fmla="*/ 0 w 13521875"/>
              <a:gd name="connsiteY18" fmla="*/ 5144294 h 10288588"/>
              <a:gd name="connsiteX19" fmla="*/ 2215037 w 13521875"/>
              <a:gd name="connsiteY19" fmla="*/ 139726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521875" h="10288588">
                <a:moveTo>
                  <a:pt x="8769737" y="0"/>
                </a:moveTo>
                <a:lnTo>
                  <a:pt x="11145535" y="0"/>
                </a:lnTo>
                <a:lnTo>
                  <a:pt x="11306839" y="139726"/>
                </a:lnTo>
                <a:cubicBezTo>
                  <a:pt x="12667582" y="1376489"/>
                  <a:pt x="13521875" y="3160627"/>
                  <a:pt x="13521875" y="5144294"/>
                </a:cubicBezTo>
                <a:cubicBezTo>
                  <a:pt x="13521875" y="7127962"/>
                  <a:pt x="12667582" y="8912099"/>
                  <a:pt x="11306839" y="10148863"/>
                </a:cubicBezTo>
                <a:lnTo>
                  <a:pt x="11145535" y="10288588"/>
                </a:lnTo>
                <a:lnTo>
                  <a:pt x="8769737" y="10288588"/>
                </a:lnTo>
                <a:lnTo>
                  <a:pt x="8910638" y="10233033"/>
                </a:lnTo>
                <a:cubicBezTo>
                  <a:pt x="10892834" y="9394635"/>
                  <a:pt x="12283680" y="7431890"/>
                  <a:pt x="12283680" y="5144294"/>
                </a:cubicBezTo>
                <a:cubicBezTo>
                  <a:pt x="12283680" y="2856699"/>
                  <a:pt x="10892834" y="893954"/>
                  <a:pt x="8910638" y="55556"/>
                </a:cubicBezTo>
                <a:close/>
                <a:moveTo>
                  <a:pt x="2376341" y="0"/>
                </a:moveTo>
                <a:lnTo>
                  <a:pt x="4752140" y="0"/>
                </a:lnTo>
                <a:lnTo>
                  <a:pt x="4611239" y="55556"/>
                </a:lnTo>
                <a:cubicBezTo>
                  <a:pt x="2629043" y="893954"/>
                  <a:pt x="1238194" y="2856699"/>
                  <a:pt x="1238194" y="5144294"/>
                </a:cubicBezTo>
                <a:cubicBezTo>
                  <a:pt x="1238194" y="7431890"/>
                  <a:pt x="2629043" y="9394635"/>
                  <a:pt x="4611238" y="10233033"/>
                </a:cubicBezTo>
                <a:lnTo>
                  <a:pt x="4752139" y="10288588"/>
                </a:lnTo>
                <a:lnTo>
                  <a:pt x="2376340" y="10288588"/>
                </a:lnTo>
                <a:lnTo>
                  <a:pt x="2215036" y="10148863"/>
                </a:lnTo>
                <a:cubicBezTo>
                  <a:pt x="854293" y="8912099"/>
                  <a:pt x="0" y="7127962"/>
                  <a:pt x="0" y="5144294"/>
                </a:cubicBezTo>
                <a:cubicBezTo>
                  <a:pt x="0" y="3160627"/>
                  <a:pt x="854293" y="1376489"/>
                  <a:pt x="2215037" y="139726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Полилиния 77"/>
          <p:cNvSpPr/>
          <p:nvPr/>
        </p:nvSpPr>
        <p:spPr>
          <a:xfrm>
            <a:off x="3621257" y="1"/>
            <a:ext cx="11045486" cy="10288587"/>
          </a:xfrm>
          <a:custGeom>
            <a:avLst/>
            <a:gdLst>
              <a:gd name="connsiteX0" fmla="*/ 5522745 w 11045486"/>
              <a:gd name="connsiteY0" fmla="*/ 820438 h 10288587"/>
              <a:gd name="connsiteX1" fmla="*/ 1198889 w 11045486"/>
              <a:gd name="connsiteY1" fmla="*/ 5144295 h 10288587"/>
              <a:gd name="connsiteX2" fmla="*/ 5522745 w 11045486"/>
              <a:gd name="connsiteY2" fmla="*/ 9468150 h 10288587"/>
              <a:gd name="connsiteX3" fmla="*/ 9846599 w 11045486"/>
              <a:gd name="connsiteY3" fmla="*/ 5144295 h 10288587"/>
              <a:gd name="connsiteX4" fmla="*/ 5522745 w 11045486"/>
              <a:gd name="connsiteY4" fmla="*/ 820438 h 10288587"/>
              <a:gd name="connsiteX5" fmla="*/ 3513945 w 11045486"/>
              <a:gd name="connsiteY5" fmla="*/ 0 h 10288587"/>
              <a:gd name="connsiteX6" fmla="*/ 7531544 w 11045486"/>
              <a:gd name="connsiteY6" fmla="*/ 0 h 10288587"/>
              <a:gd name="connsiteX7" fmla="*/ 7672444 w 11045486"/>
              <a:gd name="connsiteY7" fmla="*/ 55556 h 10288587"/>
              <a:gd name="connsiteX8" fmla="*/ 11045486 w 11045486"/>
              <a:gd name="connsiteY8" fmla="*/ 5144295 h 10288587"/>
              <a:gd name="connsiteX9" fmla="*/ 7672444 w 11045486"/>
              <a:gd name="connsiteY9" fmla="*/ 10233033 h 10288587"/>
              <a:gd name="connsiteX10" fmla="*/ 7531546 w 11045486"/>
              <a:gd name="connsiteY10" fmla="*/ 10288587 h 10288587"/>
              <a:gd name="connsiteX11" fmla="*/ 3513942 w 11045486"/>
              <a:gd name="connsiteY11" fmla="*/ 10288587 h 10288587"/>
              <a:gd name="connsiteX12" fmla="*/ 3373044 w 11045486"/>
              <a:gd name="connsiteY12" fmla="*/ 10233033 h 10288587"/>
              <a:gd name="connsiteX13" fmla="*/ 0 w 11045486"/>
              <a:gd name="connsiteY13" fmla="*/ 5144295 h 10288587"/>
              <a:gd name="connsiteX14" fmla="*/ 3373044 w 11045486"/>
              <a:gd name="connsiteY14" fmla="*/ 55556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45486" h="10288587">
                <a:moveTo>
                  <a:pt x="5522745" y="820438"/>
                </a:moveTo>
                <a:cubicBezTo>
                  <a:pt x="3134745" y="820438"/>
                  <a:pt x="1198889" y="2756294"/>
                  <a:pt x="1198889" y="5144295"/>
                </a:cubicBezTo>
                <a:cubicBezTo>
                  <a:pt x="1198889" y="7532294"/>
                  <a:pt x="3134745" y="9468150"/>
                  <a:pt x="5522745" y="9468150"/>
                </a:cubicBezTo>
                <a:cubicBezTo>
                  <a:pt x="7910743" y="9468150"/>
                  <a:pt x="9846599" y="7532294"/>
                  <a:pt x="9846599" y="5144295"/>
                </a:cubicBezTo>
                <a:cubicBezTo>
                  <a:pt x="9846599" y="2756294"/>
                  <a:pt x="7910743" y="820438"/>
                  <a:pt x="5522745" y="820438"/>
                </a:cubicBezTo>
                <a:close/>
                <a:moveTo>
                  <a:pt x="3513945" y="0"/>
                </a:moveTo>
                <a:lnTo>
                  <a:pt x="7531544" y="0"/>
                </a:lnTo>
                <a:lnTo>
                  <a:pt x="7672444" y="55556"/>
                </a:lnTo>
                <a:cubicBezTo>
                  <a:pt x="9654639" y="893954"/>
                  <a:pt x="11045486" y="2856699"/>
                  <a:pt x="11045486" y="5144295"/>
                </a:cubicBezTo>
                <a:cubicBezTo>
                  <a:pt x="11045486" y="7431890"/>
                  <a:pt x="9654639" y="9394635"/>
                  <a:pt x="7672444" y="10233033"/>
                </a:cubicBezTo>
                <a:lnTo>
                  <a:pt x="7531546" y="10288587"/>
                </a:lnTo>
                <a:lnTo>
                  <a:pt x="3513942" y="10288587"/>
                </a:lnTo>
                <a:lnTo>
                  <a:pt x="3373044" y="10233033"/>
                </a:lnTo>
                <a:cubicBezTo>
                  <a:pt x="1390848" y="9394635"/>
                  <a:pt x="0" y="7431890"/>
                  <a:pt x="0" y="5144295"/>
                </a:cubicBezTo>
                <a:cubicBezTo>
                  <a:pt x="0" y="2856699"/>
                  <a:pt x="1390848" y="893954"/>
                  <a:pt x="3373044" y="55556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933950" y="934244"/>
            <a:ext cx="8420100" cy="8420100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Группа 13"/>
          <p:cNvGrpSpPr/>
          <p:nvPr/>
        </p:nvGrpSpPr>
        <p:grpSpPr>
          <a:xfrm>
            <a:off x="5019676" y="3746892"/>
            <a:ext cx="8248649" cy="3323987"/>
            <a:chOff x="5019676" y="4395518"/>
            <a:chExt cx="8248649" cy="3323987"/>
          </a:xfrm>
        </p:grpSpPr>
        <p:sp>
          <p:nvSpPr>
            <p:cNvPr id="15" name="TextBox 14"/>
            <p:cNvSpPr txBox="1"/>
            <p:nvPr/>
          </p:nvSpPr>
          <p:spPr>
            <a:xfrm>
              <a:off x="5105400" y="4395518"/>
              <a:ext cx="8077198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 dirty="0">
                  <a:solidFill>
                    <a:schemeClr val="bg2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2 </a:t>
              </a:r>
            </a:p>
            <a:p>
              <a:pPr algn="ctr"/>
              <a:r>
                <a:rPr lang="fr-FR" sz="7000" dirty="0">
                  <a:solidFill>
                    <a:schemeClr val="bg2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Expérimentation des algorithmes ML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9676" y="5747705"/>
              <a:ext cx="82486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FR" sz="21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8288000" cy="10288588"/>
          </a:xfrm>
        </p:spPr>
      </p:sp>
      <p:pic>
        <p:nvPicPr>
          <p:cNvPr id="16" name="Picture 6" descr="Machine Learning Icons - Download Free Vector Icons | Noun Project">
            <a:extLst>
              <a:ext uri="{FF2B5EF4-FFF2-40B4-BE49-F238E27FC236}">
                <a16:creationId xmlns:a16="http://schemas.microsoft.com/office/drawing/2014/main" id="{D0A0EFC9-821D-481B-BF8F-BF5BE8297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07" y="1706042"/>
            <a:ext cx="1538984" cy="15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64" grpId="0" animBg="1"/>
      <p:bldP spid="66" grpId="0" animBg="1"/>
      <p:bldP spid="7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/>
          <p:cNvGrpSpPr/>
          <p:nvPr/>
        </p:nvGrpSpPr>
        <p:grpSpPr>
          <a:xfrm>
            <a:off x="13554517" y="7499986"/>
            <a:ext cx="1940444" cy="1859519"/>
            <a:chOff x="8156378" y="7757910"/>
            <a:chExt cx="1940444" cy="1859519"/>
          </a:xfrm>
        </p:grpSpPr>
        <p:grpSp>
          <p:nvGrpSpPr>
            <p:cNvPr id="4" name="Group 154"/>
            <p:cNvGrpSpPr/>
            <p:nvPr/>
          </p:nvGrpSpPr>
          <p:grpSpPr>
            <a:xfrm>
              <a:off x="8262480" y="8031264"/>
              <a:ext cx="1703060" cy="1580769"/>
              <a:chOff x="5555754" y="5054943"/>
              <a:chExt cx="1218128" cy="1130658"/>
            </a:xfrm>
            <a:solidFill>
              <a:schemeClr val="bg2">
                <a:lumMod val="95000"/>
              </a:schemeClr>
            </a:solidFill>
          </p:grpSpPr>
          <p:sp>
            <p:nvSpPr>
              <p:cNvPr id="18" name="Freeform 250"/>
              <p:cNvSpPr>
                <a:spLocks/>
              </p:cNvSpPr>
              <p:nvPr/>
            </p:nvSpPr>
            <p:spPr bwMode="auto">
              <a:xfrm>
                <a:off x="5560899" y="5633778"/>
                <a:ext cx="1187256" cy="551823"/>
              </a:xfrm>
              <a:custGeom>
                <a:avLst/>
                <a:gdLst>
                  <a:gd name="T0" fmla="*/ 701 w 923"/>
                  <a:gd name="T1" fmla="*/ 1 h 429"/>
                  <a:gd name="T2" fmla="*/ 790 w 923"/>
                  <a:gd name="T3" fmla="*/ 4 h 429"/>
                  <a:gd name="T4" fmla="*/ 860 w 923"/>
                  <a:gd name="T5" fmla="*/ 12 h 429"/>
                  <a:gd name="T6" fmla="*/ 906 w 923"/>
                  <a:gd name="T7" fmla="*/ 25 h 429"/>
                  <a:gd name="T8" fmla="*/ 923 w 923"/>
                  <a:gd name="T9" fmla="*/ 42 h 429"/>
                  <a:gd name="T10" fmla="*/ 907 w 923"/>
                  <a:gd name="T11" fmla="*/ 94 h 429"/>
                  <a:gd name="T12" fmla="*/ 867 w 923"/>
                  <a:gd name="T13" fmla="*/ 148 h 429"/>
                  <a:gd name="T14" fmla="*/ 809 w 923"/>
                  <a:gd name="T15" fmla="*/ 200 h 429"/>
                  <a:gd name="T16" fmla="*/ 746 w 923"/>
                  <a:gd name="T17" fmla="*/ 247 h 429"/>
                  <a:gd name="T18" fmla="*/ 687 w 923"/>
                  <a:gd name="T19" fmla="*/ 288 h 429"/>
                  <a:gd name="T20" fmla="*/ 619 w 923"/>
                  <a:gd name="T21" fmla="*/ 335 h 429"/>
                  <a:gd name="T22" fmla="*/ 573 w 923"/>
                  <a:gd name="T23" fmla="*/ 373 h 429"/>
                  <a:gd name="T24" fmla="*/ 546 w 923"/>
                  <a:gd name="T25" fmla="*/ 398 h 429"/>
                  <a:gd name="T26" fmla="*/ 532 w 923"/>
                  <a:gd name="T27" fmla="*/ 411 h 429"/>
                  <a:gd name="T28" fmla="*/ 508 w 923"/>
                  <a:gd name="T29" fmla="*/ 424 h 429"/>
                  <a:gd name="T30" fmla="*/ 474 w 923"/>
                  <a:gd name="T31" fmla="*/ 429 h 429"/>
                  <a:gd name="T32" fmla="*/ 429 w 923"/>
                  <a:gd name="T33" fmla="*/ 420 h 429"/>
                  <a:gd name="T34" fmla="*/ 380 w 923"/>
                  <a:gd name="T35" fmla="*/ 387 h 429"/>
                  <a:gd name="T36" fmla="*/ 319 w 923"/>
                  <a:gd name="T37" fmla="*/ 343 h 429"/>
                  <a:gd name="T38" fmla="*/ 251 w 923"/>
                  <a:gd name="T39" fmla="*/ 291 h 429"/>
                  <a:gd name="T40" fmla="*/ 179 w 923"/>
                  <a:gd name="T41" fmla="*/ 238 h 429"/>
                  <a:gd name="T42" fmla="*/ 113 w 923"/>
                  <a:gd name="T43" fmla="*/ 190 h 429"/>
                  <a:gd name="T44" fmla="*/ 55 w 923"/>
                  <a:gd name="T45" fmla="*/ 137 h 429"/>
                  <a:gd name="T46" fmla="*/ 21 w 923"/>
                  <a:gd name="T47" fmla="*/ 88 h 429"/>
                  <a:gd name="T48" fmla="*/ 5 w 923"/>
                  <a:gd name="T49" fmla="*/ 48 h 429"/>
                  <a:gd name="T50" fmla="*/ 0 w 923"/>
                  <a:gd name="T51" fmla="*/ 30 h 429"/>
                  <a:gd name="T52" fmla="*/ 17 w 923"/>
                  <a:gd name="T53" fmla="*/ 29 h 429"/>
                  <a:gd name="T54" fmla="*/ 63 w 923"/>
                  <a:gd name="T55" fmla="*/ 26 h 429"/>
                  <a:gd name="T56" fmla="*/ 133 w 923"/>
                  <a:gd name="T57" fmla="*/ 21 h 429"/>
                  <a:gd name="T58" fmla="*/ 223 w 923"/>
                  <a:gd name="T59" fmla="*/ 16 h 429"/>
                  <a:gd name="T60" fmla="*/ 325 w 923"/>
                  <a:gd name="T61" fmla="*/ 9 h 429"/>
                  <a:gd name="T62" fmla="*/ 433 w 923"/>
                  <a:gd name="T63" fmla="*/ 5 h 429"/>
                  <a:gd name="T64" fmla="*/ 545 w 923"/>
                  <a:gd name="T65" fmla="*/ 1 h 429"/>
                  <a:gd name="T66" fmla="*/ 651 w 923"/>
                  <a:gd name="T67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3" h="429">
                    <a:moveTo>
                      <a:pt x="651" y="0"/>
                    </a:moveTo>
                    <a:lnTo>
                      <a:pt x="701" y="1"/>
                    </a:lnTo>
                    <a:lnTo>
                      <a:pt x="746" y="3"/>
                    </a:lnTo>
                    <a:lnTo>
                      <a:pt x="790" y="4"/>
                    </a:lnTo>
                    <a:lnTo>
                      <a:pt x="828" y="8"/>
                    </a:lnTo>
                    <a:lnTo>
                      <a:pt x="860" y="12"/>
                    </a:lnTo>
                    <a:lnTo>
                      <a:pt x="886" y="17"/>
                    </a:lnTo>
                    <a:lnTo>
                      <a:pt x="906" y="25"/>
                    </a:lnTo>
                    <a:lnTo>
                      <a:pt x="919" y="33"/>
                    </a:lnTo>
                    <a:lnTo>
                      <a:pt x="923" y="42"/>
                    </a:lnTo>
                    <a:lnTo>
                      <a:pt x="919" y="68"/>
                    </a:lnTo>
                    <a:lnTo>
                      <a:pt x="907" y="94"/>
                    </a:lnTo>
                    <a:lnTo>
                      <a:pt x="889" y="122"/>
                    </a:lnTo>
                    <a:lnTo>
                      <a:pt x="867" y="148"/>
                    </a:lnTo>
                    <a:lnTo>
                      <a:pt x="839" y="175"/>
                    </a:lnTo>
                    <a:lnTo>
                      <a:pt x="809" y="200"/>
                    </a:lnTo>
                    <a:lnTo>
                      <a:pt x="778" y="225"/>
                    </a:lnTo>
                    <a:lnTo>
                      <a:pt x="746" y="247"/>
                    </a:lnTo>
                    <a:lnTo>
                      <a:pt x="716" y="270"/>
                    </a:lnTo>
                    <a:lnTo>
                      <a:pt x="687" y="288"/>
                    </a:lnTo>
                    <a:lnTo>
                      <a:pt x="651" y="313"/>
                    </a:lnTo>
                    <a:lnTo>
                      <a:pt x="619" y="335"/>
                    </a:lnTo>
                    <a:lnTo>
                      <a:pt x="594" y="356"/>
                    </a:lnTo>
                    <a:lnTo>
                      <a:pt x="573" y="373"/>
                    </a:lnTo>
                    <a:lnTo>
                      <a:pt x="558" y="386"/>
                    </a:lnTo>
                    <a:lnTo>
                      <a:pt x="546" y="398"/>
                    </a:lnTo>
                    <a:lnTo>
                      <a:pt x="538" y="405"/>
                    </a:lnTo>
                    <a:lnTo>
                      <a:pt x="532" y="411"/>
                    </a:lnTo>
                    <a:lnTo>
                      <a:pt x="521" y="418"/>
                    </a:lnTo>
                    <a:lnTo>
                      <a:pt x="508" y="424"/>
                    </a:lnTo>
                    <a:lnTo>
                      <a:pt x="492" y="428"/>
                    </a:lnTo>
                    <a:lnTo>
                      <a:pt x="474" y="429"/>
                    </a:lnTo>
                    <a:lnTo>
                      <a:pt x="453" y="428"/>
                    </a:lnTo>
                    <a:lnTo>
                      <a:pt x="429" y="420"/>
                    </a:lnTo>
                    <a:lnTo>
                      <a:pt x="405" y="405"/>
                    </a:lnTo>
                    <a:lnTo>
                      <a:pt x="380" y="387"/>
                    </a:lnTo>
                    <a:lnTo>
                      <a:pt x="351" y="367"/>
                    </a:lnTo>
                    <a:lnTo>
                      <a:pt x="319" y="343"/>
                    </a:lnTo>
                    <a:lnTo>
                      <a:pt x="285" y="317"/>
                    </a:lnTo>
                    <a:lnTo>
                      <a:pt x="251" y="291"/>
                    </a:lnTo>
                    <a:lnTo>
                      <a:pt x="215" y="264"/>
                    </a:lnTo>
                    <a:lnTo>
                      <a:pt x="179" y="238"/>
                    </a:lnTo>
                    <a:lnTo>
                      <a:pt x="145" y="213"/>
                    </a:lnTo>
                    <a:lnTo>
                      <a:pt x="113" y="190"/>
                    </a:lnTo>
                    <a:lnTo>
                      <a:pt x="80" y="164"/>
                    </a:lnTo>
                    <a:lnTo>
                      <a:pt x="55" y="137"/>
                    </a:lnTo>
                    <a:lnTo>
                      <a:pt x="35" y="111"/>
                    </a:lnTo>
                    <a:lnTo>
                      <a:pt x="21" y="88"/>
                    </a:lnTo>
                    <a:lnTo>
                      <a:pt x="10" y="67"/>
                    </a:lnTo>
                    <a:lnTo>
                      <a:pt x="5" y="48"/>
                    </a:lnTo>
                    <a:lnTo>
                      <a:pt x="1" y="37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17" y="29"/>
                    </a:lnTo>
                    <a:lnTo>
                      <a:pt x="37" y="27"/>
                    </a:lnTo>
                    <a:lnTo>
                      <a:pt x="63" y="26"/>
                    </a:lnTo>
                    <a:lnTo>
                      <a:pt x="96" y="24"/>
                    </a:lnTo>
                    <a:lnTo>
                      <a:pt x="133" y="21"/>
                    </a:lnTo>
                    <a:lnTo>
                      <a:pt x="177" y="18"/>
                    </a:lnTo>
                    <a:lnTo>
                      <a:pt x="223" y="16"/>
                    </a:lnTo>
                    <a:lnTo>
                      <a:pt x="272" y="13"/>
                    </a:lnTo>
                    <a:lnTo>
                      <a:pt x="325" y="9"/>
                    </a:lnTo>
                    <a:lnTo>
                      <a:pt x="378" y="8"/>
                    </a:lnTo>
                    <a:lnTo>
                      <a:pt x="433" y="5"/>
                    </a:lnTo>
                    <a:lnTo>
                      <a:pt x="488" y="3"/>
                    </a:lnTo>
                    <a:lnTo>
                      <a:pt x="545" y="1"/>
                    </a:lnTo>
                    <a:lnTo>
                      <a:pt x="598" y="1"/>
                    </a:lnTo>
                    <a:lnTo>
                      <a:pt x="6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9" name="Freeform 251"/>
              <p:cNvSpPr>
                <a:spLocks/>
              </p:cNvSpPr>
              <p:nvPr/>
            </p:nvSpPr>
            <p:spPr bwMode="auto">
              <a:xfrm>
                <a:off x="5555754" y="5054943"/>
                <a:ext cx="1218128" cy="713897"/>
              </a:xfrm>
              <a:custGeom>
                <a:avLst/>
                <a:gdLst>
                  <a:gd name="T0" fmla="*/ 107 w 947"/>
                  <a:gd name="T1" fmla="*/ 0 h 555"/>
                  <a:gd name="T2" fmla="*/ 833 w 947"/>
                  <a:gd name="T3" fmla="*/ 0 h 555"/>
                  <a:gd name="T4" fmla="*/ 862 w 947"/>
                  <a:gd name="T5" fmla="*/ 4 h 555"/>
                  <a:gd name="T6" fmla="*/ 889 w 947"/>
                  <a:gd name="T7" fmla="*/ 13 h 555"/>
                  <a:gd name="T8" fmla="*/ 911 w 947"/>
                  <a:gd name="T9" fmla="*/ 27 h 555"/>
                  <a:gd name="T10" fmla="*/ 930 w 947"/>
                  <a:gd name="T11" fmla="*/ 45 h 555"/>
                  <a:gd name="T12" fmla="*/ 943 w 947"/>
                  <a:gd name="T13" fmla="*/ 68 h 555"/>
                  <a:gd name="T14" fmla="*/ 947 w 947"/>
                  <a:gd name="T15" fmla="*/ 93 h 555"/>
                  <a:gd name="T16" fmla="*/ 947 w 947"/>
                  <a:gd name="T17" fmla="*/ 466 h 555"/>
                  <a:gd name="T18" fmla="*/ 943 w 947"/>
                  <a:gd name="T19" fmla="*/ 487 h 555"/>
                  <a:gd name="T20" fmla="*/ 935 w 947"/>
                  <a:gd name="T21" fmla="*/ 506 h 555"/>
                  <a:gd name="T22" fmla="*/ 921 w 947"/>
                  <a:gd name="T23" fmla="*/ 522 h 555"/>
                  <a:gd name="T24" fmla="*/ 902 w 947"/>
                  <a:gd name="T25" fmla="*/ 536 h 555"/>
                  <a:gd name="T26" fmla="*/ 881 w 947"/>
                  <a:gd name="T27" fmla="*/ 547 h 555"/>
                  <a:gd name="T28" fmla="*/ 858 w 947"/>
                  <a:gd name="T29" fmla="*/ 553 h 555"/>
                  <a:gd name="T30" fmla="*/ 833 w 947"/>
                  <a:gd name="T31" fmla="*/ 555 h 555"/>
                  <a:gd name="T32" fmla="*/ 107 w 947"/>
                  <a:gd name="T33" fmla="*/ 555 h 555"/>
                  <a:gd name="T34" fmla="*/ 79 w 947"/>
                  <a:gd name="T35" fmla="*/ 552 h 555"/>
                  <a:gd name="T36" fmla="*/ 54 w 947"/>
                  <a:gd name="T37" fmla="*/ 543 h 555"/>
                  <a:gd name="T38" fmla="*/ 31 w 947"/>
                  <a:gd name="T39" fmla="*/ 530 h 555"/>
                  <a:gd name="T40" fmla="*/ 14 w 947"/>
                  <a:gd name="T41" fmla="*/ 512 h 555"/>
                  <a:gd name="T42" fmla="*/ 4 w 947"/>
                  <a:gd name="T43" fmla="*/ 491 h 555"/>
                  <a:gd name="T44" fmla="*/ 0 w 947"/>
                  <a:gd name="T45" fmla="*/ 466 h 555"/>
                  <a:gd name="T46" fmla="*/ 0 w 947"/>
                  <a:gd name="T47" fmla="*/ 93 h 555"/>
                  <a:gd name="T48" fmla="*/ 4 w 947"/>
                  <a:gd name="T49" fmla="*/ 68 h 555"/>
                  <a:gd name="T50" fmla="*/ 14 w 947"/>
                  <a:gd name="T51" fmla="*/ 45 h 555"/>
                  <a:gd name="T52" fmla="*/ 31 w 947"/>
                  <a:gd name="T53" fmla="*/ 27 h 555"/>
                  <a:gd name="T54" fmla="*/ 54 w 947"/>
                  <a:gd name="T55" fmla="*/ 13 h 555"/>
                  <a:gd name="T56" fmla="*/ 79 w 947"/>
                  <a:gd name="T57" fmla="*/ 4 h 555"/>
                  <a:gd name="T58" fmla="*/ 107 w 947"/>
                  <a:gd name="T59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47" h="555">
                    <a:moveTo>
                      <a:pt x="107" y="0"/>
                    </a:moveTo>
                    <a:lnTo>
                      <a:pt x="833" y="0"/>
                    </a:lnTo>
                    <a:lnTo>
                      <a:pt x="862" y="4"/>
                    </a:lnTo>
                    <a:lnTo>
                      <a:pt x="889" y="13"/>
                    </a:lnTo>
                    <a:lnTo>
                      <a:pt x="911" y="27"/>
                    </a:lnTo>
                    <a:lnTo>
                      <a:pt x="930" y="45"/>
                    </a:lnTo>
                    <a:lnTo>
                      <a:pt x="943" y="68"/>
                    </a:lnTo>
                    <a:lnTo>
                      <a:pt x="947" y="93"/>
                    </a:lnTo>
                    <a:lnTo>
                      <a:pt x="947" y="466"/>
                    </a:lnTo>
                    <a:lnTo>
                      <a:pt x="943" y="487"/>
                    </a:lnTo>
                    <a:lnTo>
                      <a:pt x="935" y="506"/>
                    </a:lnTo>
                    <a:lnTo>
                      <a:pt x="921" y="522"/>
                    </a:lnTo>
                    <a:lnTo>
                      <a:pt x="902" y="536"/>
                    </a:lnTo>
                    <a:lnTo>
                      <a:pt x="881" y="547"/>
                    </a:lnTo>
                    <a:lnTo>
                      <a:pt x="858" y="553"/>
                    </a:lnTo>
                    <a:lnTo>
                      <a:pt x="833" y="555"/>
                    </a:lnTo>
                    <a:lnTo>
                      <a:pt x="107" y="555"/>
                    </a:lnTo>
                    <a:lnTo>
                      <a:pt x="79" y="552"/>
                    </a:lnTo>
                    <a:lnTo>
                      <a:pt x="54" y="543"/>
                    </a:lnTo>
                    <a:lnTo>
                      <a:pt x="31" y="530"/>
                    </a:lnTo>
                    <a:lnTo>
                      <a:pt x="14" y="512"/>
                    </a:lnTo>
                    <a:lnTo>
                      <a:pt x="4" y="491"/>
                    </a:lnTo>
                    <a:lnTo>
                      <a:pt x="0" y="466"/>
                    </a:lnTo>
                    <a:lnTo>
                      <a:pt x="0" y="93"/>
                    </a:lnTo>
                    <a:lnTo>
                      <a:pt x="4" y="68"/>
                    </a:lnTo>
                    <a:lnTo>
                      <a:pt x="14" y="45"/>
                    </a:lnTo>
                    <a:lnTo>
                      <a:pt x="31" y="27"/>
                    </a:lnTo>
                    <a:lnTo>
                      <a:pt x="54" y="13"/>
                    </a:lnTo>
                    <a:lnTo>
                      <a:pt x="79" y="4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5" name="Group 155"/>
            <p:cNvGrpSpPr/>
            <p:nvPr/>
          </p:nvGrpSpPr>
          <p:grpSpPr>
            <a:xfrm>
              <a:off x="8156378" y="7757910"/>
              <a:ext cx="1940444" cy="1309216"/>
              <a:chOff x="5334001" y="5216525"/>
              <a:chExt cx="1712913" cy="1155700"/>
            </a:xfrm>
            <a:solidFill>
              <a:srgbClr val="D9D9D9"/>
            </a:solidFill>
          </p:grpSpPr>
          <p:sp>
            <p:nvSpPr>
              <p:cNvPr id="13" name="Freeform 252"/>
              <p:cNvSpPr>
                <a:spLocks/>
              </p:cNvSpPr>
              <p:nvPr/>
            </p:nvSpPr>
            <p:spPr bwMode="auto">
              <a:xfrm>
                <a:off x="5334001" y="5216525"/>
                <a:ext cx="1712913" cy="388938"/>
              </a:xfrm>
              <a:custGeom>
                <a:avLst/>
                <a:gdLst>
                  <a:gd name="T0" fmla="*/ 46 w 1079"/>
                  <a:gd name="T1" fmla="*/ 5 h 245"/>
                  <a:gd name="T2" fmla="*/ 126 w 1079"/>
                  <a:gd name="T3" fmla="*/ 16 h 245"/>
                  <a:gd name="T4" fmla="*/ 224 w 1079"/>
                  <a:gd name="T5" fmla="*/ 23 h 245"/>
                  <a:gd name="T6" fmla="*/ 329 w 1079"/>
                  <a:gd name="T7" fmla="*/ 30 h 245"/>
                  <a:gd name="T8" fmla="*/ 428 w 1079"/>
                  <a:gd name="T9" fmla="*/ 34 h 245"/>
                  <a:gd name="T10" fmla="*/ 508 w 1079"/>
                  <a:gd name="T11" fmla="*/ 36 h 245"/>
                  <a:gd name="T12" fmla="*/ 568 w 1079"/>
                  <a:gd name="T13" fmla="*/ 36 h 245"/>
                  <a:gd name="T14" fmla="*/ 648 w 1079"/>
                  <a:gd name="T15" fmla="*/ 34 h 245"/>
                  <a:gd name="T16" fmla="*/ 748 w 1079"/>
                  <a:gd name="T17" fmla="*/ 30 h 245"/>
                  <a:gd name="T18" fmla="*/ 853 w 1079"/>
                  <a:gd name="T19" fmla="*/ 23 h 245"/>
                  <a:gd name="T20" fmla="*/ 952 w 1079"/>
                  <a:gd name="T21" fmla="*/ 16 h 245"/>
                  <a:gd name="T22" fmla="*/ 1033 w 1079"/>
                  <a:gd name="T23" fmla="*/ 5 h 245"/>
                  <a:gd name="T24" fmla="*/ 1063 w 1079"/>
                  <a:gd name="T25" fmla="*/ 0 h 245"/>
                  <a:gd name="T26" fmla="*/ 1073 w 1079"/>
                  <a:gd name="T27" fmla="*/ 4 h 245"/>
                  <a:gd name="T28" fmla="*/ 1079 w 1079"/>
                  <a:gd name="T29" fmla="*/ 17 h 245"/>
                  <a:gd name="T30" fmla="*/ 1071 w 1079"/>
                  <a:gd name="T31" fmla="*/ 42 h 245"/>
                  <a:gd name="T32" fmla="*/ 1069 w 1079"/>
                  <a:gd name="T33" fmla="*/ 44 h 245"/>
                  <a:gd name="T34" fmla="*/ 1061 w 1079"/>
                  <a:gd name="T35" fmla="*/ 56 h 245"/>
                  <a:gd name="T36" fmla="*/ 1053 w 1079"/>
                  <a:gd name="T37" fmla="*/ 86 h 245"/>
                  <a:gd name="T38" fmla="*/ 1050 w 1079"/>
                  <a:gd name="T39" fmla="*/ 140 h 245"/>
                  <a:gd name="T40" fmla="*/ 1053 w 1079"/>
                  <a:gd name="T41" fmla="*/ 188 h 245"/>
                  <a:gd name="T42" fmla="*/ 1049 w 1079"/>
                  <a:gd name="T43" fmla="*/ 228 h 245"/>
                  <a:gd name="T44" fmla="*/ 39 w 1079"/>
                  <a:gd name="T45" fmla="*/ 245 h 245"/>
                  <a:gd name="T46" fmla="*/ 28 w 1079"/>
                  <a:gd name="T47" fmla="*/ 209 h 245"/>
                  <a:gd name="T48" fmla="*/ 29 w 1079"/>
                  <a:gd name="T49" fmla="*/ 166 h 245"/>
                  <a:gd name="T50" fmla="*/ 29 w 1079"/>
                  <a:gd name="T51" fmla="*/ 110 h 245"/>
                  <a:gd name="T52" fmla="*/ 24 w 1079"/>
                  <a:gd name="T53" fmla="*/ 69 h 245"/>
                  <a:gd name="T54" fmla="*/ 16 w 1079"/>
                  <a:gd name="T55" fmla="*/ 47 h 245"/>
                  <a:gd name="T56" fmla="*/ 9 w 1079"/>
                  <a:gd name="T57" fmla="*/ 40 h 245"/>
                  <a:gd name="T58" fmla="*/ 1 w 1079"/>
                  <a:gd name="T59" fmla="*/ 26 h 245"/>
                  <a:gd name="T60" fmla="*/ 1 w 1079"/>
                  <a:gd name="T61" fmla="*/ 9 h 245"/>
                  <a:gd name="T62" fmla="*/ 11 w 1079"/>
                  <a:gd name="T63" fmla="*/ 1 h 245"/>
                  <a:gd name="T64" fmla="*/ 16 w 1079"/>
                  <a:gd name="T6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79" h="245">
                    <a:moveTo>
                      <a:pt x="16" y="0"/>
                    </a:moveTo>
                    <a:lnTo>
                      <a:pt x="46" y="5"/>
                    </a:lnTo>
                    <a:lnTo>
                      <a:pt x="83" y="10"/>
                    </a:lnTo>
                    <a:lnTo>
                      <a:pt x="126" y="16"/>
                    </a:lnTo>
                    <a:lnTo>
                      <a:pt x="174" y="19"/>
                    </a:lnTo>
                    <a:lnTo>
                      <a:pt x="224" y="23"/>
                    </a:lnTo>
                    <a:lnTo>
                      <a:pt x="276" y="27"/>
                    </a:lnTo>
                    <a:lnTo>
                      <a:pt x="329" y="30"/>
                    </a:lnTo>
                    <a:lnTo>
                      <a:pt x="380" y="33"/>
                    </a:lnTo>
                    <a:lnTo>
                      <a:pt x="428" y="34"/>
                    </a:lnTo>
                    <a:lnTo>
                      <a:pt x="471" y="36"/>
                    </a:lnTo>
                    <a:lnTo>
                      <a:pt x="508" y="36"/>
                    </a:lnTo>
                    <a:lnTo>
                      <a:pt x="538" y="38"/>
                    </a:lnTo>
                    <a:lnTo>
                      <a:pt x="568" y="36"/>
                    </a:lnTo>
                    <a:lnTo>
                      <a:pt x="605" y="36"/>
                    </a:lnTo>
                    <a:lnTo>
                      <a:pt x="648" y="34"/>
                    </a:lnTo>
                    <a:lnTo>
                      <a:pt x="697" y="33"/>
                    </a:lnTo>
                    <a:lnTo>
                      <a:pt x="748" y="30"/>
                    </a:lnTo>
                    <a:lnTo>
                      <a:pt x="800" y="27"/>
                    </a:lnTo>
                    <a:lnTo>
                      <a:pt x="853" y="23"/>
                    </a:lnTo>
                    <a:lnTo>
                      <a:pt x="904" y="19"/>
                    </a:lnTo>
                    <a:lnTo>
                      <a:pt x="952" y="16"/>
                    </a:lnTo>
                    <a:lnTo>
                      <a:pt x="995" y="10"/>
                    </a:lnTo>
                    <a:lnTo>
                      <a:pt x="1033" y="5"/>
                    </a:lnTo>
                    <a:lnTo>
                      <a:pt x="1062" y="0"/>
                    </a:lnTo>
                    <a:lnTo>
                      <a:pt x="1063" y="0"/>
                    </a:lnTo>
                    <a:lnTo>
                      <a:pt x="1069" y="1"/>
                    </a:lnTo>
                    <a:lnTo>
                      <a:pt x="1073" y="4"/>
                    </a:lnTo>
                    <a:lnTo>
                      <a:pt x="1078" y="9"/>
                    </a:lnTo>
                    <a:lnTo>
                      <a:pt x="1079" y="17"/>
                    </a:lnTo>
                    <a:lnTo>
                      <a:pt x="1078" y="27"/>
                    </a:lnTo>
                    <a:lnTo>
                      <a:pt x="1071" y="42"/>
                    </a:lnTo>
                    <a:lnTo>
                      <a:pt x="1071" y="42"/>
                    </a:lnTo>
                    <a:lnTo>
                      <a:pt x="1069" y="44"/>
                    </a:lnTo>
                    <a:lnTo>
                      <a:pt x="1065" y="48"/>
                    </a:lnTo>
                    <a:lnTo>
                      <a:pt x="1061" y="56"/>
                    </a:lnTo>
                    <a:lnTo>
                      <a:pt x="1057" y="69"/>
                    </a:lnTo>
                    <a:lnTo>
                      <a:pt x="1053" y="86"/>
                    </a:lnTo>
                    <a:lnTo>
                      <a:pt x="1050" y="110"/>
                    </a:lnTo>
                    <a:lnTo>
                      <a:pt x="1050" y="140"/>
                    </a:lnTo>
                    <a:lnTo>
                      <a:pt x="1052" y="166"/>
                    </a:lnTo>
                    <a:lnTo>
                      <a:pt x="1053" y="188"/>
                    </a:lnTo>
                    <a:lnTo>
                      <a:pt x="1053" y="209"/>
                    </a:lnTo>
                    <a:lnTo>
                      <a:pt x="1049" y="228"/>
                    </a:lnTo>
                    <a:lnTo>
                      <a:pt x="1040" y="245"/>
                    </a:lnTo>
                    <a:lnTo>
                      <a:pt x="39" y="245"/>
                    </a:lnTo>
                    <a:lnTo>
                      <a:pt x="31" y="228"/>
                    </a:lnTo>
                    <a:lnTo>
                      <a:pt x="28" y="209"/>
                    </a:lnTo>
                    <a:lnTo>
                      <a:pt x="28" y="188"/>
                    </a:lnTo>
                    <a:lnTo>
                      <a:pt x="29" y="166"/>
                    </a:lnTo>
                    <a:lnTo>
                      <a:pt x="30" y="140"/>
                    </a:lnTo>
                    <a:lnTo>
                      <a:pt x="29" y="110"/>
                    </a:lnTo>
                    <a:lnTo>
                      <a:pt x="26" y="86"/>
                    </a:lnTo>
                    <a:lnTo>
                      <a:pt x="24" y="69"/>
                    </a:lnTo>
                    <a:lnTo>
                      <a:pt x="20" y="56"/>
                    </a:lnTo>
                    <a:lnTo>
                      <a:pt x="16" y="47"/>
                    </a:lnTo>
                    <a:lnTo>
                      <a:pt x="12" y="43"/>
                    </a:lnTo>
                    <a:lnTo>
                      <a:pt x="9" y="40"/>
                    </a:lnTo>
                    <a:lnTo>
                      <a:pt x="8" y="39"/>
                    </a:lnTo>
                    <a:lnTo>
                      <a:pt x="1" y="26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5" y="4"/>
                    </a:lnTo>
                    <a:lnTo>
                      <a:pt x="11" y="1"/>
                    </a:lnTo>
                    <a:lnTo>
                      <a:pt x="14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4" name="Freeform 253"/>
              <p:cNvSpPr>
                <a:spLocks/>
              </p:cNvSpPr>
              <p:nvPr/>
            </p:nvSpPr>
            <p:spPr bwMode="auto">
              <a:xfrm>
                <a:off x="5353051" y="5686425"/>
                <a:ext cx="1624013" cy="96838"/>
              </a:xfrm>
              <a:custGeom>
                <a:avLst/>
                <a:gdLst>
                  <a:gd name="T0" fmla="*/ 40 w 1023"/>
                  <a:gd name="T1" fmla="*/ 0 h 61"/>
                  <a:gd name="T2" fmla="*/ 982 w 1023"/>
                  <a:gd name="T3" fmla="*/ 0 h 61"/>
                  <a:gd name="T4" fmla="*/ 998 w 1023"/>
                  <a:gd name="T5" fmla="*/ 2 h 61"/>
                  <a:gd name="T6" fmla="*/ 1011 w 1023"/>
                  <a:gd name="T7" fmla="*/ 8 h 61"/>
                  <a:gd name="T8" fmla="*/ 1020 w 1023"/>
                  <a:gd name="T9" fmla="*/ 18 h 61"/>
                  <a:gd name="T10" fmla="*/ 1023 w 1023"/>
                  <a:gd name="T11" fmla="*/ 31 h 61"/>
                  <a:gd name="T12" fmla="*/ 1020 w 1023"/>
                  <a:gd name="T13" fmla="*/ 43 h 61"/>
                  <a:gd name="T14" fmla="*/ 1011 w 1023"/>
                  <a:gd name="T15" fmla="*/ 53 h 61"/>
                  <a:gd name="T16" fmla="*/ 998 w 1023"/>
                  <a:gd name="T17" fmla="*/ 59 h 61"/>
                  <a:gd name="T18" fmla="*/ 982 w 1023"/>
                  <a:gd name="T19" fmla="*/ 61 h 61"/>
                  <a:gd name="T20" fmla="*/ 40 w 1023"/>
                  <a:gd name="T21" fmla="*/ 61 h 61"/>
                  <a:gd name="T22" fmla="*/ 25 w 1023"/>
                  <a:gd name="T23" fmla="*/ 59 h 61"/>
                  <a:gd name="T24" fmla="*/ 12 w 1023"/>
                  <a:gd name="T25" fmla="*/ 53 h 61"/>
                  <a:gd name="T26" fmla="*/ 4 w 1023"/>
                  <a:gd name="T27" fmla="*/ 43 h 61"/>
                  <a:gd name="T28" fmla="*/ 0 w 1023"/>
                  <a:gd name="T29" fmla="*/ 31 h 61"/>
                  <a:gd name="T30" fmla="*/ 4 w 1023"/>
                  <a:gd name="T31" fmla="*/ 18 h 61"/>
                  <a:gd name="T32" fmla="*/ 12 w 1023"/>
                  <a:gd name="T33" fmla="*/ 8 h 61"/>
                  <a:gd name="T34" fmla="*/ 25 w 1023"/>
                  <a:gd name="T35" fmla="*/ 2 h 61"/>
                  <a:gd name="T36" fmla="*/ 40 w 1023"/>
                  <a:gd name="T3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3" h="61">
                    <a:moveTo>
                      <a:pt x="40" y="0"/>
                    </a:moveTo>
                    <a:lnTo>
                      <a:pt x="982" y="0"/>
                    </a:lnTo>
                    <a:lnTo>
                      <a:pt x="998" y="2"/>
                    </a:lnTo>
                    <a:lnTo>
                      <a:pt x="1011" y="8"/>
                    </a:lnTo>
                    <a:lnTo>
                      <a:pt x="1020" y="18"/>
                    </a:lnTo>
                    <a:lnTo>
                      <a:pt x="1023" y="31"/>
                    </a:lnTo>
                    <a:lnTo>
                      <a:pt x="1020" y="43"/>
                    </a:lnTo>
                    <a:lnTo>
                      <a:pt x="1011" y="53"/>
                    </a:lnTo>
                    <a:lnTo>
                      <a:pt x="998" y="59"/>
                    </a:lnTo>
                    <a:lnTo>
                      <a:pt x="982" y="61"/>
                    </a:lnTo>
                    <a:lnTo>
                      <a:pt x="40" y="61"/>
                    </a:lnTo>
                    <a:lnTo>
                      <a:pt x="25" y="59"/>
                    </a:lnTo>
                    <a:lnTo>
                      <a:pt x="12" y="53"/>
                    </a:lnTo>
                    <a:lnTo>
                      <a:pt x="4" y="43"/>
                    </a:lnTo>
                    <a:lnTo>
                      <a:pt x="0" y="31"/>
                    </a:lnTo>
                    <a:lnTo>
                      <a:pt x="4" y="18"/>
                    </a:lnTo>
                    <a:lnTo>
                      <a:pt x="12" y="8"/>
                    </a:lnTo>
                    <a:lnTo>
                      <a:pt x="25" y="2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5" name="Freeform 254"/>
              <p:cNvSpPr>
                <a:spLocks/>
              </p:cNvSpPr>
              <p:nvPr/>
            </p:nvSpPr>
            <p:spPr bwMode="auto">
              <a:xfrm>
                <a:off x="5353051" y="5864225"/>
                <a:ext cx="1624013" cy="114300"/>
              </a:xfrm>
              <a:custGeom>
                <a:avLst/>
                <a:gdLst>
                  <a:gd name="T0" fmla="*/ 40 w 1023"/>
                  <a:gd name="T1" fmla="*/ 0 h 72"/>
                  <a:gd name="T2" fmla="*/ 982 w 1023"/>
                  <a:gd name="T3" fmla="*/ 0 h 72"/>
                  <a:gd name="T4" fmla="*/ 998 w 1023"/>
                  <a:gd name="T5" fmla="*/ 4 h 72"/>
                  <a:gd name="T6" fmla="*/ 1011 w 1023"/>
                  <a:gd name="T7" fmla="*/ 12 h 72"/>
                  <a:gd name="T8" fmla="*/ 1020 w 1023"/>
                  <a:gd name="T9" fmla="*/ 24 h 72"/>
                  <a:gd name="T10" fmla="*/ 1023 w 1023"/>
                  <a:gd name="T11" fmla="*/ 37 h 72"/>
                  <a:gd name="T12" fmla="*/ 1020 w 1023"/>
                  <a:gd name="T13" fmla="*/ 50 h 72"/>
                  <a:gd name="T14" fmla="*/ 1011 w 1023"/>
                  <a:gd name="T15" fmla="*/ 62 h 72"/>
                  <a:gd name="T16" fmla="*/ 998 w 1023"/>
                  <a:gd name="T17" fmla="*/ 70 h 72"/>
                  <a:gd name="T18" fmla="*/ 982 w 1023"/>
                  <a:gd name="T19" fmla="*/ 72 h 72"/>
                  <a:gd name="T20" fmla="*/ 40 w 1023"/>
                  <a:gd name="T21" fmla="*/ 72 h 72"/>
                  <a:gd name="T22" fmla="*/ 25 w 1023"/>
                  <a:gd name="T23" fmla="*/ 70 h 72"/>
                  <a:gd name="T24" fmla="*/ 12 w 1023"/>
                  <a:gd name="T25" fmla="*/ 62 h 72"/>
                  <a:gd name="T26" fmla="*/ 4 w 1023"/>
                  <a:gd name="T27" fmla="*/ 50 h 72"/>
                  <a:gd name="T28" fmla="*/ 0 w 1023"/>
                  <a:gd name="T29" fmla="*/ 37 h 72"/>
                  <a:gd name="T30" fmla="*/ 4 w 1023"/>
                  <a:gd name="T31" fmla="*/ 24 h 72"/>
                  <a:gd name="T32" fmla="*/ 12 w 1023"/>
                  <a:gd name="T33" fmla="*/ 12 h 72"/>
                  <a:gd name="T34" fmla="*/ 25 w 1023"/>
                  <a:gd name="T35" fmla="*/ 4 h 72"/>
                  <a:gd name="T36" fmla="*/ 40 w 1023"/>
                  <a:gd name="T3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3" h="72">
                    <a:moveTo>
                      <a:pt x="40" y="0"/>
                    </a:moveTo>
                    <a:lnTo>
                      <a:pt x="982" y="0"/>
                    </a:lnTo>
                    <a:lnTo>
                      <a:pt x="998" y="4"/>
                    </a:lnTo>
                    <a:lnTo>
                      <a:pt x="1011" y="12"/>
                    </a:lnTo>
                    <a:lnTo>
                      <a:pt x="1020" y="24"/>
                    </a:lnTo>
                    <a:lnTo>
                      <a:pt x="1023" y="37"/>
                    </a:lnTo>
                    <a:lnTo>
                      <a:pt x="1020" y="50"/>
                    </a:lnTo>
                    <a:lnTo>
                      <a:pt x="1011" y="62"/>
                    </a:lnTo>
                    <a:lnTo>
                      <a:pt x="998" y="70"/>
                    </a:lnTo>
                    <a:lnTo>
                      <a:pt x="982" y="72"/>
                    </a:lnTo>
                    <a:lnTo>
                      <a:pt x="40" y="72"/>
                    </a:lnTo>
                    <a:lnTo>
                      <a:pt x="25" y="70"/>
                    </a:lnTo>
                    <a:lnTo>
                      <a:pt x="12" y="62"/>
                    </a:lnTo>
                    <a:lnTo>
                      <a:pt x="4" y="50"/>
                    </a:lnTo>
                    <a:lnTo>
                      <a:pt x="0" y="37"/>
                    </a:lnTo>
                    <a:lnTo>
                      <a:pt x="4" y="24"/>
                    </a:lnTo>
                    <a:lnTo>
                      <a:pt x="12" y="12"/>
                    </a:lnTo>
                    <a:lnTo>
                      <a:pt x="25" y="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6" name="Freeform 255"/>
              <p:cNvSpPr>
                <a:spLocks/>
              </p:cNvSpPr>
              <p:nvPr/>
            </p:nvSpPr>
            <p:spPr bwMode="auto">
              <a:xfrm>
                <a:off x="5356226" y="6078538"/>
                <a:ext cx="1620838" cy="98425"/>
              </a:xfrm>
              <a:custGeom>
                <a:avLst/>
                <a:gdLst>
                  <a:gd name="T0" fmla="*/ 41 w 1021"/>
                  <a:gd name="T1" fmla="*/ 0 h 62"/>
                  <a:gd name="T2" fmla="*/ 981 w 1021"/>
                  <a:gd name="T3" fmla="*/ 0 h 62"/>
                  <a:gd name="T4" fmla="*/ 997 w 1021"/>
                  <a:gd name="T5" fmla="*/ 1 h 62"/>
                  <a:gd name="T6" fmla="*/ 1009 w 1021"/>
                  <a:gd name="T7" fmla="*/ 8 h 62"/>
                  <a:gd name="T8" fmla="*/ 1018 w 1021"/>
                  <a:gd name="T9" fmla="*/ 17 h 62"/>
                  <a:gd name="T10" fmla="*/ 1021 w 1021"/>
                  <a:gd name="T11" fmla="*/ 30 h 62"/>
                  <a:gd name="T12" fmla="*/ 1018 w 1021"/>
                  <a:gd name="T13" fmla="*/ 43 h 62"/>
                  <a:gd name="T14" fmla="*/ 1009 w 1021"/>
                  <a:gd name="T15" fmla="*/ 52 h 62"/>
                  <a:gd name="T16" fmla="*/ 997 w 1021"/>
                  <a:gd name="T17" fmla="*/ 59 h 62"/>
                  <a:gd name="T18" fmla="*/ 981 w 1021"/>
                  <a:gd name="T19" fmla="*/ 62 h 62"/>
                  <a:gd name="T20" fmla="*/ 41 w 1021"/>
                  <a:gd name="T21" fmla="*/ 62 h 62"/>
                  <a:gd name="T22" fmla="*/ 25 w 1021"/>
                  <a:gd name="T23" fmla="*/ 59 h 62"/>
                  <a:gd name="T24" fmla="*/ 12 w 1021"/>
                  <a:gd name="T25" fmla="*/ 52 h 62"/>
                  <a:gd name="T26" fmla="*/ 3 w 1021"/>
                  <a:gd name="T27" fmla="*/ 43 h 62"/>
                  <a:gd name="T28" fmla="*/ 0 w 1021"/>
                  <a:gd name="T29" fmla="*/ 30 h 62"/>
                  <a:gd name="T30" fmla="*/ 3 w 1021"/>
                  <a:gd name="T31" fmla="*/ 17 h 62"/>
                  <a:gd name="T32" fmla="*/ 12 w 1021"/>
                  <a:gd name="T33" fmla="*/ 8 h 62"/>
                  <a:gd name="T34" fmla="*/ 25 w 1021"/>
                  <a:gd name="T35" fmla="*/ 1 h 62"/>
                  <a:gd name="T36" fmla="*/ 41 w 1021"/>
                  <a:gd name="T3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1" h="62">
                    <a:moveTo>
                      <a:pt x="41" y="0"/>
                    </a:moveTo>
                    <a:lnTo>
                      <a:pt x="981" y="0"/>
                    </a:lnTo>
                    <a:lnTo>
                      <a:pt x="997" y="1"/>
                    </a:lnTo>
                    <a:lnTo>
                      <a:pt x="1009" y="8"/>
                    </a:lnTo>
                    <a:lnTo>
                      <a:pt x="1018" y="17"/>
                    </a:lnTo>
                    <a:lnTo>
                      <a:pt x="1021" y="30"/>
                    </a:lnTo>
                    <a:lnTo>
                      <a:pt x="1018" y="43"/>
                    </a:lnTo>
                    <a:lnTo>
                      <a:pt x="1009" y="52"/>
                    </a:lnTo>
                    <a:lnTo>
                      <a:pt x="997" y="59"/>
                    </a:lnTo>
                    <a:lnTo>
                      <a:pt x="981" y="62"/>
                    </a:lnTo>
                    <a:lnTo>
                      <a:pt x="41" y="62"/>
                    </a:lnTo>
                    <a:lnTo>
                      <a:pt x="25" y="59"/>
                    </a:lnTo>
                    <a:lnTo>
                      <a:pt x="12" y="52"/>
                    </a:lnTo>
                    <a:lnTo>
                      <a:pt x="3" y="43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12" y="8"/>
                    </a:lnTo>
                    <a:lnTo>
                      <a:pt x="25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7" name="Freeform 256"/>
              <p:cNvSpPr>
                <a:spLocks/>
              </p:cNvSpPr>
              <p:nvPr/>
            </p:nvSpPr>
            <p:spPr bwMode="auto">
              <a:xfrm>
                <a:off x="5356226" y="6257925"/>
                <a:ext cx="1620838" cy="114300"/>
              </a:xfrm>
              <a:custGeom>
                <a:avLst/>
                <a:gdLst>
                  <a:gd name="T0" fmla="*/ 41 w 1021"/>
                  <a:gd name="T1" fmla="*/ 0 h 72"/>
                  <a:gd name="T2" fmla="*/ 981 w 1021"/>
                  <a:gd name="T3" fmla="*/ 0 h 72"/>
                  <a:gd name="T4" fmla="*/ 997 w 1021"/>
                  <a:gd name="T5" fmla="*/ 2 h 72"/>
                  <a:gd name="T6" fmla="*/ 1009 w 1021"/>
                  <a:gd name="T7" fmla="*/ 10 h 72"/>
                  <a:gd name="T8" fmla="*/ 1018 w 1021"/>
                  <a:gd name="T9" fmla="*/ 22 h 72"/>
                  <a:gd name="T10" fmla="*/ 1021 w 1021"/>
                  <a:gd name="T11" fmla="*/ 36 h 72"/>
                  <a:gd name="T12" fmla="*/ 1018 w 1021"/>
                  <a:gd name="T13" fmla="*/ 49 h 72"/>
                  <a:gd name="T14" fmla="*/ 1009 w 1021"/>
                  <a:gd name="T15" fmla="*/ 61 h 72"/>
                  <a:gd name="T16" fmla="*/ 997 w 1021"/>
                  <a:gd name="T17" fmla="*/ 69 h 72"/>
                  <a:gd name="T18" fmla="*/ 981 w 1021"/>
                  <a:gd name="T19" fmla="*/ 72 h 72"/>
                  <a:gd name="T20" fmla="*/ 41 w 1021"/>
                  <a:gd name="T21" fmla="*/ 72 h 72"/>
                  <a:gd name="T22" fmla="*/ 25 w 1021"/>
                  <a:gd name="T23" fmla="*/ 69 h 72"/>
                  <a:gd name="T24" fmla="*/ 12 w 1021"/>
                  <a:gd name="T25" fmla="*/ 61 h 72"/>
                  <a:gd name="T26" fmla="*/ 3 w 1021"/>
                  <a:gd name="T27" fmla="*/ 49 h 72"/>
                  <a:gd name="T28" fmla="*/ 0 w 1021"/>
                  <a:gd name="T29" fmla="*/ 36 h 72"/>
                  <a:gd name="T30" fmla="*/ 3 w 1021"/>
                  <a:gd name="T31" fmla="*/ 22 h 72"/>
                  <a:gd name="T32" fmla="*/ 12 w 1021"/>
                  <a:gd name="T33" fmla="*/ 10 h 72"/>
                  <a:gd name="T34" fmla="*/ 25 w 1021"/>
                  <a:gd name="T35" fmla="*/ 2 h 72"/>
                  <a:gd name="T36" fmla="*/ 41 w 1021"/>
                  <a:gd name="T3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1" h="72">
                    <a:moveTo>
                      <a:pt x="41" y="0"/>
                    </a:moveTo>
                    <a:lnTo>
                      <a:pt x="981" y="0"/>
                    </a:lnTo>
                    <a:lnTo>
                      <a:pt x="997" y="2"/>
                    </a:lnTo>
                    <a:lnTo>
                      <a:pt x="1009" y="10"/>
                    </a:lnTo>
                    <a:lnTo>
                      <a:pt x="1018" y="22"/>
                    </a:lnTo>
                    <a:lnTo>
                      <a:pt x="1021" y="36"/>
                    </a:lnTo>
                    <a:lnTo>
                      <a:pt x="1018" y="49"/>
                    </a:lnTo>
                    <a:lnTo>
                      <a:pt x="1009" y="61"/>
                    </a:lnTo>
                    <a:lnTo>
                      <a:pt x="997" y="69"/>
                    </a:lnTo>
                    <a:lnTo>
                      <a:pt x="981" y="72"/>
                    </a:lnTo>
                    <a:lnTo>
                      <a:pt x="41" y="72"/>
                    </a:lnTo>
                    <a:lnTo>
                      <a:pt x="25" y="69"/>
                    </a:lnTo>
                    <a:lnTo>
                      <a:pt x="12" y="61"/>
                    </a:lnTo>
                    <a:lnTo>
                      <a:pt x="3" y="49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12" y="10"/>
                    </a:lnTo>
                    <a:lnTo>
                      <a:pt x="25" y="2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sp>
          <p:nvSpPr>
            <p:cNvPr id="6" name="Freeform 257"/>
            <p:cNvSpPr>
              <a:spLocks/>
            </p:cNvSpPr>
            <p:nvPr/>
          </p:nvSpPr>
          <p:spPr bwMode="auto">
            <a:xfrm>
              <a:off x="8665316" y="9320697"/>
              <a:ext cx="899187" cy="296732"/>
            </a:xfrm>
            <a:custGeom>
              <a:avLst/>
              <a:gdLst>
                <a:gd name="T0" fmla="*/ 500 w 500"/>
                <a:gd name="T1" fmla="*/ 0 h 165"/>
                <a:gd name="T2" fmla="*/ 498 w 500"/>
                <a:gd name="T3" fmla="*/ 3 h 165"/>
                <a:gd name="T4" fmla="*/ 491 w 500"/>
                <a:gd name="T5" fmla="*/ 9 h 165"/>
                <a:gd name="T6" fmla="*/ 479 w 500"/>
                <a:gd name="T7" fmla="*/ 20 h 165"/>
                <a:gd name="T8" fmla="*/ 465 w 500"/>
                <a:gd name="T9" fmla="*/ 33 h 165"/>
                <a:gd name="T10" fmla="*/ 448 w 500"/>
                <a:gd name="T11" fmla="*/ 47 h 165"/>
                <a:gd name="T12" fmla="*/ 428 w 500"/>
                <a:gd name="T13" fmla="*/ 64 h 165"/>
                <a:gd name="T14" fmla="*/ 406 w 500"/>
                <a:gd name="T15" fmla="*/ 81 h 165"/>
                <a:gd name="T16" fmla="*/ 384 w 500"/>
                <a:gd name="T17" fmla="*/ 98 h 165"/>
                <a:gd name="T18" fmla="*/ 361 w 500"/>
                <a:gd name="T19" fmla="*/ 115 h 165"/>
                <a:gd name="T20" fmla="*/ 338 w 500"/>
                <a:gd name="T21" fmla="*/ 130 h 165"/>
                <a:gd name="T22" fmla="*/ 317 w 500"/>
                <a:gd name="T23" fmla="*/ 144 h 165"/>
                <a:gd name="T24" fmla="*/ 296 w 500"/>
                <a:gd name="T25" fmla="*/ 155 h 165"/>
                <a:gd name="T26" fmla="*/ 278 w 500"/>
                <a:gd name="T27" fmla="*/ 161 h 165"/>
                <a:gd name="T28" fmla="*/ 262 w 500"/>
                <a:gd name="T29" fmla="*/ 165 h 165"/>
                <a:gd name="T30" fmla="*/ 242 w 500"/>
                <a:gd name="T31" fmla="*/ 164 h 165"/>
                <a:gd name="T32" fmla="*/ 219 w 500"/>
                <a:gd name="T33" fmla="*/ 156 h 165"/>
                <a:gd name="T34" fmla="*/ 194 w 500"/>
                <a:gd name="T35" fmla="*/ 144 h 165"/>
                <a:gd name="T36" fmla="*/ 168 w 500"/>
                <a:gd name="T37" fmla="*/ 128 h 165"/>
                <a:gd name="T38" fmla="*/ 140 w 500"/>
                <a:gd name="T39" fmla="*/ 111 h 165"/>
                <a:gd name="T40" fmla="*/ 113 w 500"/>
                <a:gd name="T41" fmla="*/ 92 h 165"/>
                <a:gd name="T42" fmla="*/ 86 w 500"/>
                <a:gd name="T43" fmla="*/ 71 h 165"/>
                <a:gd name="T44" fmla="*/ 60 w 500"/>
                <a:gd name="T45" fmla="*/ 51 h 165"/>
                <a:gd name="T46" fmla="*/ 38 w 500"/>
                <a:gd name="T47" fmla="*/ 33 h 165"/>
                <a:gd name="T48" fmla="*/ 17 w 500"/>
                <a:gd name="T49" fmla="*/ 16 h 165"/>
                <a:gd name="T50" fmla="*/ 0 w 500"/>
                <a:gd name="T51" fmla="*/ 3 h 165"/>
                <a:gd name="T52" fmla="*/ 4 w 500"/>
                <a:gd name="T53" fmla="*/ 3 h 165"/>
                <a:gd name="T54" fmla="*/ 16 w 500"/>
                <a:gd name="T55" fmla="*/ 4 h 165"/>
                <a:gd name="T56" fmla="*/ 34 w 500"/>
                <a:gd name="T57" fmla="*/ 7 h 165"/>
                <a:gd name="T58" fmla="*/ 60 w 500"/>
                <a:gd name="T59" fmla="*/ 9 h 165"/>
                <a:gd name="T60" fmla="*/ 92 w 500"/>
                <a:gd name="T61" fmla="*/ 12 h 165"/>
                <a:gd name="T62" fmla="*/ 128 w 500"/>
                <a:gd name="T63" fmla="*/ 14 h 165"/>
                <a:gd name="T64" fmla="*/ 168 w 500"/>
                <a:gd name="T65" fmla="*/ 17 h 165"/>
                <a:gd name="T66" fmla="*/ 212 w 500"/>
                <a:gd name="T67" fmla="*/ 20 h 165"/>
                <a:gd name="T68" fmla="*/ 258 w 500"/>
                <a:gd name="T69" fmla="*/ 21 h 165"/>
                <a:gd name="T70" fmla="*/ 306 w 500"/>
                <a:gd name="T71" fmla="*/ 20 h 165"/>
                <a:gd name="T72" fmla="*/ 355 w 500"/>
                <a:gd name="T73" fmla="*/ 18 h 165"/>
                <a:gd name="T74" fmla="*/ 405 w 500"/>
                <a:gd name="T75" fmla="*/ 14 h 165"/>
                <a:gd name="T76" fmla="*/ 453 w 500"/>
                <a:gd name="T77" fmla="*/ 9 h 165"/>
                <a:gd name="T78" fmla="*/ 500 w 500"/>
                <a:gd name="T7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" h="165">
                  <a:moveTo>
                    <a:pt x="500" y="0"/>
                  </a:moveTo>
                  <a:lnTo>
                    <a:pt x="498" y="3"/>
                  </a:lnTo>
                  <a:lnTo>
                    <a:pt x="491" y="9"/>
                  </a:lnTo>
                  <a:lnTo>
                    <a:pt x="479" y="20"/>
                  </a:lnTo>
                  <a:lnTo>
                    <a:pt x="465" y="33"/>
                  </a:lnTo>
                  <a:lnTo>
                    <a:pt x="448" y="47"/>
                  </a:lnTo>
                  <a:lnTo>
                    <a:pt x="428" y="64"/>
                  </a:lnTo>
                  <a:lnTo>
                    <a:pt x="406" y="81"/>
                  </a:lnTo>
                  <a:lnTo>
                    <a:pt x="384" y="98"/>
                  </a:lnTo>
                  <a:lnTo>
                    <a:pt x="361" y="115"/>
                  </a:lnTo>
                  <a:lnTo>
                    <a:pt x="338" y="130"/>
                  </a:lnTo>
                  <a:lnTo>
                    <a:pt x="317" y="144"/>
                  </a:lnTo>
                  <a:lnTo>
                    <a:pt x="296" y="155"/>
                  </a:lnTo>
                  <a:lnTo>
                    <a:pt x="278" y="161"/>
                  </a:lnTo>
                  <a:lnTo>
                    <a:pt x="262" y="165"/>
                  </a:lnTo>
                  <a:lnTo>
                    <a:pt x="242" y="164"/>
                  </a:lnTo>
                  <a:lnTo>
                    <a:pt x="219" y="156"/>
                  </a:lnTo>
                  <a:lnTo>
                    <a:pt x="194" y="144"/>
                  </a:lnTo>
                  <a:lnTo>
                    <a:pt x="168" y="128"/>
                  </a:lnTo>
                  <a:lnTo>
                    <a:pt x="140" y="111"/>
                  </a:lnTo>
                  <a:lnTo>
                    <a:pt x="113" y="92"/>
                  </a:lnTo>
                  <a:lnTo>
                    <a:pt x="86" y="71"/>
                  </a:lnTo>
                  <a:lnTo>
                    <a:pt x="60" y="51"/>
                  </a:lnTo>
                  <a:lnTo>
                    <a:pt x="38" y="33"/>
                  </a:lnTo>
                  <a:lnTo>
                    <a:pt x="17" y="16"/>
                  </a:lnTo>
                  <a:lnTo>
                    <a:pt x="0" y="3"/>
                  </a:lnTo>
                  <a:lnTo>
                    <a:pt x="4" y="3"/>
                  </a:lnTo>
                  <a:lnTo>
                    <a:pt x="16" y="4"/>
                  </a:lnTo>
                  <a:lnTo>
                    <a:pt x="34" y="7"/>
                  </a:lnTo>
                  <a:lnTo>
                    <a:pt x="60" y="9"/>
                  </a:lnTo>
                  <a:lnTo>
                    <a:pt x="92" y="12"/>
                  </a:lnTo>
                  <a:lnTo>
                    <a:pt x="128" y="14"/>
                  </a:lnTo>
                  <a:lnTo>
                    <a:pt x="168" y="17"/>
                  </a:lnTo>
                  <a:lnTo>
                    <a:pt x="212" y="20"/>
                  </a:lnTo>
                  <a:lnTo>
                    <a:pt x="258" y="21"/>
                  </a:lnTo>
                  <a:lnTo>
                    <a:pt x="306" y="20"/>
                  </a:lnTo>
                  <a:lnTo>
                    <a:pt x="355" y="18"/>
                  </a:lnTo>
                  <a:lnTo>
                    <a:pt x="405" y="14"/>
                  </a:lnTo>
                  <a:lnTo>
                    <a:pt x="453" y="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11798939" y="2318439"/>
            <a:ext cx="5067300" cy="5044870"/>
            <a:chOff x="6400800" y="2576363"/>
            <a:chExt cx="5067300" cy="5044870"/>
          </a:xfrm>
        </p:grpSpPr>
        <p:sp>
          <p:nvSpPr>
            <p:cNvPr id="7" name="Freeform 111"/>
            <p:cNvSpPr>
              <a:spLocks/>
            </p:cNvSpPr>
            <p:nvPr/>
          </p:nvSpPr>
          <p:spPr bwMode="auto">
            <a:xfrm>
              <a:off x="9024137" y="5177275"/>
              <a:ext cx="291482" cy="291482"/>
            </a:xfrm>
            <a:custGeom>
              <a:avLst/>
              <a:gdLst>
                <a:gd name="T0" fmla="*/ 152 w 186"/>
                <a:gd name="T1" fmla="*/ 0 h 184"/>
                <a:gd name="T2" fmla="*/ 166 w 186"/>
                <a:gd name="T3" fmla="*/ 16 h 184"/>
                <a:gd name="T4" fmla="*/ 177 w 186"/>
                <a:gd name="T5" fmla="*/ 34 h 184"/>
                <a:gd name="T6" fmla="*/ 183 w 186"/>
                <a:gd name="T7" fmla="*/ 55 h 184"/>
                <a:gd name="T8" fmla="*/ 186 w 186"/>
                <a:gd name="T9" fmla="*/ 78 h 184"/>
                <a:gd name="T10" fmla="*/ 183 w 186"/>
                <a:gd name="T11" fmla="*/ 101 h 184"/>
                <a:gd name="T12" fmla="*/ 175 w 186"/>
                <a:gd name="T13" fmla="*/ 124 h 184"/>
                <a:gd name="T14" fmla="*/ 162 w 186"/>
                <a:gd name="T15" fmla="*/ 144 h 184"/>
                <a:gd name="T16" fmla="*/ 145 w 186"/>
                <a:gd name="T17" fmla="*/ 161 h 184"/>
                <a:gd name="T18" fmla="*/ 126 w 186"/>
                <a:gd name="T19" fmla="*/ 174 h 184"/>
                <a:gd name="T20" fmla="*/ 103 w 186"/>
                <a:gd name="T21" fmla="*/ 182 h 184"/>
                <a:gd name="T22" fmla="*/ 78 w 186"/>
                <a:gd name="T23" fmla="*/ 184 h 184"/>
                <a:gd name="T24" fmla="*/ 55 w 186"/>
                <a:gd name="T25" fmla="*/ 182 h 184"/>
                <a:gd name="T26" fmla="*/ 35 w 186"/>
                <a:gd name="T27" fmla="*/ 176 h 184"/>
                <a:gd name="T28" fmla="*/ 16 w 186"/>
                <a:gd name="T29" fmla="*/ 164 h 184"/>
                <a:gd name="T30" fmla="*/ 0 w 186"/>
                <a:gd name="T31" fmla="*/ 151 h 184"/>
                <a:gd name="T32" fmla="*/ 26 w 186"/>
                <a:gd name="T33" fmla="*/ 141 h 184"/>
                <a:gd name="T34" fmla="*/ 50 w 186"/>
                <a:gd name="T35" fmla="*/ 127 h 184"/>
                <a:gd name="T36" fmla="*/ 73 w 186"/>
                <a:gd name="T37" fmla="*/ 112 h 184"/>
                <a:gd name="T38" fmla="*/ 95 w 186"/>
                <a:gd name="T39" fmla="*/ 93 h 184"/>
                <a:gd name="T40" fmla="*/ 113 w 186"/>
                <a:gd name="T41" fmla="*/ 71 h 184"/>
                <a:gd name="T42" fmla="*/ 129 w 186"/>
                <a:gd name="T43" fmla="*/ 49 h 184"/>
                <a:gd name="T44" fmla="*/ 142 w 186"/>
                <a:gd name="T45" fmla="*/ 25 h 184"/>
                <a:gd name="T46" fmla="*/ 152 w 186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4">
                  <a:moveTo>
                    <a:pt x="152" y="0"/>
                  </a:moveTo>
                  <a:lnTo>
                    <a:pt x="166" y="16"/>
                  </a:lnTo>
                  <a:lnTo>
                    <a:pt x="177" y="34"/>
                  </a:lnTo>
                  <a:lnTo>
                    <a:pt x="183" y="55"/>
                  </a:lnTo>
                  <a:lnTo>
                    <a:pt x="186" y="78"/>
                  </a:lnTo>
                  <a:lnTo>
                    <a:pt x="183" y="101"/>
                  </a:lnTo>
                  <a:lnTo>
                    <a:pt x="175" y="124"/>
                  </a:lnTo>
                  <a:lnTo>
                    <a:pt x="162" y="144"/>
                  </a:lnTo>
                  <a:lnTo>
                    <a:pt x="145" y="161"/>
                  </a:lnTo>
                  <a:lnTo>
                    <a:pt x="126" y="174"/>
                  </a:lnTo>
                  <a:lnTo>
                    <a:pt x="103" y="182"/>
                  </a:lnTo>
                  <a:lnTo>
                    <a:pt x="78" y="184"/>
                  </a:lnTo>
                  <a:lnTo>
                    <a:pt x="55" y="182"/>
                  </a:lnTo>
                  <a:lnTo>
                    <a:pt x="35" y="176"/>
                  </a:lnTo>
                  <a:lnTo>
                    <a:pt x="16" y="164"/>
                  </a:lnTo>
                  <a:lnTo>
                    <a:pt x="0" y="151"/>
                  </a:lnTo>
                  <a:lnTo>
                    <a:pt x="26" y="141"/>
                  </a:lnTo>
                  <a:lnTo>
                    <a:pt x="50" y="127"/>
                  </a:lnTo>
                  <a:lnTo>
                    <a:pt x="73" y="112"/>
                  </a:lnTo>
                  <a:lnTo>
                    <a:pt x="95" y="93"/>
                  </a:lnTo>
                  <a:lnTo>
                    <a:pt x="113" y="71"/>
                  </a:lnTo>
                  <a:lnTo>
                    <a:pt x="129" y="49"/>
                  </a:lnTo>
                  <a:lnTo>
                    <a:pt x="142" y="25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112"/>
            <p:cNvSpPr>
              <a:spLocks/>
            </p:cNvSpPr>
            <p:nvPr/>
          </p:nvSpPr>
          <p:spPr bwMode="auto">
            <a:xfrm>
              <a:off x="8351486" y="4527047"/>
              <a:ext cx="1569517" cy="1547093"/>
            </a:xfrm>
            <a:custGeom>
              <a:avLst/>
              <a:gdLst>
                <a:gd name="T0" fmla="*/ 581 w 1048"/>
                <a:gd name="T1" fmla="*/ 3 h 1045"/>
                <a:gd name="T2" fmla="*/ 690 w 1048"/>
                <a:gd name="T3" fmla="*/ 26 h 1045"/>
                <a:gd name="T4" fmla="*/ 788 w 1048"/>
                <a:gd name="T5" fmla="*/ 71 h 1045"/>
                <a:gd name="T6" fmla="*/ 875 w 1048"/>
                <a:gd name="T7" fmla="*/ 135 h 1045"/>
                <a:gd name="T8" fmla="*/ 947 w 1048"/>
                <a:gd name="T9" fmla="*/ 214 h 1045"/>
                <a:gd name="T10" fmla="*/ 1002 w 1048"/>
                <a:gd name="T11" fmla="*/ 307 h 1045"/>
                <a:gd name="T12" fmla="*/ 1037 w 1048"/>
                <a:gd name="T13" fmla="*/ 410 h 1045"/>
                <a:gd name="T14" fmla="*/ 1048 w 1048"/>
                <a:gd name="T15" fmla="*/ 523 h 1045"/>
                <a:gd name="T16" fmla="*/ 1037 w 1048"/>
                <a:gd name="T17" fmla="*/ 634 h 1045"/>
                <a:gd name="T18" fmla="*/ 1002 w 1048"/>
                <a:gd name="T19" fmla="*/ 738 h 1045"/>
                <a:gd name="T20" fmla="*/ 947 w 1048"/>
                <a:gd name="T21" fmla="*/ 830 h 1045"/>
                <a:gd name="T22" fmla="*/ 875 w 1048"/>
                <a:gd name="T23" fmla="*/ 910 h 1045"/>
                <a:gd name="T24" fmla="*/ 788 w 1048"/>
                <a:gd name="T25" fmla="*/ 974 h 1045"/>
                <a:gd name="T26" fmla="*/ 690 w 1048"/>
                <a:gd name="T27" fmla="*/ 1018 h 1045"/>
                <a:gd name="T28" fmla="*/ 581 w 1048"/>
                <a:gd name="T29" fmla="*/ 1042 h 1045"/>
                <a:gd name="T30" fmla="*/ 467 w 1048"/>
                <a:gd name="T31" fmla="*/ 1042 h 1045"/>
                <a:gd name="T32" fmla="*/ 358 w 1048"/>
                <a:gd name="T33" fmla="*/ 1018 h 1045"/>
                <a:gd name="T34" fmla="*/ 260 w 1048"/>
                <a:gd name="T35" fmla="*/ 974 h 1045"/>
                <a:gd name="T36" fmla="*/ 173 w 1048"/>
                <a:gd name="T37" fmla="*/ 910 h 1045"/>
                <a:gd name="T38" fmla="*/ 100 w 1048"/>
                <a:gd name="T39" fmla="*/ 830 h 1045"/>
                <a:gd name="T40" fmla="*/ 46 w 1048"/>
                <a:gd name="T41" fmla="*/ 738 h 1045"/>
                <a:gd name="T42" fmla="*/ 11 w 1048"/>
                <a:gd name="T43" fmla="*/ 634 h 1045"/>
                <a:gd name="T44" fmla="*/ 0 w 1048"/>
                <a:gd name="T45" fmla="*/ 523 h 1045"/>
                <a:gd name="T46" fmla="*/ 10 w 1048"/>
                <a:gd name="T47" fmla="*/ 416 h 1045"/>
                <a:gd name="T48" fmla="*/ 26 w 1048"/>
                <a:gd name="T49" fmla="*/ 368 h 1045"/>
                <a:gd name="T50" fmla="*/ 39 w 1048"/>
                <a:gd name="T51" fmla="*/ 381 h 1045"/>
                <a:gd name="T52" fmla="*/ 62 w 1048"/>
                <a:gd name="T53" fmla="*/ 405 h 1045"/>
                <a:gd name="T54" fmla="*/ 92 w 1048"/>
                <a:gd name="T55" fmla="*/ 435 h 1045"/>
                <a:gd name="T56" fmla="*/ 125 w 1048"/>
                <a:gd name="T57" fmla="*/ 467 h 1045"/>
                <a:gd name="T58" fmla="*/ 158 w 1048"/>
                <a:gd name="T59" fmla="*/ 499 h 1045"/>
                <a:gd name="T60" fmla="*/ 186 w 1048"/>
                <a:gd name="T61" fmla="*/ 527 h 1045"/>
                <a:gd name="T62" fmla="*/ 207 w 1048"/>
                <a:gd name="T63" fmla="*/ 547 h 1045"/>
                <a:gd name="T64" fmla="*/ 216 w 1048"/>
                <a:gd name="T65" fmla="*/ 556 h 1045"/>
                <a:gd name="T66" fmla="*/ 236 w 1048"/>
                <a:gd name="T67" fmla="*/ 636 h 1045"/>
                <a:gd name="T68" fmla="*/ 276 w 1048"/>
                <a:gd name="T69" fmla="*/ 706 h 1045"/>
                <a:gd name="T70" fmla="*/ 332 w 1048"/>
                <a:gd name="T71" fmla="*/ 764 h 1045"/>
                <a:gd name="T72" fmla="*/ 402 w 1048"/>
                <a:gd name="T73" fmla="*/ 805 h 1045"/>
                <a:gd name="T74" fmla="*/ 482 w 1048"/>
                <a:gd name="T75" fmla="*/ 828 h 1045"/>
                <a:gd name="T76" fmla="*/ 566 w 1048"/>
                <a:gd name="T77" fmla="*/ 828 h 1045"/>
                <a:gd name="T78" fmla="*/ 644 w 1048"/>
                <a:gd name="T79" fmla="*/ 806 h 1045"/>
                <a:gd name="T80" fmla="*/ 713 w 1048"/>
                <a:gd name="T81" fmla="*/ 766 h 1045"/>
                <a:gd name="T82" fmla="*/ 769 w 1048"/>
                <a:gd name="T83" fmla="*/ 710 h 1045"/>
                <a:gd name="T84" fmla="*/ 809 w 1048"/>
                <a:gd name="T85" fmla="*/ 642 h 1045"/>
                <a:gd name="T86" fmla="*/ 831 w 1048"/>
                <a:gd name="T87" fmla="*/ 564 h 1045"/>
                <a:gd name="T88" fmla="*/ 831 w 1048"/>
                <a:gd name="T89" fmla="*/ 480 h 1045"/>
                <a:gd name="T90" fmla="*/ 809 w 1048"/>
                <a:gd name="T91" fmla="*/ 401 h 1045"/>
                <a:gd name="T92" fmla="*/ 768 w 1048"/>
                <a:gd name="T93" fmla="*/ 332 h 1045"/>
                <a:gd name="T94" fmla="*/ 710 w 1048"/>
                <a:gd name="T95" fmla="*/ 276 h 1045"/>
                <a:gd name="T96" fmla="*/ 639 w 1048"/>
                <a:gd name="T97" fmla="*/ 236 h 1045"/>
                <a:gd name="T98" fmla="*/ 559 w 1048"/>
                <a:gd name="T99" fmla="*/ 216 h 1045"/>
                <a:gd name="T100" fmla="*/ 550 w 1048"/>
                <a:gd name="T101" fmla="*/ 207 h 1045"/>
                <a:gd name="T102" fmla="*/ 530 w 1048"/>
                <a:gd name="T103" fmla="*/ 186 h 1045"/>
                <a:gd name="T104" fmla="*/ 502 w 1048"/>
                <a:gd name="T105" fmla="*/ 157 h 1045"/>
                <a:gd name="T106" fmla="*/ 470 w 1048"/>
                <a:gd name="T107" fmla="*/ 125 h 1045"/>
                <a:gd name="T108" fmla="*/ 437 w 1048"/>
                <a:gd name="T109" fmla="*/ 92 h 1045"/>
                <a:gd name="T110" fmla="*/ 407 w 1048"/>
                <a:gd name="T111" fmla="*/ 62 h 1045"/>
                <a:gd name="T112" fmla="*/ 384 w 1048"/>
                <a:gd name="T113" fmla="*/ 39 h 1045"/>
                <a:gd name="T114" fmla="*/ 371 w 1048"/>
                <a:gd name="T115" fmla="*/ 25 h 1045"/>
                <a:gd name="T116" fmla="*/ 418 w 1048"/>
                <a:gd name="T117" fmla="*/ 11 h 1045"/>
                <a:gd name="T118" fmla="*/ 524 w 1048"/>
                <a:gd name="T11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1045">
                  <a:moveTo>
                    <a:pt x="524" y="0"/>
                  </a:moveTo>
                  <a:lnTo>
                    <a:pt x="581" y="3"/>
                  </a:lnTo>
                  <a:lnTo>
                    <a:pt x="636" y="12"/>
                  </a:lnTo>
                  <a:lnTo>
                    <a:pt x="690" y="26"/>
                  </a:lnTo>
                  <a:lnTo>
                    <a:pt x="741" y="46"/>
                  </a:lnTo>
                  <a:lnTo>
                    <a:pt x="788" y="71"/>
                  </a:lnTo>
                  <a:lnTo>
                    <a:pt x="834" y="101"/>
                  </a:lnTo>
                  <a:lnTo>
                    <a:pt x="875" y="135"/>
                  </a:lnTo>
                  <a:lnTo>
                    <a:pt x="914" y="173"/>
                  </a:lnTo>
                  <a:lnTo>
                    <a:pt x="947" y="214"/>
                  </a:lnTo>
                  <a:lnTo>
                    <a:pt x="977" y="258"/>
                  </a:lnTo>
                  <a:lnTo>
                    <a:pt x="1002" y="307"/>
                  </a:lnTo>
                  <a:lnTo>
                    <a:pt x="1022" y="358"/>
                  </a:lnTo>
                  <a:lnTo>
                    <a:pt x="1037" y="410"/>
                  </a:lnTo>
                  <a:lnTo>
                    <a:pt x="1045" y="466"/>
                  </a:lnTo>
                  <a:lnTo>
                    <a:pt x="1048" y="523"/>
                  </a:lnTo>
                  <a:lnTo>
                    <a:pt x="1045" y="579"/>
                  </a:lnTo>
                  <a:lnTo>
                    <a:pt x="1037" y="634"/>
                  </a:lnTo>
                  <a:lnTo>
                    <a:pt x="1022" y="687"/>
                  </a:lnTo>
                  <a:lnTo>
                    <a:pt x="1002" y="738"/>
                  </a:lnTo>
                  <a:lnTo>
                    <a:pt x="977" y="786"/>
                  </a:lnTo>
                  <a:lnTo>
                    <a:pt x="947" y="830"/>
                  </a:lnTo>
                  <a:lnTo>
                    <a:pt x="914" y="872"/>
                  </a:lnTo>
                  <a:lnTo>
                    <a:pt x="875" y="910"/>
                  </a:lnTo>
                  <a:lnTo>
                    <a:pt x="834" y="944"/>
                  </a:lnTo>
                  <a:lnTo>
                    <a:pt x="788" y="974"/>
                  </a:lnTo>
                  <a:lnTo>
                    <a:pt x="741" y="998"/>
                  </a:lnTo>
                  <a:lnTo>
                    <a:pt x="690" y="1018"/>
                  </a:lnTo>
                  <a:lnTo>
                    <a:pt x="636" y="1032"/>
                  </a:lnTo>
                  <a:lnTo>
                    <a:pt x="581" y="1042"/>
                  </a:lnTo>
                  <a:lnTo>
                    <a:pt x="524" y="1045"/>
                  </a:lnTo>
                  <a:lnTo>
                    <a:pt x="467" y="1042"/>
                  </a:lnTo>
                  <a:lnTo>
                    <a:pt x="411" y="1032"/>
                  </a:lnTo>
                  <a:lnTo>
                    <a:pt x="358" y="1018"/>
                  </a:lnTo>
                  <a:lnTo>
                    <a:pt x="308" y="998"/>
                  </a:lnTo>
                  <a:lnTo>
                    <a:pt x="260" y="974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2"/>
                  </a:lnTo>
                  <a:lnTo>
                    <a:pt x="100" y="830"/>
                  </a:lnTo>
                  <a:lnTo>
                    <a:pt x="71" y="786"/>
                  </a:lnTo>
                  <a:lnTo>
                    <a:pt x="46" y="738"/>
                  </a:lnTo>
                  <a:lnTo>
                    <a:pt x="27" y="687"/>
                  </a:lnTo>
                  <a:lnTo>
                    <a:pt x="11" y="634"/>
                  </a:lnTo>
                  <a:lnTo>
                    <a:pt x="3" y="579"/>
                  </a:lnTo>
                  <a:lnTo>
                    <a:pt x="0" y="523"/>
                  </a:lnTo>
                  <a:lnTo>
                    <a:pt x="2" y="469"/>
                  </a:lnTo>
                  <a:lnTo>
                    <a:pt x="10" y="416"/>
                  </a:lnTo>
                  <a:lnTo>
                    <a:pt x="24" y="367"/>
                  </a:lnTo>
                  <a:lnTo>
                    <a:pt x="26" y="368"/>
                  </a:lnTo>
                  <a:lnTo>
                    <a:pt x="31" y="373"/>
                  </a:lnTo>
                  <a:lnTo>
                    <a:pt x="39" y="381"/>
                  </a:lnTo>
                  <a:lnTo>
                    <a:pt x="50" y="393"/>
                  </a:lnTo>
                  <a:lnTo>
                    <a:pt x="62" y="405"/>
                  </a:lnTo>
                  <a:lnTo>
                    <a:pt x="76" y="419"/>
                  </a:lnTo>
                  <a:lnTo>
                    <a:pt x="92" y="435"/>
                  </a:lnTo>
                  <a:lnTo>
                    <a:pt x="109" y="450"/>
                  </a:lnTo>
                  <a:lnTo>
                    <a:pt x="125" y="467"/>
                  </a:lnTo>
                  <a:lnTo>
                    <a:pt x="142" y="483"/>
                  </a:lnTo>
                  <a:lnTo>
                    <a:pt x="158" y="499"/>
                  </a:lnTo>
                  <a:lnTo>
                    <a:pt x="173" y="513"/>
                  </a:lnTo>
                  <a:lnTo>
                    <a:pt x="186" y="527"/>
                  </a:lnTo>
                  <a:lnTo>
                    <a:pt x="198" y="538"/>
                  </a:lnTo>
                  <a:lnTo>
                    <a:pt x="207" y="547"/>
                  </a:lnTo>
                  <a:lnTo>
                    <a:pt x="213" y="554"/>
                  </a:lnTo>
                  <a:lnTo>
                    <a:pt x="216" y="556"/>
                  </a:lnTo>
                  <a:lnTo>
                    <a:pt x="224" y="597"/>
                  </a:lnTo>
                  <a:lnTo>
                    <a:pt x="236" y="636"/>
                  </a:lnTo>
                  <a:lnTo>
                    <a:pt x="254" y="673"/>
                  </a:lnTo>
                  <a:lnTo>
                    <a:pt x="276" y="706"/>
                  </a:lnTo>
                  <a:lnTo>
                    <a:pt x="302" y="737"/>
                  </a:lnTo>
                  <a:lnTo>
                    <a:pt x="332" y="764"/>
                  </a:lnTo>
                  <a:lnTo>
                    <a:pt x="366" y="787"/>
                  </a:lnTo>
                  <a:lnTo>
                    <a:pt x="402" y="805"/>
                  </a:lnTo>
                  <a:lnTo>
                    <a:pt x="440" y="819"/>
                  </a:lnTo>
                  <a:lnTo>
                    <a:pt x="482" y="828"/>
                  </a:lnTo>
                  <a:lnTo>
                    <a:pt x="524" y="830"/>
                  </a:lnTo>
                  <a:lnTo>
                    <a:pt x="566" y="828"/>
                  </a:lnTo>
                  <a:lnTo>
                    <a:pt x="606" y="820"/>
                  </a:lnTo>
                  <a:lnTo>
                    <a:pt x="644" y="806"/>
                  </a:lnTo>
                  <a:lnTo>
                    <a:pt x="681" y="789"/>
                  </a:lnTo>
                  <a:lnTo>
                    <a:pt x="713" y="766"/>
                  </a:lnTo>
                  <a:lnTo>
                    <a:pt x="743" y="740"/>
                  </a:lnTo>
                  <a:lnTo>
                    <a:pt x="769" y="710"/>
                  </a:lnTo>
                  <a:lnTo>
                    <a:pt x="791" y="677"/>
                  </a:lnTo>
                  <a:lnTo>
                    <a:pt x="809" y="642"/>
                  </a:lnTo>
                  <a:lnTo>
                    <a:pt x="823" y="604"/>
                  </a:lnTo>
                  <a:lnTo>
                    <a:pt x="831" y="564"/>
                  </a:lnTo>
                  <a:lnTo>
                    <a:pt x="834" y="523"/>
                  </a:lnTo>
                  <a:lnTo>
                    <a:pt x="831" y="480"/>
                  </a:lnTo>
                  <a:lnTo>
                    <a:pt x="823" y="439"/>
                  </a:lnTo>
                  <a:lnTo>
                    <a:pt x="809" y="401"/>
                  </a:lnTo>
                  <a:lnTo>
                    <a:pt x="790" y="365"/>
                  </a:lnTo>
                  <a:lnTo>
                    <a:pt x="768" y="332"/>
                  </a:lnTo>
                  <a:lnTo>
                    <a:pt x="741" y="302"/>
                  </a:lnTo>
                  <a:lnTo>
                    <a:pt x="710" y="276"/>
                  </a:lnTo>
                  <a:lnTo>
                    <a:pt x="676" y="253"/>
                  </a:lnTo>
                  <a:lnTo>
                    <a:pt x="639" y="236"/>
                  </a:lnTo>
                  <a:lnTo>
                    <a:pt x="601" y="223"/>
                  </a:lnTo>
                  <a:lnTo>
                    <a:pt x="559" y="216"/>
                  </a:lnTo>
                  <a:lnTo>
                    <a:pt x="556" y="213"/>
                  </a:lnTo>
                  <a:lnTo>
                    <a:pt x="550" y="207"/>
                  </a:lnTo>
                  <a:lnTo>
                    <a:pt x="542" y="198"/>
                  </a:lnTo>
                  <a:lnTo>
                    <a:pt x="530" y="186"/>
                  </a:lnTo>
                  <a:lnTo>
                    <a:pt x="517" y="173"/>
                  </a:lnTo>
                  <a:lnTo>
                    <a:pt x="502" y="157"/>
                  </a:lnTo>
                  <a:lnTo>
                    <a:pt x="487" y="142"/>
                  </a:lnTo>
                  <a:lnTo>
                    <a:pt x="470" y="125"/>
                  </a:lnTo>
                  <a:lnTo>
                    <a:pt x="454" y="109"/>
                  </a:lnTo>
                  <a:lnTo>
                    <a:pt x="437" y="92"/>
                  </a:lnTo>
                  <a:lnTo>
                    <a:pt x="422" y="77"/>
                  </a:lnTo>
                  <a:lnTo>
                    <a:pt x="407" y="62"/>
                  </a:lnTo>
                  <a:lnTo>
                    <a:pt x="395" y="49"/>
                  </a:lnTo>
                  <a:lnTo>
                    <a:pt x="384" y="39"/>
                  </a:lnTo>
                  <a:lnTo>
                    <a:pt x="376" y="30"/>
                  </a:lnTo>
                  <a:lnTo>
                    <a:pt x="371" y="25"/>
                  </a:lnTo>
                  <a:lnTo>
                    <a:pt x="369" y="23"/>
                  </a:lnTo>
                  <a:lnTo>
                    <a:pt x="418" y="11"/>
                  </a:lnTo>
                  <a:lnTo>
                    <a:pt x="47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113"/>
            <p:cNvSpPr>
              <a:spLocks/>
            </p:cNvSpPr>
            <p:nvPr/>
          </p:nvSpPr>
          <p:spPr bwMode="auto">
            <a:xfrm>
              <a:off x="7746101" y="3899240"/>
              <a:ext cx="2802710" cy="2802706"/>
            </a:xfrm>
            <a:custGeom>
              <a:avLst/>
              <a:gdLst>
                <a:gd name="T0" fmla="*/ 1094 w 1884"/>
                <a:gd name="T1" fmla="*/ 12 h 1875"/>
                <a:gd name="T2" fmla="*/ 1308 w 1884"/>
                <a:gd name="T3" fmla="*/ 73 h 1875"/>
                <a:gd name="T4" fmla="*/ 1498 w 1884"/>
                <a:gd name="T5" fmla="*/ 180 h 1875"/>
                <a:gd name="T6" fmla="*/ 1657 w 1884"/>
                <a:gd name="T7" fmla="*/ 327 h 1875"/>
                <a:gd name="T8" fmla="*/ 1778 w 1884"/>
                <a:gd name="T9" fmla="*/ 506 h 1875"/>
                <a:gd name="T10" fmla="*/ 1856 w 1884"/>
                <a:gd name="T11" fmla="*/ 712 h 1875"/>
                <a:gd name="T12" fmla="*/ 1884 w 1884"/>
                <a:gd name="T13" fmla="*/ 938 h 1875"/>
                <a:gd name="T14" fmla="*/ 1856 w 1884"/>
                <a:gd name="T15" fmla="*/ 1163 h 1875"/>
                <a:gd name="T16" fmla="*/ 1778 w 1884"/>
                <a:gd name="T17" fmla="*/ 1368 h 1875"/>
                <a:gd name="T18" fmla="*/ 1657 w 1884"/>
                <a:gd name="T19" fmla="*/ 1547 h 1875"/>
                <a:gd name="T20" fmla="*/ 1498 w 1884"/>
                <a:gd name="T21" fmla="*/ 1694 h 1875"/>
                <a:gd name="T22" fmla="*/ 1308 w 1884"/>
                <a:gd name="T23" fmla="*/ 1801 h 1875"/>
                <a:gd name="T24" fmla="*/ 1094 w 1884"/>
                <a:gd name="T25" fmla="*/ 1863 h 1875"/>
                <a:gd name="T26" fmla="*/ 865 w 1884"/>
                <a:gd name="T27" fmla="*/ 1871 h 1875"/>
                <a:gd name="T28" fmla="*/ 645 w 1884"/>
                <a:gd name="T29" fmla="*/ 1827 h 1875"/>
                <a:gd name="T30" fmla="*/ 447 w 1884"/>
                <a:gd name="T31" fmla="*/ 1734 h 1875"/>
                <a:gd name="T32" fmla="*/ 277 w 1884"/>
                <a:gd name="T33" fmla="*/ 1600 h 1875"/>
                <a:gd name="T34" fmla="*/ 141 w 1884"/>
                <a:gd name="T35" fmla="*/ 1431 h 1875"/>
                <a:gd name="T36" fmla="*/ 48 w 1884"/>
                <a:gd name="T37" fmla="*/ 1234 h 1875"/>
                <a:gd name="T38" fmla="*/ 3 w 1884"/>
                <a:gd name="T39" fmla="*/ 1014 h 1875"/>
                <a:gd name="T40" fmla="*/ 12 w 1884"/>
                <a:gd name="T41" fmla="*/ 794 h 1875"/>
                <a:gd name="T42" fmla="*/ 67 w 1884"/>
                <a:gd name="T43" fmla="*/ 592 h 1875"/>
                <a:gd name="T44" fmla="*/ 286 w 1884"/>
                <a:gd name="T45" fmla="*/ 626 h 1875"/>
                <a:gd name="T46" fmla="*/ 227 w 1884"/>
                <a:gd name="T47" fmla="*/ 807 h 1875"/>
                <a:gd name="T48" fmla="*/ 218 w 1884"/>
                <a:gd name="T49" fmla="*/ 1003 h 1875"/>
                <a:gd name="T50" fmla="*/ 261 w 1884"/>
                <a:gd name="T51" fmla="*/ 1189 h 1875"/>
                <a:gd name="T52" fmla="*/ 348 w 1884"/>
                <a:gd name="T53" fmla="*/ 1354 h 1875"/>
                <a:gd name="T54" fmla="*/ 474 w 1884"/>
                <a:gd name="T55" fmla="*/ 1491 h 1875"/>
                <a:gd name="T56" fmla="*/ 631 w 1884"/>
                <a:gd name="T57" fmla="*/ 1591 h 1875"/>
                <a:gd name="T58" fmla="*/ 812 w 1884"/>
                <a:gd name="T59" fmla="*/ 1650 h 1875"/>
                <a:gd name="T60" fmla="*/ 1008 w 1884"/>
                <a:gd name="T61" fmla="*/ 1658 h 1875"/>
                <a:gd name="T62" fmla="*/ 1195 w 1884"/>
                <a:gd name="T63" fmla="*/ 1616 h 1875"/>
                <a:gd name="T64" fmla="*/ 1361 w 1884"/>
                <a:gd name="T65" fmla="*/ 1528 h 1875"/>
                <a:gd name="T66" fmla="*/ 1498 w 1884"/>
                <a:gd name="T67" fmla="*/ 1403 h 1875"/>
                <a:gd name="T68" fmla="*/ 1599 w 1884"/>
                <a:gd name="T69" fmla="*/ 1247 h 1875"/>
                <a:gd name="T70" fmla="*/ 1657 w 1884"/>
                <a:gd name="T71" fmla="*/ 1067 h 1875"/>
                <a:gd name="T72" fmla="*/ 1665 w 1884"/>
                <a:gd name="T73" fmla="*/ 872 h 1875"/>
                <a:gd name="T74" fmla="*/ 1623 w 1884"/>
                <a:gd name="T75" fmla="*/ 685 h 1875"/>
                <a:gd name="T76" fmla="*/ 1536 w 1884"/>
                <a:gd name="T77" fmla="*/ 520 h 1875"/>
                <a:gd name="T78" fmla="*/ 1411 w 1884"/>
                <a:gd name="T79" fmla="*/ 384 h 1875"/>
                <a:gd name="T80" fmla="*/ 1253 w 1884"/>
                <a:gd name="T81" fmla="*/ 283 h 1875"/>
                <a:gd name="T82" fmla="*/ 1073 w 1884"/>
                <a:gd name="T83" fmla="*/ 226 h 1875"/>
                <a:gd name="T84" fmla="*/ 876 w 1884"/>
                <a:gd name="T85" fmla="*/ 216 h 1875"/>
                <a:gd name="T86" fmla="*/ 688 w 1884"/>
                <a:gd name="T87" fmla="*/ 259 h 1875"/>
                <a:gd name="T88" fmla="*/ 533 w 1884"/>
                <a:gd name="T89" fmla="*/ 93 h 1875"/>
                <a:gd name="T90" fmla="*/ 729 w 1884"/>
                <a:gd name="T91" fmla="*/ 23 h 1875"/>
                <a:gd name="T92" fmla="*/ 942 w 1884"/>
                <a:gd name="T93" fmla="*/ 0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4" h="1875">
                  <a:moveTo>
                    <a:pt x="942" y="0"/>
                  </a:moveTo>
                  <a:lnTo>
                    <a:pt x="1019" y="3"/>
                  </a:lnTo>
                  <a:lnTo>
                    <a:pt x="1094" y="12"/>
                  </a:lnTo>
                  <a:lnTo>
                    <a:pt x="1168" y="27"/>
                  </a:lnTo>
                  <a:lnTo>
                    <a:pt x="1240" y="47"/>
                  </a:lnTo>
                  <a:lnTo>
                    <a:pt x="1308" y="73"/>
                  </a:lnTo>
                  <a:lnTo>
                    <a:pt x="1374" y="104"/>
                  </a:lnTo>
                  <a:lnTo>
                    <a:pt x="1437" y="140"/>
                  </a:lnTo>
                  <a:lnTo>
                    <a:pt x="1498" y="180"/>
                  </a:lnTo>
                  <a:lnTo>
                    <a:pt x="1555" y="226"/>
                  </a:lnTo>
                  <a:lnTo>
                    <a:pt x="1607" y="274"/>
                  </a:lnTo>
                  <a:lnTo>
                    <a:pt x="1657" y="327"/>
                  </a:lnTo>
                  <a:lnTo>
                    <a:pt x="1702" y="384"/>
                  </a:lnTo>
                  <a:lnTo>
                    <a:pt x="1742" y="443"/>
                  </a:lnTo>
                  <a:lnTo>
                    <a:pt x="1778" y="506"/>
                  </a:lnTo>
                  <a:lnTo>
                    <a:pt x="1809" y="572"/>
                  </a:lnTo>
                  <a:lnTo>
                    <a:pt x="1835" y="642"/>
                  </a:lnTo>
                  <a:lnTo>
                    <a:pt x="1856" y="712"/>
                  </a:lnTo>
                  <a:lnTo>
                    <a:pt x="1872" y="785"/>
                  </a:lnTo>
                  <a:lnTo>
                    <a:pt x="1881" y="860"/>
                  </a:lnTo>
                  <a:lnTo>
                    <a:pt x="1884" y="938"/>
                  </a:lnTo>
                  <a:lnTo>
                    <a:pt x="1881" y="1014"/>
                  </a:lnTo>
                  <a:lnTo>
                    <a:pt x="1872" y="1089"/>
                  </a:lnTo>
                  <a:lnTo>
                    <a:pt x="1856" y="1163"/>
                  </a:lnTo>
                  <a:lnTo>
                    <a:pt x="1835" y="1234"/>
                  </a:lnTo>
                  <a:lnTo>
                    <a:pt x="1809" y="1302"/>
                  </a:lnTo>
                  <a:lnTo>
                    <a:pt x="1778" y="1368"/>
                  </a:lnTo>
                  <a:lnTo>
                    <a:pt x="1742" y="1431"/>
                  </a:lnTo>
                  <a:lnTo>
                    <a:pt x="1702" y="1491"/>
                  </a:lnTo>
                  <a:lnTo>
                    <a:pt x="1657" y="1547"/>
                  </a:lnTo>
                  <a:lnTo>
                    <a:pt x="1607" y="1600"/>
                  </a:lnTo>
                  <a:lnTo>
                    <a:pt x="1555" y="1649"/>
                  </a:lnTo>
                  <a:lnTo>
                    <a:pt x="1498" y="1694"/>
                  </a:lnTo>
                  <a:lnTo>
                    <a:pt x="1437" y="1734"/>
                  </a:lnTo>
                  <a:lnTo>
                    <a:pt x="1374" y="1770"/>
                  </a:lnTo>
                  <a:lnTo>
                    <a:pt x="1308" y="1801"/>
                  </a:lnTo>
                  <a:lnTo>
                    <a:pt x="1240" y="1827"/>
                  </a:lnTo>
                  <a:lnTo>
                    <a:pt x="1168" y="1848"/>
                  </a:lnTo>
                  <a:lnTo>
                    <a:pt x="1094" y="1863"/>
                  </a:lnTo>
                  <a:lnTo>
                    <a:pt x="1019" y="1871"/>
                  </a:lnTo>
                  <a:lnTo>
                    <a:pt x="942" y="1875"/>
                  </a:lnTo>
                  <a:lnTo>
                    <a:pt x="865" y="1871"/>
                  </a:lnTo>
                  <a:lnTo>
                    <a:pt x="790" y="1863"/>
                  </a:lnTo>
                  <a:lnTo>
                    <a:pt x="716" y="1848"/>
                  </a:lnTo>
                  <a:lnTo>
                    <a:pt x="645" y="1827"/>
                  </a:lnTo>
                  <a:lnTo>
                    <a:pt x="576" y="1801"/>
                  </a:lnTo>
                  <a:lnTo>
                    <a:pt x="510" y="1770"/>
                  </a:lnTo>
                  <a:lnTo>
                    <a:pt x="447" y="1734"/>
                  </a:lnTo>
                  <a:lnTo>
                    <a:pt x="387" y="1694"/>
                  </a:lnTo>
                  <a:lnTo>
                    <a:pt x="330" y="1649"/>
                  </a:lnTo>
                  <a:lnTo>
                    <a:pt x="277" y="1600"/>
                  </a:lnTo>
                  <a:lnTo>
                    <a:pt x="227" y="1547"/>
                  </a:lnTo>
                  <a:lnTo>
                    <a:pt x="183" y="1491"/>
                  </a:lnTo>
                  <a:lnTo>
                    <a:pt x="141" y="1431"/>
                  </a:lnTo>
                  <a:lnTo>
                    <a:pt x="106" y="1368"/>
                  </a:lnTo>
                  <a:lnTo>
                    <a:pt x="75" y="1302"/>
                  </a:lnTo>
                  <a:lnTo>
                    <a:pt x="48" y="1234"/>
                  </a:lnTo>
                  <a:lnTo>
                    <a:pt x="28" y="1163"/>
                  </a:lnTo>
                  <a:lnTo>
                    <a:pt x="13" y="1089"/>
                  </a:lnTo>
                  <a:lnTo>
                    <a:pt x="3" y="1014"/>
                  </a:lnTo>
                  <a:lnTo>
                    <a:pt x="0" y="938"/>
                  </a:lnTo>
                  <a:lnTo>
                    <a:pt x="3" y="864"/>
                  </a:lnTo>
                  <a:lnTo>
                    <a:pt x="12" y="794"/>
                  </a:lnTo>
                  <a:lnTo>
                    <a:pt x="25" y="724"/>
                  </a:lnTo>
                  <a:lnTo>
                    <a:pt x="44" y="657"/>
                  </a:lnTo>
                  <a:lnTo>
                    <a:pt x="67" y="592"/>
                  </a:lnTo>
                  <a:lnTo>
                    <a:pt x="95" y="529"/>
                  </a:lnTo>
                  <a:lnTo>
                    <a:pt x="127" y="468"/>
                  </a:lnTo>
                  <a:lnTo>
                    <a:pt x="286" y="626"/>
                  </a:lnTo>
                  <a:lnTo>
                    <a:pt x="261" y="684"/>
                  </a:lnTo>
                  <a:lnTo>
                    <a:pt x="242" y="745"/>
                  </a:lnTo>
                  <a:lnTo>
                    <a:pt x="227" y="807"/>
                  </a:lnTo>
                  <a:lnTo>
                    <a:pt x="219" y="872"/>
                  </a:lnTo>
                  <a:lnTo>
                    <a:pt x="216" y="938"/>
                  </a:lnTo>
                  <a:lnTo>
                    <a:pt x="218" y="1003"/>
                  </a:lnTo>
                  <a:lnTo>
                    <a:pt x="227" y="1067"/>
                  </a:lnTo>
                  <a:lnTo>
                    <a:pt x="242" y="1130"/>
                  </a:lnTo>
                  <a:lnTo>
                    <a:pt x="261" y="1189"/>
                  </a:lnTo>
                  <a:lnTo>
                    <a:pt x="285" y="1247"/>
                  </a:lnTo>
                  <a:lnTo>
                    <a:pt x="315" y="1302"/>
                  </a:lnTo>
                  <a:lnTo>
                    <a:pt x="348" y="1354"/>
                  </a:lnTo>
                  <a:lnTo>
                    <a:pt x="387" y="1403"/>
                  </a:lnTo>
                  <a:lnTo>
                    <a:pt x="428" y="1448"/>
                  </a:lnTo>
                  <a:lnTo>
                    <a:pt x="474" y="1491"/>
                  </a:lnTo>
                  <a:lnTo>
                    <a:pt x="524" y="1528"/>
                  </a:lnTo>
                  <a:lnTo>
                    <a:pt x="575" y="1562"/>
                  </a:lnTo>
                  <a:lnTo>
                    <a:pt x="631" y="1591"/>
                  </a:lnTo>
                  <a:lnTo>
                    <a:pt x="689" y="1616"/>
                  </a:lnTo>
                  <a:lnTo>
                    <a:pt x="749" y="1635"/>
                  </a:lnTo>
                  <a:lnTo>
                    <a:pt x="812" y="1650"/>
                  </a:lnTo>
                  <a:lnTo>
                    <a:pt x="876" y="1658"/>
                  </a:lnTo>
                  <a:lnTo>
                    <a:pt x="942" y="1661"/>
                  </a:lnTo>
                  <a:lnTo>
                    <a:pt x="1008" y="1658"/>
                  </a:lnTo>
                  <a:lnTo>
                    <a:pt x="1073" y="1650"/>
                  </a:lnTo>
                  <a:lnTo>
                    <a:pt x="1135" y="1635"/>
                  </a:lnTo>
                  <a:lnTo>
                    <a:pt x="1195" y="1616"/>
                  </a:lnTo>
                  <a:lnTo>
                    <a:pt x="1253" y="1591"/>
                  </a:lnTo>
                  <a:lnTo>
                    <a:pt x="1309" y="1562"/>
                  </a:lnTo>
                  <a:lnTo>
                    <a:pt x="1361" y="1528"/>
                  </a:lnTo>
                  <a:lnTo>
                    <a:pt x="1411" y="1491"/>
                  </a:lnTo>
                  <a:lnTo>
                    <a:pt x="1456" y="1448"/>
                  </a:lnTo>
                  <a:lnTo>
                    <a:pt x="1498" y="1403"/>
                  </a:lnTo>
                  <a:lnTo>
                    <a:pt x="1536" y="1354"/>
                  </a:lnTo>
                  <a:lnTo>
                    <a:pt x="1569" y="1302"/>
                  </a:lnTo>
                  <a:lnTo>
                    <a:pt x="1599" y="1247"/>
                  </a:lnTo>
                  <a:lnTo>
                    <a:pt x="1623" y="1189"/>
                  </a:lnTo>
                  <a:lnTo>
                    <a:pt x="1643" y="1130"/>
                  </a:lnTo>
                  <a:lnTo>
                    <a:pt x="1657" y="1067"/>
                  </a:lnTo>
                  <a:lnTo>
                    <a:pt x="1665" y="1003"/>
                  </a:lnTo>
                  <a:lnTo>
                    <a:pt x="1669" y="938"/>
                  </a:lnTo>
                  <a:lnTo>
                    <a:pt x="1665" y="872"/>
                  </a:lnTo>
                  <a:lnTo>
                    <a:pt x="1657" y="808"/>
                  </a:lnTo>
                  <a:lnTo>
                    <a:pt x="1643" y="745"/>
                  </a:lnTo>
                  <a:lnTo>
                    <a:pt x="1623" y="685"/>
                  </a:lnTo>
                  <a:lnTo>
                    <a:pt x="1599" y="627"/>
                  </a:lnTo>
                  <a:lnTo>
                    <a:pt x="1569" y="572"/>
                  </a:lnTo>
                  <a:lnTo>
                    <a:pt x="1536" y="520"/>
                  </a:lnTo>
                  <a:lnTo>
                    <a:pt x="1498" y="471"/>
                  </a:lnTo>
                  <a:lnTo>
                    <a:pt x="1456" y="426"/>
                  </a:lnTo>
                  <a:lnTo>
                    <a:pt x="1411" y="384"/>
                  </a:lnTo>
                  <a:lnTo>
                    <a:pt x="1361" y="346"/>
                  </a:lnTo>
                  <a:lnTo>
                    <a:pt x="1309" y="312"/>
                  </a:lnTo>
                  <a:lnTo>
                    <a:pt x="1253" y="283"/>
                  </a:lnTo>
                  <a:lnTo>
                    <a:pt x="1195" y="259"/>
                  </a:lnTo>
                  <a:lnTo>
                    <a:pt x="1135" y="239"/>
                  </a:lnTo>
                  <a:lnTo>
                    <a:pt x="1073" y="226"/>
                  </a:lnTo>
                  <a:lnTo>
                    <a:pt x="1008" y="216"/>
                  </a:lnTo>
                  <a:lnTo>
                    <a:pt x="942" y="213"/>
                  </a:lnTo>
                  <a:lnTo>
                    <a:pt x="876" y="216"/>
                  </a:lnTo>
                  <a:lnTo>
                    <a:pt x="812" y="226"/>
                  </a:lnTo>
                  <a:lnTo>
                    <a:pt x="749" y="239"/>
                  </a:lnTo>
                  <a:lnTo>
                    <a:pt x="688" y="259"/>
                  </a:lnTo>
                  <a:lnTo>
                    <a:pt x="630" y="283"/>
                  </a:lnTo>
                  <a:lnTo>
                    <a:pt x="472" y="126"/>
                  </a:lnTo>
                  <a:lnTo>
                    <a:pt x="533" y="93"/>
                  </a:lnTo>
                  <a:lnTo>
                    <a:pt x="596" y="66"/>
                  </a:lnTo>
                  <a:lnTo>
                    <a:pt x="661" y="42"/>
                  </a:lnTo>
                  <a:lnTo>
                    <a:pt x="729" y="23"/>
                  </a:lnTo>
                  <a:lnTo>
                    <a:pt x="798" y="10"/>
                  </a:lnTo>
                  <a:lnTo>
                    <a:pt x="870" y="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114"/>
            <p:cNvSpPr>
              <a:spLocks/>
            </p:cNvSpPr>
            <p:nvPr/>
          </p:nvSpPr>
          <p:spPr bwMode="auto">
            <a:xfrm>
              <a:off x="7118294" y="3293857"/>
              <a:ext cx="1950686" cy="1928262"/>
            </a:xfrm>
            <a:custGeom>
              <a:avLst/>
              <a:gdLst>
                <a:gd name="T0" fmla="*/ 144 w 1296"/>
                <a:gd name="T1" fmla="*/ 0 h 1290"/>
                <a:gd name="T2" fmla="*/ 1267 w 1296"/>
                <a:gd name="T3" fmla="*/ 1118 h 1290"/>
                <a:gd name="T4" fmla="*/ 1282 w 1296"/>
                <a:gd name="T5" fmla="*/ 1136 h 1290"/>
                <a:gd name="T6" fmla="*/ 1292 w 1296"/>
                <a:gd name="T7" fmla="*/ 1157 h 1290"/>
                <a:gd name="T8" fmla="*/ 1296 w 1296"/>
                <a:gd name="T9" fmla="*/ 1178 h 1290"/>
                <a:gd name="T10" fmla="*/ 1296 w 1296"/>
                <a:gd name="T11" fmla="*/ 1200 h 1290"/>
                <a:gd name="T12" fmla="*/ 1292 w 1296"/>
                <a:gd name="T13" fmla="*/ 1222 h 1290"/>
                <a:gd name="T14" fmla="*/ 1282 w 1296"/>
                <a:gd name="T15" fmla="*/ 1242 h 1290"/>
                <a:gd name="T16" fmla="*/ 1267 w 1296"/>
                <a:gd name="T17" fmla="*/ 1260 h 1290"/>
                <a:gd name="T18" fmla="*/ 1252 w 1296"/>
                <a:gd name="T19" fmla="*/ 1273 h 1290"/>
                <a:gd name="T20" fmla="*/ 1234 w 1296"/>
                <a:gd name="T21" fmla="*/ 1283 h 1290"/>
                <a:gd name="T22" fmla="*/ 1215 w 1296"/>
                <a:gd name="T23" fmla="*/ 1288 h 1290"/>
                <a:gd name="T24" fmla="*/ 1196 w 1296"/>
                <a:gd name="T25" fmla="*/ 1290 h 1290"/>
                <a:gd name="T26" fmla="*/ 1177 w 1296"/>
                <a:gd name="T27" fmla="*/ 1288 h 1290"/>
                <a:gd name="T28" fmla="*/ 1158 w 1296"/>
                <a:gd name="T29" fmla="*/ 1283 h 1290"/>
                <a:gd name="T30" fmla="*/ 1141 w 1296"/>
                <a:gd name="T31" fmla="*/ 1273 h 1290"/>
                <a:gd name="T32" fmla="*/ 1124 w 1296"/>
                <a:gd name="T33" fmla="*/ 1260 h 1290"/>
                <a:gd name="T34" fmla="*/ 0 w 1296"/>
                <a:gd name="T35" fmla="*/ 142 h 1290"/>
                <a:gd name="T36" fmla="*/ 26 w 1296"/>
                <a:gd name="T37" fmla="*/ 142 h 1290"/>
                <a:gd name="T38" fmla="*/ 53 w 1296"/>
                <a:gd name="T39" fmla="*/ 138 h 1290"/>
                <a:gd name="T40" fmla="*/ 78 w 1296"/>
                <a:gd name="T41" fmla="*/ 129 h 1290"/>
                <a:gd name="T42" fmla="*/ 99 w 1296"/>
                <a:gd name="T43" fmla="*/ 116 h 1290"/>
                <a:gd name="T44" fmla="*/ 118 w 1296"/>
                <a:gd name="T45" fmla="*/ 97 h 1290"/>
                <a:gd name="T46" fmla="*/ 131 w 1296"/>
                <a:gd name="T47" fmla="*/ 75 h 1290"/>
                <a:gd name="T48" fmla="*/ 141 w 1296"/>
                <a:gd name="T49" fmla="*/ 51 h 1290"/>
                <a:gd name="T50" fmla="*/ 144 w 1296"/>
                <a:gd name="T51" fmla="*/ 24 h 1290"/>
                <a:gd name="T52" fmla="*/ 144 w 1296"/>
                <a:gd name="T5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6" h="1290">
                  <a:moveTo>
                    <a:pt x="144" y="0"/>
                  </a:moveTo>
                  <a:lnTo>
                    <a:pt x="1267" y="1118"/>
                  </a:lnTo>
                  <a:lnTo>
                    <a:pt x="1282" y="1136"/>
                  </a:lnTo>
                  <a:lnTo>
                    <a:pt x="1292" y="1157"/>
                  </a:lnTo>
                  <a:lnTo>
                    <a:pt x="1296" y="1178"/>
                  </a:lnTo>
                  <a:lnTo>
                    <a:pt x="1296" y="1200"/>
                  </a:lnTo>
                  <a:lnTo>
                    <a:pt x="1292" y="1222"/>
                  </a:lnTo>
                  <a:lnTo>
                    <a:pt x="1282" y="1242"/>
                  </a:lnTo>
                  <a:lnTo>
                    <a:pt x="1267" y="1260"/>
                  </a:lnTo>
                  <a:lnTo>
                    <a:pt x="1252" y="1273"/>
                  </a:lnTo>
                  <a:lnTo>
                    <a:pt x="1234" y="1283"/>
                  </a:lnTo>
                  <a:lnTo>
                    <a:pt x="1215" y="1288"/>
                  </a:lnTo>
                  <a:lnTo>
                    <a:pt x="1196" y="1290"/>
                  </a:lnTo>
                  <a:lnTo>
                    <a:pt x="1177" y="1288"/>
                  </a:lnTo>
                  <a:lnTo>
                    <a:pt x="1158" y="1283"/>
                  </a:lnTo>
                  <a:lnTo>
                    <a:pt x="1141" y="1273"/>
                  </a:lnTo>
                  <a:lnTo>
                    <a:pt x="1124" y="1260"/>
                  </a:lnTo>
                  <a:lnTo>
                    <a:pt x="0" y="142"/>
                  </a:lnTo>
                  <a:lnTo>
                    <a:pt x="26" y="142"/>
                  </a:lnTo>
                  <a:lnTo>
                    <a:pt x="53" y="138"/>
                  </a:lnTo>
                  <a:lnTo>
                    <a:pt x="78" y="129"/>
                  </a:lnTo>
                  <a:lnTo>
                    <a:pt x="99" y="116"/>
                  </a:lnTo>
                  <a:lnTo>
                    <a:pt x="118" y="97"/>
                  </a:lnTo>
                  <a:lnTo>
                    <a:pt x="131" y="75"/>
                  </a:lnTo>
                  <a:lnTo>
                    <a:pt x="141" y="51"/>
                  </a:lnTo>
                  <a:lnTo>
                    <a:pt x="144" y="2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115"/>
            <p:cNvSpPr>
              <a:spLocks/>
            </p:cNvSpPr>
            <p:nvPr/>
          </p:nvSpPr>
          <p:spPr bwMode="auto">
            <a:xfrm>
              <a:off x="6804389" y="2979952"/>
              <a:ext cx="4663711" cy="4641281"/>
            </a:xfrm>
            <a:custGeom>
              <a:avLst/>
              <a:gdLst>
                <a:gd name="T0" fmla="*/ 1764 w 3122"/>
                <a:gd name="T1" fmla="*/ 13 h 3109"/>
                <a:gd name="T2" fmla="*/ 2054 w 3122"/>
                <a:gd name="T3" fmla="*/ 79 h 3109"/>
                <a:gd name="T4" fmla="*/ 2321 w 3122"/>
                <a:gd name="T5" fmla="*/ 197 h 3109"/>
                <a:gd name="T6" fmla="*/ 2558 w 3122"/>
                <a:gd name="T7" fmla="*/ 359 h 3109"/>
                <a:gd name="T8" fmla="*/ 2761 w 3122"/>
                <a:gd name="T9" fmla="*/ 561 h 3109"/>
                <a:gd name="T10" fmla="*/ 2925 w 3122"/>
                <a:gd name="T11" fmla="*/ 798 h 3109"/>
                <a:gd name="T12" fmla="*/ 3043 w 3122"/>
                <a:gd name="T13" fmla="*/ 1063 h 3109"/>
                <a:gd name="T14" fmla="*/ 3109 w 3122"/>
                <a:gd name="T15" fmla="*/ 1351 h 3109"/>
                <a:gd name="T16" fmla="*/ 3119 w 3122"/>
                <a:gd name="T17" fmla="*/ 1656 h 3109"/>
                <a:gd name="T18" fmla="*/ 3071 w 3122"/>
                <a:gd name="T19" fmla="*/ 1951 h 3109"/>
                <a:gd name="T20" fmla="*/ 2969 w 3122"/>
                <a:gd name="T21" fmla="*/ 2224 h 3109"/>
                <a:gd name="T22" fmla="*/ 2820 w 3122"/>
                <a:gd name="T23" fmla="*/ 2472 h 3109"/>
                <a:gd name="T24" fmla="*/ 2629 w 3122"/>
                <a:gd name="T25" fmla="*/ 2687 h 3109"/>
                <a:gd name="T26" fmla="*/ 2404 w 3122"/>
                <a:gd name="T27" fmla="*/ 2863 h 3109"/>
                <a:gd name="T28" fmla="*/ 2146 w 3122"/>
                <a:gd name="T29" fmla="*/ 2995 h 3109"/>
                <a:gd name="T30" fmla="*/ 1863 w 3122"/>
                <a:gd name="T31" fmla="*/ 3080 h 3109"/>
                <a:gd name="T32" fmla="*/ 1561 w 3122"/>
                <a:gd name="T33" fmla="*/ 3109 h 3109"/>
                <a:gd name="T34" fmla="*/ 1259 w 3122"/>
                <a:gd name="T35" fmla="*/ 3080 h 3109"/>
                <a:gd name="T36" fmla="*/ 977 w 3122"/>
                <a:gd name="T37" fmla="*/ 2995 h 3109"/>
                <a:gd name="T38" fmla="*/ 719 w 3122"/>
                <a:gd name="T39" fmla="*/ 2863 h 3109"/>
                <a:gd name="T40" fmla="*/ 492 w 3122"/>
                <a:gd name="T41" fmla="*/ 2687 h 3109"/>
                <a:gd name="T42" fmla="*/ 302 w 3122"/>
                <a:gd name="T43" fmla="*/ 2472 h 3109"/>
                <a:gd name="T44" fmla="*/ 153 w 3122"/>
                <a:gd name="T45" fmla="*/ 2224 h 3109"/>
                <a:gd name="T46" fmla="*/ 51 w 3122"/>
                <a:gd name="T47" fmla="*/ 1951 h 3109"/>
                <a:gd name="T48" fmla="*/ 4 w 3122"/>
                <a:gd name="T49" fmla="*/ 1656 h 3109"/>
                <a:gd name="T50" fmla="*/ 13 w 3122"/>
                <a:gd name="T51" fmla="*/ 1352 h 3109"/>
                <a:gd name="T52" fmla="*/ 79 w 3122"/>
                <a:gd name="T53" fmla="*/ 1066 h 3109"/>
                <a:gd name="T54" fmla="*/ 195 w 3122"/>
                <a:gd name="T55" fmla="*/ 801 h 3109"/>
                <a:gd name="T56" fmla="*/ 598 w 3122"/>
                <a:gd name="T57" fmla="*/ 939 h 3109"/>
                <a:gd name="T58" fmla="*/ 491 w 3122"/>
                <a:gd name="T59" fmla="*/ 1152 h 3109"/>
                <a:gd name="T60" fmla="*/ 430 w 3122"/>
                <a:gd name="T61" fmla="*/ 1387 h 3109"/>
                <a:gd name="T62" fmla="*/ 420 w 3122"/>
                <a:gd name="T63" fmla="*/ 1639 h 3109"/>
                <a:gd name="T64" fmla="*/ 466 w 3122"/>
                <a:gd name="T65" fmla="*/ 1883 h 3109"/>
                <a:gd name="T66" fmla="*/ 560 w 3122"/>
                <a:gd name="T67" fmla="*/ 2106 h 3109"/>
                <a:gd name="T68" fmla="*/ 698 w 3122"/>
                <a:gd name="T69" fmla="*/ 2301 h 3109"/>
                <a:gd name="T70" fmla="*/ 873 w 3122"/>
                <a:gd name="T71" fmla="*/ 2464 h 3109"/>
                <a:gd name="T72" fmla="*/ 1079 w 3122"/>
                <a:gd name="T73" fmla="*/ 2587 h 3109"/>
                <a:gd name="T74" fmla="*/ 1310 w 3122"/>
                <a:gd name="T75" fmla="*/ 2666 h 3109"/>
                <a:gd name="T76" fmla="*/ 1561 w 3122"/>
                <a:gd name="T77" fmla="*/ 2694 h 3109"/>
                <a:gd name="T78" fmla="*/ 1812 w 3122"/>
                <a:gd name="T79" fmla="*/ 2666 h 3109"/>
                <a:gd name="T80" fmla="*/ 2043 w 3122"/>
                <a:gd name="T81" fmla="*/ 2587 h 3109"/>
                <a:gd name="T82" fmla="*/ 2249 w 3122"/>
                <a:gd name="T83" fmla="*/ 2464 h 3109"/>
                <a:gd name="T84" fmla="*/ 2424 w 3122"/>
                <a:gd name="T85" fmla="*/ 2301 h 3109"/>
                <a:gd name="T86" fmla="*/ 2562 w 3122"/>
                <a:gd name="T87" fmla="*/ 2106 h 3109"/>
                <a:gd name="T88" fmla="*/ 2656 w 3122"/>
                <a:gd name="T89" fmla="*/ 1883 h 3109"/>
                <a:gd name="T90" fmla="*/ 2702 w 3122"/>
                <a:gd name="T91" fmla="*/ 1639 h 3109"/>
                <a:gd name="T92" fmla="*/ 2693 w 3122"/>
                <a:gd name="T93" fmla="*/ 1386 h 3109"/>
                <a:gd name="T94" fmla="*/ 2631 w 3122"/>
                <a:gd name="T95" fmla="*/ 1149 h 3109"/>
                <a:gd name="T96" fmla="*/ 2521 w 3122"/>
                <a:gd name="T97" fmla="*/ 935 h 3109"/>
                <a:gd name="T98" fmla="*/ 2369 w 3122"/>
                <a:gd name="T99" fmla="*/ 749 h 3109"/>
                <a:gd name="T100" fmla="*/ 2184 w 3122"/>
                <a:gd name="T101" fmla="*/ 599 h 3109"/>
                <a:gd name="T102" fmla="*/ 1968 w 3122"/>
                <a:gd name="T103" fmla="*/ 490 h 3109"/>
                <a:gd name="T104" fmla="*/ 1730 w 3122"/>
                <a:gd name="T105" fmla="*/ 428 h 3109"/>
                <a:gd name="T106" fmla="*/ 1476 w 3122"/>
                <a:gd name="T107" fmla="*/ 419 h 3109"/>
                <a:gd name="T108" fmla="*/ 1234 w 3122"/>
                <a:gd name="T109" fmla="*/ 463 h 3109"/>
                <a:gd name="T110" fmla="*/ 1012 w 3122"/>
                <a:gd name="T111" fmla="*/ 556 h 3109"/>
                <a:gd name="T112" fmla="*/ 723 w 3122"/>
                <a:gd name="T113" fmla="*/ 243 h 3109"/>
                <a:gd name="T114" fmla="*/ 979 w 3122"/>
                <a:gd name="T115" fmla="*/ 112 h 3109"/>
                <a:gd name="T116" fmla="*/ 1261 w 3122"/>
                <a:gd name="T117" fmla="*/ 29 h 3109"/>
                <a:gd name="T118" fmla="*/ 1561 w 3122"/>
                <a:gd name="T119" fmla="*/ 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2" h="3109">
                  <a:moveTo>
                    <a:pt x="1561" y="0"/>
                  </a:moveTo>
                  <a:lnTo>
                    <a:pt x="1664" y="3"/>
                  </a:lnTo>
                  <a:lnTo>
                    <a:pt x="1764" y="13"/>
                  </a:lnTo>
                  <a:lnTo>
                    <a:pt x="1863" y="29"/>
                  </a:lnTo>
                  <a:lnTo>
                    <a:pt x="1960" y="51"/>
                  </a:lnTo>
                  <a:lnTo>
                    <a:pt x="2054" y="79"/>
                  </a:lnTo>
                  <a:lnTo>
                    <a:pt x="2146" y="113"/>
                  </a:lnTo>
                  <a:lnTo>
                    <a:pt x="2235" y="152"/>
                  </a:lnTo>
                  <a:lnTo>
                    <a:pt x="2321" y="197"/>
                  </a:lnTo>
                  <a:lnTo>
                    <a:pt x="2404" y="246"/>
                  </a:lnTo>
                  <a:lnTo>
                    <a:pt x="2482" y="300"/>
                  </a:lnTo>
                  <a:lnTo>
                    <a:pt x="2558" y="359"/>
                  </a:lnTo>
                  <a:lnTo>
                    <a:pt x="2629" y="423"/>
                  </a:lnTo>
                  <a:lnTo>
                    <a:pt x="2698" y="490"/>
                  </a:lnTo>
                  <a:lnTo>
                    <a:pt x="2761" y="561"/>
                  </a:lnTo>
                  <a:lnTo>
                    <a:pt x="2820" y="636"/>
                  </a:lnTo>
                  <a:lnTo>
                    <a:pt x="2875" y="716"/>
                  </a:lnTo>
                  <a:lnTo>
                    <a:pt x="2925" y="798"/>
                  </a:lnTo>
                  <a:lnTo>
                    <a:pt x="2969" y="884"/>
                  </a:lnTo>
                  <a:lnTo>
                    <a:pt x="3009" y="972"/>
                  </a:lnTo>
                  <a:lnTo>
                    <a:pt x="3043" y="1063"/>
                  </a:lnTo>
                  <a:lnTo>
                    <a:pt x="3071" y="1157"/>
                  </a:lnTo>
                  <a:lnTo>
                    <a:pt x="3093" y="1253"/>
                  </a:lnTo>
                  <a:lnTo>
                    <a:pt x="3109" y="1351"/>
                  </a:lnTo>
                  <a:lnTo>
                    <a:pt x="3119" y="1452"/>
                  </a:lnTo>
                  <a:lnTo>
                    <a:pt x="3122" y="1555"/>
                  </a:lnTo>
                  <a:lnTo>
                    <a:pt x="3119" y="1656"/>
                  </a:lnTo>
                  <a:lnTo>
                    <a:pt x="3109" y="1757"/>
                  </a:lnTo>
                  <a:lnTo>
                    <a:pt x="3093" y="1855"/>
                  </a:lnTo>
                  <a:lnTo>
                    <a:pt x="3071" y="1951"/>
                  </a:lnTo>
                  <a:lnTo>
                    <a:pt x="3043" y="2045"/>
                  </a:lnTo>
                  <a:lnTo>
                    <a:pt x="3009" y="2137"/>
                  </a:lnTo>
                  <a:lnTo>
                    <a:pt x="2969" y="2224"/>
                  </a:lnTo>
                  <a:lnTo>
                    <a:pt x="2925" y="2310"/>
                  </a:lnTo>
                  <a:lnTo>
                    <a:pt x="2875" y="2392"/>
                  </a:lnTo>
                  <a:lnTo>
                    <a:pt x="2820" y="2472"/>
                  </a:lnTo>
                  <a:lnTo>
                    <a:pt x="2761" y="2547"/>
                  </a:lnTo>
                  <a:lnTo>
                    <a:pt x="2698" y="2618"/>
                  </a:lnTo>
                  <a:lnTo>
                    <a:pt x="2629" y="2687"/>
                  </a:lnTo>
                  <a:lnTo>
                    <a:pt x="2558" y="2749"/>
                  </a:lnTo>
                  <a:lnTo>
                    <a:pt x="2482" y="2808"/>
                  </a:lnTo>
                  <a:lnTo>
                    <a:pt x="2404" y="2863"/>
                  </a:lnTo>
                  <a:lnTo>
                    <a:pt x="2321" y="2913"/>
                  </a:lnTo>
                  <a:lnTo>
                    <a:pt x="2235" y="2957"/>
                  </a:lnTo>
                  <a:lnTo>
                    <a:pt x="2146" y="2995"/>
                  </a:lnTo>
                  <a:lnTo>
                    <a:pt x="2054" y="3029"/>
                  </a:lnTo>
                  <a:lnTo>
                    <a:pt x="1960" y="3057"/>
                  </a:lnTo>
                  <a:lnTo>
                    <a:pt x="1863" y="3080"/>
                  </a:lnTo>
                  <a:lnTo>
                    <a:pt x="1764" y="3095"/>
                  </a:lnTo>
                  <a:lnTo>
                    <a:pt x="1664" y="3105"/>
                  </a:lnTo>
                  <a:lnTo>
                    <a:pt x="1561" y="3109"/>
                  </a:lnTo>
                  <a:lnTo>
                    <a:pt x="1459" y="3105"/>
                  </a:lnTo>
                  <a:lnTo>
                    <a:pt x="1358" y="3095"/>
                  </a:lnTo>
                  <a:lnTo>
                    <a:pt x="1259" y="3080"/>
                  </a:lnTo>
                  <a:lnTo>
                    <a:pt x="1162" y="3057"/>
                  </a:lnTo>
                  <a:lnTo>
                    <a:pt x="1068" y="3029"/>
                  </a:lnTo>
                  <a:lnTo>
                    <a:pt x="977" y="2995"/>
                  </a:lnTo>
                  <a:lnTo>
                    <a:pt x="888" y="2957"/>
                  </a:lnTo>
                  <a:lnTo>
                    <a:pt x="802" y="2913"/>
                  </a:lnTo>
                  <a:lnTo>
                    <a:pt x="719" y="2863"/>
                  </a:lnTo>
                  <a:lnTo>
                    <a:pt x="640" y="2808"/>
                  </a:lnTo>
                  <a:lnTo>
                    <a:pt x="564" y="2749"/>
                  </a:lnTo>
                  <a:lnTo>
                    <a:pt x="492" y="2687"/>
                  </a:lnTo>
                  <a:lnTo>
                    <a:pt x="424" y="2618"/>
                  </a:lnTo>
                  <a:lnTo>
                    <a:pt x="361" y="2547"/>
                  </a:lnTo>
                  <a:lnTo>
                    <a:pt x="302" y="2472"/>
                  </a:lnTo>
                  <a:lnTo>
                    <a:pt x="247" y="2392"/>
                  </a:lnTo>
                  <a:lnTo>
                    <a:pt x="197" y="2310"/>
                  </a:lnTo>
                  <a:lnTo>
                    <a:pt x="153" y="2224"/>
                  </a:lnTo>
                  <a:lnTo>
                    <a:pt x="114" y="2137"/>
                  </a:lnTo>
                  <a:lnTo>
                    <a:pt x="79" y="2045"/>
                  </a:lnTo>
                  <a:lnTo>
                    <a:pt x="51" y="1951"/>
                  </a:lnTo>
                  <a:lnTo>
                    <a:pt x="30" y="1855"/>
                  </a:lnTo>
                  <a:lnTo>
                    <a:pt x="13" y="1757"/>
                  </a:lnTo>
                  <a:lnTo>
                    <a:pt x="4" y="1656"/>
                  </a:lnTo>
                  <a:lnTo>
                    <a:pt x="0" y="1555"/>
                  </a:lnTo>
                  <a:lnTo>
                    <a:pt x="4" y="1452"/>
                  </a:lnTo>
                  <a:lnTo>
                    <a:pt x="13" y="1352"/>
                  </a:lnTo>
                  <a:lnTo>
                    <a:pt x="30" y="1255"/>
                  </a:lnTo>
                  <a:lnTo>
                    <a:pt x="51" y="1159"/>
                  </a:lnTo>
                  <a:lnTo>
                    <a:pt x="79" y="1066"/>
                  </a:lnTo>
                  <a:lnTo>
                    <a:pt x="113" y="975"/>
                  </a:lnTo>
                  <a:lnTo>
                    <a:pt x="152" y="887"/>
                  </a:lnTo>
                  <a:lnTo>
                    <a:pt x="195" y="801"/>
                  </a:lnTo>
                  <a:lnTo>
                    <a:pt x="245" y="719"/>
                  </a:lnTo>
                  <a:lnTo>
                    <a:pt x="299" y="640"/>
                  </a:lnTo>
                  <a:lnTo>
                    <a:pt x="598" y="939"/>
                  </a:lnTo>
                  <a:lnTo>
                    <a:pt x="558" y="1007"/>
                  </a:lnTo>
                  <a:lnTo>
                    <a:pt x="522" y="1078"/>
                  </a:lnTo>
                  <a:lnTo>
                    <a:pt x="491" y="1152"/>
                  </a:lnTo>
                  <a:lnTo>
                    <a:pt x="465" y="1229"/>
                  </a:lnTo>
                  <a:lnTo>
                    <a:pt x="444" y="1307"/>
                  </a:lnTo>
                  <a:lnTo>
                    <a:pt x="430" y="1387"/>
                  </a:lnTo>
                  <a:lnTo>
                    <a:pt x="420" y="1470"/>
                  </a:lnTo>
                  <a:lnTo>
                    <a:pt x="417" y="1555"/>
                  </a:lnTo>
                  <a:lnTo>
                    <a:pt x="420" y="1639"/>
                  </a:lnTo>
                  <a:lnTo>
                    <a:pt x="430" y="1722"/>
                  </a:lnTo>
                  <a:lnTo>
                    <a:pt x="445" y="1803"/>
                  </a:lnTo>
                  <a:lnTo>
                    <a:pt x="466" y="1883"/>
                  </a:lnTo>
                  <a:lnTo>
                    <a:pt x="492" y="1960"/>
                  </a:lnTo>
                  <a:lnTo>
                    <a:pt x="524" y="2034"/>
                  </a:lnTo>
                  <a:lnTo>
                    <a:pt x="560" y="2106"/>
                  </a:lnTo>
                  <a:lnTo>
                    <a:pt x="602" y="2174"/>
                  </a:lnTo>
                  <a:lnTo>
                    <a:pt x="648" y="2240"/>
                  </a:lnTo>
                  <a:lnTo>
                    <a:pt x="698" y="2301"/>
                  </a:lnTo>
                  <a:lnTo>
                    <a:pt x="753" y="2359"/>
                  </a:lnTo>
                  <a:lnTo>
                    <a:pt x="811" y="2413"/>
                  </a:lnTo>
                  <a:lnTo>
                    <a:pt x="873" y="2464"/>
                  </a:lnTo>
                  <a:lnTo>
                    <a:pt x="938" y="2509"/>
                  </a:lnTo>
                  <a:lnTo>
                    <a:pt x="1008" y="2550"/>
                  </a:lnTo>
                  <a:lnTo>
                    <a:pt x="1079" y="2587"/>
                  </a:lnTo>
                  <a:lnTo>
                    <a:pt x="1154" y="2618"/>
                  </a:lnTo>
                  <a:lnTo>
                    <a:pt x="1231" y="2645"/>
                  </a:lnTo>
                  <a:lnTo>
                    <a:pt x="1310" y="2666"/>
                  </a:lnTo>
                  <a:lnTo>
                    <a:pt x="1392" y="2681"/>
                  </a:lnTo>
                  <a:lnTo>
                    <a:pt x="1476" y="2690"/>
                  </a:lnTo>
                  <a:lnTo>
                    <a:pt x="1561" y="2694"/>
                  </a:lnTo>
                  <a:lnTo>
                    <a:pt x="1646" y="2690"/>
                  </a:lnTo>
                  <a:lnTo>
                    <a:pt x="1730" y="2681"/>
                  </a:lnTo>
                  <a:lnTo>
                    <a:pt x="1812" y="2666"/>
                  </a:lnTo>
                  <a:lnTo>
                    <a:pt x="1891" y="2645"/>
                  </a:lnTo>
                  <a:lnTo>
                    <a:pt x="1968" y="2618"/>
                  </a:lnTo>
                  <a:lnTo>
                    <a:pt x="2043" y="2587"/>
                  </a:lnTo>
                  <a:lnTo>
                    <a:pt x="2114" y="2550"/>
                  </a:lnTo>
                  <a:lnTo>
                    <a:pt x="2184" y="2509"/>
                  </a:lnTo>
                  <a:lnTo>
                    <a:pt x="2249" y="2464"/>
                  </a:lnTo>
                  <a:lnTo>
                    <a:pt x="2311" y="2413"/>
                  </a:lnTo>
                  <a:lnTo>
                    <a:pt x="2369" y="2359"/>
                  </a:lnTo>
                  <a:lnTo>
                    <a:pt x="2424" y="2301"/>
                  </a:lnTo>
                  <a:lnTo>
                    <a:pt x="2474" y="2240"/>
                  </a:lnTo>
                  <a:lnTo>
                    <a:pt x="2521" y="2174"/>
                  </a:lnTo>
                  <a:lnTo>
                    <a:pt x="2562" y="2106"/>
                  </a:lnTo>
                  <a:lnTo>
                    <a:pt x="2598" y="2034"/>
                  </a:lnTo>
                  <a:lnTo>
                    <a:pt x="2631" y="1960"/>
                  </a:lnTo>
                  <a:lnTo>
                    <a:pt x="2656" y="1883"/>
                  </a:lnTo>
                  <a:lnTo>
                    <a:pt x="2677" y="1803"/>
                  </a:lnTo>
                  <a:lnTo>
                    <a:pt x="2693" y="1722"/>
                  </a:lnTo>
                  <a:lnTo>
                    <a:pt x="2702" y="1639"/>
                  </a:lnTo>
                  <a:lnTo>
                    <a:pt x="2705" y="1555"/>
                  </a:lnTo>
                  <a:lnTo>
                    <a:pt x="2702" y="1469"/>
                  </a:lnTo>
                  <a:lnTo>
                    <a:pt x="2693" y="1386"/>
                  </a:lnTo>
                  <a:lnTo>
                    <a:pt x="2677" y="1305"/>
                  </a:lnTo>
                  <a:lnTo>
                    <a:pt x="2656" y="1225"/>
                  </a:lnTo>
                  <a:lnTo>
                    <a:pt x="2631" y="1149"/>
                  </a:lnTo>
                  <a:lnTo>
                    <a:pt x="2598" y="1075"/>
                  </a:lnTo>
                  <a:lnTo>
                    <a:pt x="2562" y="1003"/>
                  </a:lnTo>
                  <a:lnTo>
                    <a:pt x="2521" y="935"/>
                  </a:lnTo>
                  <a:lnTo>
                    <a:pt x="2474" y="870"/>
                  </a:lnTo>
                  <a:lnTo>
                    <a:pt x="2424" y="808"/>
                  </a:lnTo>
                  <a:lnTo>
                    <a:pt x="2369" y="749"/>
                  </a:lnTo>
                  <a:lnTo>
                    <a:pt x="2311" y="695"/>
                  </a:lnTo>
                  <a:lnTo>
                    <a:pt x="2249" y="645"/>
                  </a:lnTo>
                  <a:lnTo>
                    <a:pt x="2184" y="599"/>
                  </a:lnTo>
                  <a:lnTo>
                    <a:pt x="2114" y="558"/>
                  </a:lnTo>
                  <a:lnTo>
                    <a:pt x="2043" y="521"/>
                  </a:lnTo>
                  <a:lnTo>
                    <a:pt x="1968" y="490"/>
                  </a:lnTo>
                  <a:lnTo>
                    <a:pt x="1891" y="463"/>
                  </a:lnTo>
                  <a:lnTo>
                    <a:pt x="1812" y="442"/>
                  </a:lnTo>
                  <a:lnTo>
                    <a:pt x="1730" y="428"/>
                  </a:lnTo>
                  <a:lnTo>
                    <a:pt x="1646" y="419"/>
                  </a:lnTo>
                  <a:lnTo>
                    <a:pt x="1561" y="416"/>
                  </a:lnTo>
                  <a:lnTo>
                    <a:pt x="1476" y="419"/>
                  </a:lnTo>
                  <a:lnTo>
                    <a:pt x="1394" y="427"/>
                  </a:lnTo>
                  <a:lnTo>
                    <a:pt x="1312" y="442"/>
                  </a:lnTo>
                  <a:lnTo>
                    <a:pt x="1234" y="463"/>
                  </a:lnTo>
                  <a:lnTo>
                    <a:pt x="1157" y="489"/>
                  </a:lnTo>
                  <a:lnTo>
                    <a:pt x="1083" y="520"/>
                  </a:lnTo>
                  <a:lnTo>
                    <a:pt x="1012" y="556"/>
                  </a:lnTo>
                  <a:lnTo>
                    <a:pt x="944" y="596"/>
                  </a:lnTo>
                  <a:lnTo>
                    <a:pt x="644" y="298"/>
                  </a:lnTo>
                  <a:lnTo>
                    <a:pt x="723" y="243"/>
                  </a:lnTo>
                  <a:lnTo>
                    <a:pt x="805" y="195"/>
                  </a:lnTo>
                  <a:lnTo>
                    <a:pt x="891" y="150"/>
                  </a:lnTo>
                  <a:lnTo>
                    <a:pt x="979" y="112"/>
                  </a:lnTo>
                  <a:lnTo>
                    <a:pt x="1071" y="78"/>
                  </a:lnTo>
                  <a:lnTo>
                    <a:pt x="1164" y="50"/>
                  </a:lnTo>
                  <a:lnTo>
                    <a:pt x="1261" y="29"/>
                  </a:lnTo>
                  <a:lnTo>
                    <a:pt x="1359" y="13"/>
                  </a:lnTo>
                  <a:lnTo>
                    <a:pt x="1460" y="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116"/>
            <p:cNvSpPr>
              <a:spLocks/>
            </p:cNvSpPr>
            <p:nvPr/>
          </p:nvSpPr>
          <p:spPr bwMode="auto">
            <a:xfrm>
              <a:off x="6400800" y="2576363"/>
              <a:ext cx="717494" cy="695071"/>
            </a:xfrm>
            <a:custGeom>
              <a:avLst/>
              <a:gdLst>
                <a:gd name="T0" fmla="*/ 249 w 473"/>
                <a:gd name="T1" fmla="*/ 0 h 467"/>
                <a:gd name="T2" fmla="*/ 259 w 473"/>
                <a:gd name="T3" fmla="*/ 0 h 467"/>
                <a:gd name="T4" fmla="*/ 268 w 473"/>
                <a:gd name="T5" fmla="*/ 7 h 467"/>
                <a:gd name="T6" fmla="*/ 465 w 473"/>
                <a:gd name="T7" fmla="*/ 201 h 467"/>
                <a:gd name="T8" fmla="*/ 468 w 473"/>
                <a:gd name="T9" fmla="*/ 204 h 467"/>
                <a:gd name="T10" fmla="*/ 470 w 473"/>
                <a:gd name="T11" fmla="*/ 208 h 467"/>
                <a:gd name="T12" fmla="*/ 471 w 473"/>
                <a:gd name="T13" fmla="*/ 212 h 467"/>
                <a:gd name="T14" fmla="*/ 473 w 473"/>
                <a:gd name="T15" fmla="*/ 216 h 467"/>
                <a:gd name="T16" fmla="*/ 473 w 473"/>
                <a:gd name="T17" fmla="*/ 444 h 467"/>
                <a:gd name="T18" fmla="*/ 469 w 473"/>
                <a:gd name="T19" fmla="*/ 455 h 467"/>
                <a:gd name="T20" fmla="*/ 461 w 473"/>
                <a:gd name="T21" fmla="*/ 464 h 467"/>
                <a:gd name="T22" fmla="*/ 450 w 473"/>
                <a:gd name="T23" fmla="*/ 467 h 467"/>
                <a:gd name="T24" fmla="*/ 222 w 473"/>
                <a:gd name="T25" fmla="*/ 467 h 467"/>
                <a:gd name="T26" fmla="*/ 218 w 473"/>
                <a:gd name="T27" fmla="*/ 466 h 467"/>
                <a:gd name="T28" fmla="*/ 213 w 473"/>
                <a:gd name="T29" fmla="*/ 465 h 467"/>
                <a:gd name="T30" fmla="*/ 209 w 473"/>
                <a:gd name="T31" fmla="*/ 463 h 467"/>
                <a:gd name="T32" fmla="*/ 206 w 473"/>
                <a:gd name="T33" fmla="*/ 461 h 467"/>
                <a:gd name="T34" fmla="*/ 6 w 473"/>
                <a:gd name="T35" fmla="*/ 263 h 467"/>
                <a:gd name="T36" fmla="*/ 1 w 473"/>
                <a:gd name="T37" fmla="*/ 254 h 467"/>
                <a:gd name="T38" fmla="*/ 0 w 473"/>
                <a:gd name="T39" fmla="*/ 245 h 467"/>
                <a:gd name="T40" fmla="*/ 4 w 473"/>
                <a:gd name="T41" fmla="*/ 236 h 467"/>
                <a:gd name="T42" fmla="*/ 11 w 473"/>
                <a:gd name="T43" fmla="*/ 228 h 467"/>
                <a:gd name="T44" fmla="*/ 23 w 473"/>
                <a:gd name="T45" fmla="*/ 226 h 467"/>
                <a:gd name="T46" fmla="*/ 90 w 473"/>
                <a:gd name="T47" fmla="*/ 226 h 467"/>
                <a:gd name="T48" fmla="*/ 118 w 473"/>
                <a:gd name="T49" fmla="*/ 223 h 467"/>
                <a:gd name="T50" fmla="*/ 145 w 473"/>
                <a:gd name="T51" fmla="*/ 215 h 467"/>
                <a:gd name="T52" fmla="*/ 169 w 473"/>
                <a:gd name="T53" fmla="*/ 202 h 467"/>
                <a:gd name="T54" fmla="*/ 190 w 473"/>
                <a:gd name="T55" fmla="*/ 185 h 467"/>
                <a:gd name="T56" fmla="*/ 206 w 473"/>
                <a:gd name="T57" fmla="*/ 164 h 467"/>
                <a:gd name="T58" fmla="*/ 220 w 473"/>
                <a:gd name="T59" fmla="*/ 141 h 467"/>
                <a:gd name="T60" fmla="*/ 228 w 473"/>
                <a:gd name="T61" fmla="*/ 114 h 467"/>
                <a:gd name="T62" fmla="*/ 230 w 473"/>
                <a:gd name="T63" fmla="*/ 86 h 467"/>
                <a:gd name="T64" fmla="*/ 230 w 473"/>
                <a:gd name="T65" fmla="*/ 22 h 467"/>
                <a:gd name="T66" fmla="*/ 233 w 473"/>
                <a:gd name="T67" fmla="*/ 12 h 467"/>
                <a:gd name="T68" fmla="*/ 239 w 473"/>
                <a:gd name="T69" fmla="*/ 5 h 467"/>
                <a:gd name="T70" fmla="*/ 249 w 4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3" h="467">
                  <a:moveTo>
                    <a:pt x="249" y="0"/>
                  </a:moveTo>
                  <a:lnTo>
                    <a:pt x="259" y="0"/>
                  </a:lnTo>
                  <a:lnTo>
                    <a:pt x="268" y="7"/>
                  </a:lnTo>
                  <a:lnTo>
                    <a:pt x="465" y="201"/>
                  </a:lnTo>
                  <a:lnTo>
                    <a:pt x="468" y="204"/>
                  </a:lnTo>
                  <a:lnTo>
                    <a:pt x="470" y="208"/>
                  </a:lnTo>
                  <a:lnTo>
                    <a:pt x="471" y="212"/>
                  </a:lnTo>
                  <a:lnTo>
                    <a:pt x="473" y="216"/>
                  </a:lnTo>
                  <a:lnTo>
                    <a:pt x="473" y="444"/>
                  </a:lnTo>
                  <a:lnTo>
                    <a:pt x="469" y="455"/>
                  </a:lnTo>
                  <a:lnTo>
                    <a:pt x="461" y="464"/>
                  </a:lnTo>
                  <a:lnTo>
                    <a:pt x="450" y="467"/>
                  </a:lnTo>
                  <a:lnTo>
                    <a:pt x="222" y="467"/>
                  </a:lnTo>
                  <a:lnTo>
                    <a:pt x="218" y="466"/>
                  </a:lnTo>
                  <a:lnTo>
                    <a:pt x="213" y="465"/>
                  </a:lnTo>
                  <a:lnTo>
                    <a:pt x="209" y="463"/>
                  </a:lnTo>
                  <a:lnTo>
                    <a:pt x="206" y="461"/>
                  </a:lnTo>
                  <a:lnTo>
                    <a:pt x="6" y="263"/>
                  </a:lnTo>
                  <a:lnTo>
                    <a:pt x="1" y="254"/>
                  </a:lnTo>
                  <a:lnTo>
                    <a:pt x="0" y="245"/>
                  </a:lnTo>
                  <a:lnTo>
                    <a:pt x="4" y="236"/>
                  </a:lnTo>
                  <a:lnTo>
                    <a:pt x="11" y="228"/>
                  </a:lnTo>
                  <a:lnTo>
                    <a:pt x="23" y="226"/>
                  </a:lnTo>
                  <a:lnTo>
                    <a:pt x="90" y="226"/>
                  </a:lnTo>
                  <a:lnTo>
                    <a:pt x="118" y="223"/>
                  </a:lnTo>
                  <a:lnTo>
                    <a:pt x="145" y="215"/>
                  </a:lnTo>
                  <a:lnTo>
                    <a:pt x="169" y="202"/>
                  </a:lnTo>
                  <a:lnTo>
                    <a:pt x="190" y="185"/>
                  </a:lnTo>
                  <a:lnTo>
                    <a:pt x="206" y="164"/>
                  </a:lnTo>
                  <a:lnTo>
                    <a:pt x="220" y="141"/>
                  </a:lnTo>
                  <a:lnTo>
                    <a:pt x="228" y="114"/>
                  </a:lnTo>
                  <a:lnTo>
                    <a:pt x="230" y="86"/>
                  </a:lnTo>
                  <a:lnTo>
                    <a:pt x="230" y="22"/>
                  </a:lnTo>
                  <a:lnTo>
                    <a:pt x="233" y="12"/>
                  </a:lnTo>
                  <a:lnTo>
                    <a:pt x="239" y="5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5668473" y="5397073"/>
            <a:ext cx="4362834" cy="933555"/>
            <a:chOff x="1004912" y="4412879"/>
            <a:chExt cx="4362834" cy="933555"/>
          </a:xfrm>
        </p:grpSpPr>
        <p:sp>
          <p:nvSpPr>
            <p:cNvPr id="37" name="Freeform: Shape 5"/>
            <p:cNvSpPr/>
            <p:nvPr/>
          </p:nvSpPr>
          <p:spPr>
            <a:xfrm>
              <a:off x="1004912" y="4499908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93803" y="4843732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93802" y="4412879"/>
              <a:ext cx="38307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Evaluer les données d’entrainement</a:t>
              </a: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5668473" y="3420463"/>
            <a:ext cx="5304545" cy="933555"/>
            <a:chOff x="1004912" y="6618783"/>
            <a:chExt cx="5304545" cy="933555"/>
          </a:xfrm>
        </p:grpSpPr>
        <p:sp>
          <p:nvSpPr>
            <p:cNvPr id="40" name="Freeform: Shape 5"/>
            <p:cNvSpPr/>
            <p:nvPr/>
          </p:nvSpPr>
          <p:spPr>
            <a:xfrm>
              <a:off x="1004912" y="6705812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93803" y="7049636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93802" y="6618783"/>
              <a:ext cx="48156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Justifier le choix des algorithmes et leurs Framework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5668473" y="7060743"/>
            <a:ext cx="4362834" cy="933555"/>
            <a:chOff x="13097103" y="4412879"/>
            <a:chExt cx="4362834" cy="933555"/>
          </a:xfrm>
        </p:grpSpPr>
        <p:sp>
          <p:nvSpPr>
            <p:cNvPr id="43" name="Freeform: Shape 5"/>
            <p:cNvSpPr/>
            <p:nvPr/>
          </p:nvSpPr>
          <p:spPr>
            <a:xfrm>
              <a:off x="13097103" y="4499908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585994" y="4843732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585993" y="4412879"/>
              <a:ext cx="387394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Analyser les résultats des tests des algorithmes</a:t>
              </a:r>
            </a:p>
          </p:txBody>
        </p:sp>
      </p:grpSp>
      <p:grpSp>
        <p:nvGrpSpPr>
          <p:cNvPr id="49" name="Группа 13">
            <a:extLst>
              <a:ext uri="{FF2B5EF4-FFF2-40B4-BE49-F238E27FC236}">
                <a16:creationId xmlns:a16="http://schemas.microsoft.com/office/drawing/2014/main" id="{DA78A29C-9AF4-41C0-977F-7F0D7E3B9803}"/>
              </a:ext>
            </a:extLst>
          </p:cNvPr>
          <p:cNvGrpSpPr/>
          <p:nvPr/>
        </p:nvGrpSpPr>
        <p:grpSpPr>
          <a:xfrm>
            <a:off x="1004912" y="262215"/>
            <a:ext cx="17021831" cy="1556049"/>
            <a:chOff x="-8070954" y="4528317"/>
            <a:chExt cx="17257817" cy="1554785"/>
          </a:xfrm>
        </p:grpSpPr>
        <p:sp>
          <p:nvSpPr>
            <p:cNvPr id="50" name="TextBox 14">
              <a:extLst>
                <a:ext uri="{FF2B5EF4-FFF2-40B4-BE49-F238E27FC236}">
                  <a16:creationId xmlns:a16="http://schemas.microsoft.com/office/drawing/2014/main" id="{2E15517F-7494-46BB-92CA-34E2A4415121}"/>
                </a:ext>
              </a:extLst>
            </p:cNvPr>
            <p:cNvSpPr txBox="1"/>
            <p:nvPr/>
          </p:nvSpPr>
          <p:spPr>
            <a:xfrm>
              <a:off x="-8070954" y="4528317"/>
              <a:ext cx="17257816" cy="11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 dirty="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2 : Expérimentation des algorithmes ML</a:t>
              </a:r>
              <a:endParaRPr lang="fr-FR" sz="7000" dirty="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1" name="TextBox 17">
              <a:extLst>
                <a:ext uri="{FF2B5EF4-FFF2-40B4-BE49-F238E27FC236}">
                  <a16:creationId xmlns:a16="http://schemas.microsoft.com/office/drawing/2014/main" id="{6DE9AB35-3E64-42D1-8C76-479FB0B94F63}"/>
                </a:ext>
              </a:extLst>
            </p:cNvPr>
            <p:cNvSpPr txBox="1"/>
            <p:nvPr/>
          </p:nvSpPr>
          <p:spPr>
            <a:xfrm>
              <a:off x="450124" y="5621812"/>
              <a:ext cx="8736739" cy="46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- Présentation des datasets - Démarche des algorithmes - Résultats</a:t>
              </a:r>
              <a:endParaRPr lang="fr-FR" sz="2400" b="1" dirty="0">
                <a:solidFill>
                  <a:srgbClr val="232B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52" name="TextBox 17">
            <a:extLst>
              <a:ext uri="{FF2B5EF4-FFF2-40B4-BE49-F238E27FC236}">
                <a16:creationId xmlns:a16="http://schemas.microsoft.com/office/drawing/2014/main" id="{7CD1EFB2-B75C-448A-9E88-3D5979DCCE46}"/>
              </a:ext>
            </a:extLst>
          </p:cNvPr>
          <p:cNvSpPr txBox="1"/>
          <p:nvPr/>
        </p:nvSpPr>
        <p:spPr>
          <a:xfrm>
            <a:off x="7449133" y="1238611"/>
            <a:ext cx="2211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</a:t>
            </a:r>
            <a:endParaRPr lang="fr-FR" sz="2400" b="1" dirty="0">
              <a:solidFill>
                <a:srgbClr val="9FD900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73" name="Полилиния 28">
            <a:extLst>
              <a:ext uri="{FF2B5EF4-FFF2-40B4-BE49-F238E27FC236}">
                <a16:creationId xmlns:a16="http://schemas.microsoft.com/office/drawing/2014/main" id="{8AD9071E-99B4-4F44-A581-336A6013F0EF}"/>
              </a:ext>
            </a:extLst>
          </p:cNvPr>
          <p:cNvSpPr/>
          <p:nvPr/>
        </p:nvSpPr>
        <p:spPr>
          <a:xfrm flipH="1">
            <a:off x="-3964944" y="0"/>
            <a:ext cx="10163950" cy="10288588"/>
          </a:xfrm>
          <a:custGeom>
            <a:avLst/>
            <a:gdLst>
              <a:gd name="connsiteX0" fmla="*/ 10163950 w 10163950"/>
              <a:gd name="connsiteY0" fmla="*/ 8394037 h 10288588"/>
              <a:gd name="connsiteX1" fmla="*/ 10163950 w 10163950"/>
              <a:gd name="connsiteY1" fmla="*/ 10288588 h 10288588"/>
              <a:gd name="connsiteX2" fmla="*/ 8273088 w 10163950"/>
              <a:gd name="connsiteY2" fmla="*/ 10288588 h 10288588"/>
              <a:gd name="connsiteX3" fmla="*/ 5305296 w 10163950"/>
              <a:gd name="connsiteY3" fmla="*/ 7838817 h 10288588"/>
              <a:gd name="connsiteX4" fmla="*/ 7751628 w 10163950"/>
              <a:gd name="connsiteY4" fmla="*/ 10288588 h 10288588"/>
              <a:gd name="connsiteX5" fmla="*/ 2858965 w 10163950"/>
              <a:gd name="connsiteY5" fmla="*/ 10288588 h 10288588"/>
              <a:gd name="connsiteX6" fmla="*/ 8012358 w 10163950"/>
              <a:gd name="connsiteY6" fmla="*/ 5130697 h 10288588"/>
              <a:gd name="connsiteX7" fmla="*/ 10163950 w 10163950"/>
              <a:gd name="connsiteY7" fmla="*/ 7283595 h 10288588"/>
              <a:gd name="connsiteX8" fmla="*/ 10163950 w 10163950"/>
              <a:gd name="connsiteY8" fmla="*/ 8176482 h 10288588"/>
              <a:gd name="connsiteX9" fmla="*/ 8053168 w 10163950"/>
              <a:gd name="connsiteY9" fmla="*/ 10288588 h 10288588"/>
              <a:gd name="connsiteX10" fmla="*/ 7969280 w 10163950"/>
              <a:gd name="connsiteY10" fmla="*/ 10288588 h 10288588"/>
              <a:gd name="connsiteX11" fmla="*/ 5411856 w 10163950"/>
              <a:gd name="connsiteY11" fmla="*/ 7730039 h 10288588"/>
              <a:gd name="connsiteX12" fmla="*/ 2595968 w 10163950"/>
              <a:gd name="connsiteY12" fmla="*/ 5130697 h 10288588"/>
              <a:gd name="connsiteX13" fmla="*/ 5194202 w 10163950"/>
              <a:gd name="connsiteY13" fmla="*/ 7730039 h 10288588"/>
              <a:gd name="connsiteX14" fmla="*/ 2639045 w 10163950"/>
              <a:gd name="connsiteY14" fmla="*/ 10288588 h 10288588"/>
              <a:gd name="connsiteX15" fmla="*/ 2552890 w 10163950"/>
              <a:gd name="connsiteY15" fmla="*/ 10288588 h 10288588"/>
              <a:gd name="connsiteX16" fmla="*/ 0 w 10163950"/>
              <a:gd name="connsiteY16" fmla="*/ 7730039 h 10288588"/>
              <a:gd name="connsiteX17" fmla="*/ 10163950 w 10163950"/>
              <a:gd name="connsiteY17" fmla="*/ 2975533 h 10288588"/>
              <a:gd name="connsiteX18" fmla="*/ 10163950 w 10163950"/>
              <a:gd name="connsiteY18" fmla="*/ 7063773 h 10288588"/>
              <a:gd name="connsiteX19" fmla="*/ 8121184 w 10163950"/>
              <a:gd name="connsiteY19" fmla="*/ 5021919 h 10288588"/>
              <a:gd name="connsiteX20" fmla="*/ 5305296 w 10163950"/>
              <a:gd name="connsiteY20" fmla="*/ 2420311 h 10288588"/>
              <a:gd name="connsiteX21" fmla="*/ 7903531 w 10163950"/>
              <a:gd name="connsiteY21" fmla="*/ 5021919 h 10288588"/>
              <a:gd name="connsiteX22" fmla="*/ 5305296 w 10163950"/>
              <a:gd name="connsiteY22" fmla="*/ 7621260 h 10288588"/>
              <a:gd name="connsiteX23" fmla="*/ 2707062 w 10163950"/>
              <a:gd name="connsiteY23" fmla="*/ 5021919 h 10288588"/>
              <a:gd name="connsiteX24" fmla="*/ 8520215 w 10163950"/>
              <a:gd name="connsiteY24" fmla="*/ 0 h 10288588"/>
              <a:gd name="connsiteX25" fmla="*/ 10163950 w 10163950"/>
              <a:gd name="connsiteY25" fmla="*/ 0 h 10288588"/>
              <a:gd name="connsiteX26" fmla="*/ 10163950 w 10163950"/>
              <a:gd name="connsiteY26" fmla="*/ 1645268 h 10288588"/>
              <a:gd name="connsiteX27" fmla="*/ 7724420 w 10163950"/>
              <a:gd name="connsiteY27" fmla="*/ 0 h 10288588"/>
              <a:gd name="connsiteX28" fmla="*/ 8300294 w 10163950"/>
              <a:gd name="connsiteY28" fmla="*/ 0 h 10288588"/>
              <a:gd name="connsiteX29" fmla="*/ 10163950 w 10163950"/>
              <a:gd name="connsiteY29" fmla="*/ 1865090 h 10288588"/>
              <a:gd name="connsiteX30" fmla="*/ 10163950 w 10163950"/>
              <a:gd name="connsiteY30" fmla="*/ 2757976 h 10288588"/>
              <a:gd name="connsiteX31" fmla="*/ 8012358 w 10163950"/>
              <a:gd name="connsiteY31" fmla="*/ 4910875 h 10288588"/>
              <a:gd name="connsiteX32" fmla="*/ 5411856 w 10163950"/>
              <a:gd name="connsiteY32" fmla="*/ 2309267 h 10288588"/>
              <a:gd name="connsiteX33" fmla="*/ 3103825 w 10163950"/>
              <a:gd name="connsiteY33" fmla="*/ 0 h 10288588"/>
              <a:gd name="connsiteX34" fmla="*/ 7506768 w 10163950"/>
              <a:gd name="connsiteY34" fmla="*/ 0 h 10288588"/>
              <a:gd name="connsiteX35" fmla="*/ 5305296 w 10163950"/>
              <a:gd name="connsiteY35" fmla="*/ 2202755 h 10288588"/>
              <a:gd name="connsiteX36" fmla="*/ 2308030 w 10163950"/>
              <a:gd name="connsiteY36" fmla="*/ 0 h 10288588"/>
              <a:gd name="connsiteX37" fmla="*/ 2883904 w 10163950"/>
              <a:gd name="connsiteY37" fmla="*/ 0 h 10288588"/>
              <a:gd name="connsiteX38" fmla="*/ 5194202 w 10163950"/>
              <a:gd name="connsiteY38" fmla="*/ 2309267 h 10288588"/>
              <a:gd name="connsiteX39" fmla="*/ 2595968 w 10163950"/>
              <a:gd name="connsiteY39" fmla="*/ 4910875 h 10288588"/>
              <a:gd name="connsiteX40" fmla="*/ 0 w 10163950"/>
              <a:gd name="connsiteY40" fmla="*/ 2309267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163950" h="10288588">
                <a:moveTo>
                  <a:pt x="10163950" y="8394037"/>
                </a:moveTo>
                <a:lnTo>
                  <a:pt x="10163950" y="10288588"/>
                </a:lnTo>
                <a:lnTo>
                  <a:pt x="8273088" y="10288588"/>
                </a:lnTo>
                <a:close/>
                <a:moveTo>
                  <a:pt x="5305296" y="7838817"/>
                </a:moveTo>
                <a:lnTo>
                  <a:pt x="7751628" y="10288588"/>
                </a:lnTo>
                <a:lnTo>
                  <a:pt x="2858965" y="10288588"/>
                </a:lnTo>
                <a:close/>
                <a:moveTo>
                  <a:pt x="8012358" y="5130697"/>
                </a:moveTo>
                <a:lnTo>
                  <a:pt x="10163950" y="7283595"/>
                </a:lnTo>
                <a:lnTo>
                  <a:pt x="10163950" y="8176482"/>
                </a:lnTo>
                <a:lnTo>
                  <a:pt x="8053168" y="10288588"/>
                </a:lnTo>
                <a:lnTo>
                  <a:pt x="7969280" y="10288588"/>
                </a:lnTo>
                <a:lnTo>
                  <a:pt x="5411856" y="7730039"/>
                </a:lnTo>
                <a:close/>
                <a:moveTo>
                  <a:pt x="2595968" y="5130697"/>
                </a:moveTo>
                <a:lnTo>
                  <a:pt x="5194202" y="7730039"/>
                </a:lnTo>
                <a:lnTo>
                  <a:pt x="2639045" y="10288588"/>
                </a:lnTo>
                <a:lnTo>
                  <a:pt x="2552890" y="10288588"/>
                </a:lnTo>
                <a:lnTo>
                  <a:pt x="0" y="7730039"/>
                </a:lnTo>
                <a:close/>
                <a:moveTo>
                  <a:pt x="10163950" y="2975533"/>
                </a:moveTo>
                <a:lnTo>
                  <a:pt x="10163950" y="7063773"/>
                </a:lnTo>
                <a:lnTo>
                  <a:pt x="8121184" y="5021919"/>
                </a:lnTo>
                <a:close/>
                <a:moveTo>
                  <a:pt x="5305296" y="2420311"/>
                </a:moveTo>
                <a:lnTo>
                  <a:pt x="7903531" y="5021919"/>
                </a:lnTo>
                <a:lnTo>
                  <a:pt x="5305296" y="7621260"/>
                </a:lnTo>
                <a:lnTo>
                  <a:pt x="2707062" y="5021919"/>
                </a:lnTo>
                <a:close/>
                <a:moveTo>
                  <a:pt x="8520215" y="0"/>
                </a:moveTo>
                <a:lnTo>
                  <a:pt x="10163950" y="0"/>
                </a:lnTo>
                <a:lnTo>
                  <a:pt x="10163950" y="1645268"/>
                </a:lnTo>
                <a:close/>
                <a:moveTo>
                  <a:pt x="7724420" y="0"/>
                </a:moveTo>
                <a:lnTo>
                  <a:pt x="8300294" y="0"/>
                </a:lnTo>
                <a:lnTo>
                  <a:pt x="10163950" y="1865090"/>
                </a:lnTo>
                <a:lnTo>
                  <a:pt x="10163950" y="2757976"/>
                </a:lnTo>
                <a:lnTo>
                  <a:pt x="8012358" y="4910875"/>
                </a:lnTo>
                <a:lnTo>
                  <a:pt x="5411856" y="2309267"/>
                </a:lnTo>
                <a:close/>
                <a:moveTo>
                  <a:pt x="3103825" y="0"/>
                </a:moveTo>
                <a:lnTo>
                  <a:pt x="7506768" y="0"/>
                </a:lnTo>
                <a:lnTo>
                  <a:pt x="5305296" y="2202755"/>
                </a:lnTo>
                <a:close/>
                <a:moveTo>
                  <a:pt x="2308030" y="0"/>
                </a:moveTo>
                <a:lnTo>
                  <a:pt x="2883904" y="0"/>
                </a:lnTo>
                <a:lnTo>
                  <a:pt x="5194202" y="2309267"/>
                </a:lnTo>
                <a:lnTo>
                  <a:pt x="2595968" y="4910875"/>
                </a:lnTo>
                <a:lnTo>
                  <a:pt x="0" y="2309267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13">
            <a:extLst>
              <a:ext uri="{FF2B5EF4-FFF2-40B4-BE49-F238E27FC236}">
                <a16:creationId xmlns:a16="http://schemas.microsoft.com/office/drawing/2014/main" id="{59AA08E6-2FF0-49D4-B7D6-277BAF89D58E}"/>
              </a:ext>
            </a:extLst>
          </p:cNvPr>
          <p:cNvGrpSpPr/>
          <p:nvPr/>
        </p:nvGrpSpPr>
        <p:grpSpPr>
          <a:xfrm>
            <a:off x="1004912" y="262215"/>
            <a:ext cx="17021831" cy="1740715"/>
            <a:chOff x="-8070954" y="4528317"/>
            <a:chExt cx="17257817" cy="1739301"/>
          </a:xfrm>
        </p:grpSpPr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381F7782-ADBF-4FB5-AA50-D7D9F30F9057}"/>
                </a:ext>
              </a:extLst>
            </p:cNvPr>
            <p:cNvSpPr txBox="1"/>
            <p:nvPr/>
          </p:nvSpPr>
          <p:spPr>
            <a:xfrm>
              <a:off x="-8070954" y="4528317"/>
              <a:ext cx="17257816" cy="11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2 : Expérimentation des algorithmes ML</a:t>
              </a:r>
              <a:endParaRPr lang="fr-FR" sz="700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17">
              <a:extLst>
                <a:ext uri="{FF2B5EF4-FFF2-40B4-BE49-F238E27FC236}">
                  <a16:creationId xmlns:a16="http://schemas.microsoft.com/office/drawing/2014/main" id="{15816B56-E2DF-4D81-99A5-F71F75A7D599}"/>
                </a:ext>
              </a:extLst>
            </p:cNvPr>
            <p:cNvSpPr txBox="1"/>
            <p:nvPr/>
          </p:nvSpPr>
          <p:spPr>
            <a:xfrm>
              <a:off x="-2474181" y="5621812"/>
              <a:ext cx="11661044" cy="645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Objectifs -  </a:t>
              </a:r>
              <a:r>
                <a:rPr lang="fr-FR" sz="3600" b="1" dirty="0">
                  <a:solidFill>
                    <a:srgbClr val="9FD900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Présentation des datasets</a:t>
              </a:r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 - Démarche des algorithmes - Résultats</a:t>
              </a:r>
              <a:endParaRPr lang="fr-FR" sz="2400" b="1" dirty="0">
                <a:solidFill>
                  <a:srgbClr val="232B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1" name="Group 60">
            <a:extLst>
              <a:ext uri="{FF2B5EF4-FFF2-40B4-BE49-F238E27FC236}">
                <a16:creationId xmlns:a16="http://schemas.microsoft.com/office/drawing/2014/main" id="{AAAE79C4-4AD9-4E46-B601-58D52E2A5564}"/>
              </a:ext>
            </a:extLst>
          </p:cNvPr>
          <p:cNvGrpSpPr/>
          <p:nvPr/>
        </p:nvGrpSpPr>
        <p:grpSpPr>
          <a:xfrm>
            <a:off x="3020726" y="3775745"/>
            <a:ext cx="11597613" cy="3579969"/>
            <a:chOff x="2807422" y="2711337"/>
            <a:chExt cx="15465498" cy="4773914"/>
          </a:xfrm>
        </p:grpSpPr>
        <p:sp>
          <p:nvSpPr>
            <p:cNvPr id="142" name="TextBox 24">
              <a:extLst>
                <a:ext uri="{FF2B5EF4-FFF2-40B4-BE49-F238E27FC236}">
                  <a16:creationId xmlns:a16="http://schemas.microsoft.com/office/drawing/2014/main" id="{35FEB87E-E6C7-4228-B34F-9861E4B3D1A1}"/>
                </a:ext>
              </a:extLst>
            </p:cNvPr>
            <p:cNvSpPr txBox="1"/>
            <p:nvPr/>
          </p:nvSpPr>
          <p:spPr>
            <a:xfrm>
              <a:off x="2807423" y="2711337"/>
              <a:ext cx="947393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9000</a:t>
              </a:r>
            </a:p>
          </p:txBody>
        </p:sp>
        <p:sp>
          <p:nvSpPr>
            <p:cNvPr id="143" name="TextBox 25">
              <a:extLst>
                <a:ext uri="{FF2B5EF4-FFF2-40B4-BE49-F238E27FC236}">
                  <a16:creationId xmlns:a16="http://schemas.microsoft.com/office/drawing/2014/main" id="{63113560-A660-4E3D-AC93-9CC747AB619B}"/>
                </a:ext>
              </a:extLst>
            </p:cNvPr>
            <p:cNvSpPr txBox="1"/>
            <p:nvPr/>
          </p:nvSpPr>
          <p:spPr>
            <a:xfrm>
              <a:off x="2807422" y="6036693"/>
              <a:ext cx="947393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2500</a:t>
              </a:r>
            </a:p>
          </p:txBody>
        </p:sp>
        <p:sp>
          <p:nvSpPr>
            <p:cNvPr id="144" name="TextBox 26">
              <a:extLst>
                <a:ext uri="{FF2B5EF4-FFF2-40B4-BE49-F238E27FC236}">
                  <a16:creationId xmlns:a16="http://schemas.microsoft.com/office/drawing/2014/main" id="{FB850FD7-B5C9-4679-8A6C-FF3C8D21814D}"/>
                </a:ext>
              </a:extLst>
            </p:cNvPr>
            <p:cNvSpPr txBox="1"/>
            <p:nvPr/>
          </p:nvSpPr>
          <p:spPr>
            <a:xfrm>
              <a:off x="2807422" y="4928242"/>
              <a:ext cx="947393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5000</a:t>
              </a:r>
            </a:p>
          </p:txBody>
        </p:sp>
        <p:sp>
          <p:nvSpPr>
            <p:cNvPr id="145" name="TextBox 27">
              <a:extLst>
                <a:ext uri="{FF2B5EF4-FFF2-40B4-BE49-F238E27FC236}">
                  <a16:creationId xmlns:a16="http://schemas.microsoft.com/office/drawing/2014/main" id="{0D04647E-7D51-4BFB-8729-8F9C5CB722F3}"/>
                </a:ext>
              </a:extLst>
            </p:cNvPr>
            <p:cNvSpPr txBox="1"/>
            <p:nvPr/>
          </p:nvSpPr>
          <p:spPr>
            <a:xfrm>
              <a:off x="2807422" y="3819789"/>
              <a:ext cx="947393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7500</a:t>
              </a:r>
            </a:p>
          </p:txBody>
        </p:sp>
        <p:grpSp>
          <p:nvGrpSpPr>
            <p:cNvPr id="146" name="Group 44">
              <a:extLst>
                <a:ext uri="{FF2B5EF4-FFF2-40B4-BE49-F238E27FC236}">
                  <a16:creationId xmlns:a16="http://schemas.microsoft.com/office/drawing/2014/main" id="{C5B2A1E8-E565-4CC1-B801-687035524D49}"/>
                </a:ext>
              </a:extLst>
            </p:cNvPr>
            <p:cNvGrpSpPr/>
            <p:nvPr/>
          </p:nvGrpSpPr>
          <p:grpSpPr>
            <a:xfrm>
              <a:off x="4087812" y="2914650"/>
              <a:ext cx="14185108" cy="4476750"/>
              <a:chOff x="4087812" y="2914650"/>
              <a:chExt cx="14185108" cy="4476750"/>
            </a:xfrm>
          </p:grpSpPr>
          <p:cxnSp>
            <p:nvCxnSpPr>
              <p:cNvPr id="152" name="Straight Connector 2">
                <a:extLst>
                  <a:ext uri="{FF2B5EF4-FFF2-40B4-BE49-F238E27FC236}">
                    <a16:creationId xmlns:a16="http://schemas.microsoft.com/office/drawing/2014/main" id="{7B88DB52-5FBE-4702-96ED-5A43648DB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2914650"/>
                <a:ext cx="14185108" cy="105266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3" name="Straight Connector 3">
                <a:extLst>
                  <a:ext uri="{FF2B5EF4-FFF2-40B4-BE49-F238E27FC236}">
                    <a16:creationId xmlns:a16="http://schemas.microsoft.com/office/drawing/2014/main" id="{3656A524-496B-40B3-8974-2158EDDA6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4033839"/>
                <a:ext cx="14185108" cy="32202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4" name="Straight Connector 4">
                <a:extLst>
                  <a:ext uri="{FF2B5EF4-FFF2-40B4-BE49-F238E27FC236}">
                    <a16:creationId xmlns:a16="http://schemas.microsoft.com/office/drawing/2014/main" id="{122D5C17-8E8B-43E6-9662-CB457B63D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5153026"/>
                <a:ext cx="14185108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5" name="Straight Connector 5">
                <a:extLst>
                  <a:ext uri="{FF2B5EF4-FFF2-40B4-BE49-F238E27FC236}">
                    <a16:creationId xmlns:a16="http://schemas.microsoft.com/office/drawing/2014/main" id="{0ABF9019-6853-4DF6-AAA4-DA21E7924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6272213"/>
                <a:ext cx="14185108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6" name="Straight Connector 6">
                <a:extLst>
                  <a:ext uri="{FF2B5EF4-FFF2-40B4-BE49-F238E27FC236}">
                    <a16:creationId xmlns:a16="http://schemas.microsoft.com/office/drawing/2014/main" id="{B2B2C5BC-5545-411F-8C4D-96D87C187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7391400"/>
                <a:ext cx="14185108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7" name="Straight Connector 7">
                <a:extLst>
                  <a:ext uri="{FF2B5EF4-FFF2-40B4-BE49-F238E27FC236}">
                    <a16:creationId xmlns:a16="http://schemas.microsoft.com/office/drawing/2014/main" id="{4052E31E-4C65-4A3F-8ACE-DF406DCCDD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2914650"/>
                <a:ext cx="0" cy="447675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9" name="Straight Connector 11">
                <a:extLst>
                  <a:ext uri="{FF2B5EF4-FFF2-40B4-BE49-F238E27FC236}">
                    <a16:creationId xmlns:a16="http://schemas.microsoft.com/office/drawing/2014/main" id="{29EDC1F8-AB14-4326-A480-192B0F24B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256" y="2914650"/>
                <a:ext cx="0" cy="447675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0" name="Straight Connector 12">
                <a:extLst>
                  <a:ext uri="{FF2B5EF4-FFF2-40B4-BE49-F238E27FC236}">
                    <a16:creationId xmlns:a16="http://schemas.microsoft.com/office/drawing/2014/main" id="{741D8F9A-4CC3-4A37-BC4E-B448FD89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0700" y="2914650"/>
                <a:ext cx="0" cy="447675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1" name="Straight Connector 13">
                <a:extLst>
                  <a:ext uri="{FF2B5EF4-FFF2-40B4-BE49-F238E27FC236}">
                    <a16:creationId xmlns:a16="http://schemas.microsoft.com/office/drawing/2014/main" id="{0705551E-3BC1-4FB5-AA59-64DE51051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7143" y="2965457"/>
                <a:ext cx="0" cy="4416575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2" name="Straight Connector 14">
                <a:extLst>
                  <a:ext uri="{FF2B5EF4-FFF2-40B4-BE49-F238E27FC236}">
                    <a16:creationId xmlns:a16="http://schemas.microsoft.com/office/drawing/2014/main" id="{C60ABB3D-291B-406A-9E66-42BE5328F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93589" y="2965457"/>
                <a:ext cx="0" cy="4416575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3" name="Straight Connector 15">
                <a:extLst>
                  <a:ext uri="{FF2B5EF4-FFF2-40B4-BE49-F238E27FC236}">
                    <a16:creationId xmlns:a16="http://schemas.microsoft.com/office/drawing/2014/main" id="{8458DB8F-F3BD-41DD-AC10-F99ABBB82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0032" y="2965457"/>
                <a:ext cx="0" cy="4416575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4" name="Straight Connector 16">
                <a:extLst>
                  <a:ext uri="{FF2B5EF4-FFF2-40B4-BE49-F238E27FC236}">
                    <a16:creationId xmlns:a16="http://schemas.microsoft.com/office/drawing/2014/main" id="{85B86186-16EE-4FD4-906B-9055BE5572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6476" y="2990860"/>
                <a:ext cx="0" cy="4368569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5" name="Straight Connector 17">
                <a:extLst>
                  <a:ext uri="{FF2B5EF4-FFF2-40B4-BE49-F238E27FC236}">
                    <a16:creationId xmlns:a16="http://schemas.microsoft.com/office/drawing/2014/main" id="{4894C64B-BA4A-4A56-A4D0-486224A4A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72920" y="2990860"/>
                <a:ext cx="0" cy="4368569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147" name="TextBox 28">
              <a:extLst>
                <a:ext uri="{FF2B5EF4-FFF2-40B4-BE49-F238E27FC236}">
                  <a16:creationId xmlns:a16="http://schemas.microsoft.com/office/drawing/2014/main" id="{B3B84DD4-74C6-40CE-A2A7-6918B7B03370}"/>
                </a:ext>
              </a:extLst>
            </p:cNvPr>
            <p:cNvSpPr txBox="1"/>
            <p:nvPr/>
          </p:nvSpPr>
          <p:spPr>
            <a:xfrm>
              <a:off x="3333278" y="6992744"/>
              <a:ext cx="421538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0</a:t>
              </a: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E21DECC-654D-41AF-BF1C-EB3F87316AA2}"/>
              </a:ext>
            </a:extLst>
          </p:cNvPr>
          <p:cNvSpPr/>
          <p:nvPr/>
        </p:nvSpPr>
        <p:spPr>
          <a:xfrm>
            <a:off x="4312347" y="5712169"/>
            <a:ext cx="695923" cy="2717998"/>
          </a:xfrm>
          <a:prstGeom prst="rect">
            <a:avLst/>
          </a:prstGeom>
          <a:solidFill>
            <a:srgbClr val="B0C615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FB33D8D-5D03-45C8-995A-D56457975638}"/>
              </a:ext>
            </a:extLst>
          </p:cNvPr>
          <p:cNvSpPr/>
          <p:nvPr/>
        </p:nvSpPr>
        <p:spPr>
          <a:xfrm>
            <a:off x="5854816" y="6986382"/>
            <a:ext cx="695923" cy="1404763"/>
          </a:xfrm>
          <a:prstGeom prst="rect">
            <a:avLst/>
          </a:prstGeom>
          <a:solidFill>
            <a:srgbClr val="96BB2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E2E274E-4358-4413-B480-BE0B69AD3CB6}"/>
              </a:ext>
            </a:extLst>
          </p:cNvPr>
          <p:cNvSpPr/>
          <p:nvPr/>
        </p:nvSpPr>
        <p:spPr>
          <a:xfrm>
            <a:off x="7397285" y="5464665"/>
            <a:ext cx="695923" cy="2900941"/>
          </a:xfrm>
          <a:prstGeom prst="rect">
            <a:avLst/>
          </a:prstGeom>
          <a:solidFill>
            <a:srgbClr val="7DB12D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D327079-2817-4EE0-A7DA-25A5B058A567}"/>
              </a:ext>
            </a:extLst>
          </p:cNvPr>
          <p:cNvSpPr/>
          <p:nvPr/>
        </p:nvSpPr>
        <p:spPr>
          <a:xfrm>
            <a:off x="8939754" y="4057583"/>
            <a:ext cx="695923" cy="4268879"/>
          </a:xfrm>
          <a:prstGeom prst="rect">
            <a:avLst/>
          </a:prstGeom>
          <a:solidFill>
            <a:srgbClr val="64A639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C619E43-FF28-476F-A282-6A2672A56C8E}"/>
              </a:ext>
            </a:extLst>
          </p:cNvPr>
          <p:cNvSpPr/>
          <p:nvPr/>
        </p:nvSpPr>
        <p:spPr>
          <a:xfrm>
            <a:off x="10482223" y="5287457"/>
            <a:ext cx="695923" cy="3039006"/>
          </a:xfrm>
          <a:prstGeom prst="rect">
            <a:avLst/>
          </a:prstGeom>
          <a:solidFill>
            <a:srgbClr val="4B9C46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3BF7830-9834-46F0-A9C4-C95AB022E897}"/>
              </a:ext>
            </a:extLst>
          </p:cNvPr>
          <p:cNvSpPr/>
          <p:nvPr/>
        </p:nvSpPr>
        <p:spPr>
          <a:xfrm>
            <a:off x="12024692" y="5926090"/>
            <a:ext cx="695923" cy="2628712"/>
          </a:xfrm>
          <a:prstGeom prst="rect">
            <a:avLst/>
          </a:prstGeom>
          <a:solidFill>
            <a:srgbClr val="329152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8487AA4-E14E-4AFA-A0AC-F19CD78EAA0F}"/>
              </a:ext>
            </a:extLst>
          </p:cNvPr>
          <p:cNvSpPr/>
          <p:nvPr/>
        </p:nvSpPr>
        <p:spPr>
          <a:xfrm>
            <a:off x="13567160" y="5117052"/>
            <a:ext cx="695923" cy="3155167"/>
          </a:xfrm>
          <a:prstGeom prst="rect">
            <a:avLst/>
          </a:prstGeom>
          <a:solidFill>
            <a:srgbClr val="19875E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D2918E6-DE94-4966-A624-2E8BB03C4E5D}"/>
              </a:ext>
            </a:extLst>
          </p:cNvPr>
          <p:cNvSpPr/>
          <p:nvPr/>
        </p:nvSpPr>
        <p:spPr>
          <a:xfrm>
            <a:off x="3097671" y="7299094"/>
            <a:ext cx="11585527" cy="3103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4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74" name="TextBox 46">
            <a:extLst>
              <a:ext uri="{FF2B5EF4-FFF2-40B4-BE49-F238E27FC236}">
                <a16:creationId xmlns:a16="http://schemas.microsoft.com/office/drawing/2014/main" id="{AEFF81E2-F5AE-47F0-BE00-6E3FD95C2229}"/>
              </a:ext>
            </a:extLst>
          </p:cNvPr>
          <p:cNvSpPr txBox="1"/>
          <p:nvPr/>
        </p:nvSpPr>
        <p:spPr>
          <a:xfrm>
            <a:off x="4246404" y="7503547"/>
            <a:ext cx="655949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 dirty="0"/>
              <a:t>Fâché</a:t>
            </a:r>
          </a:p>
        </p:txBody>
      </p:sp>
      <p:sp>
        <p:nvSpPr>
          <p:cNvPr id="175" name="TextBox 47">
            <a:extLst>
              <a:ext uri="{FF2B5EF4-FFF2-40B4-BE49-F238E27FC236}">
                <a16:creationId xmlns:a16="http://schemas.microsoft.com/office/drawing/2014/main" id="{E7DD536F-F467-473B-B1A6-570D908DA80B}"/>
              </a:ext>
            </a:extLst>
          </p:cNvPr>
          <p:cNvSpPr txBox="1"/>
          <p:nvPr/>
        </p:nvSpPr>
        <p:spPr>
          <a:xfrm>
            <a:off x="5778161" y="7503547"/>
            <a:ext cx="87235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/>
              <a:t>Dégouté</a:t>
            </a:r>
          </a:p>
        </p:txBody>
      </p:sp>
      <p:sp>
        <p:nvSpPr>
          <p:cNvPr id="176" name="TextBox 48">
            <a:extLst>
              <a:ext uri="{FF2B5EF4-FFF2-40B4-BE49-F238E27FC236}">
                <a16:creationId xmlns:a16="http://schemas.microsoft.com/office/drawing/2014/main" id="{373F8DAC-3AD5-40BE-B216-02183888B0F1}"/>
              </a:ext>
            </a:extLst>
          </p:cNvPr>
          <p:cNvSpPr txBox="1"/>
          <p:nvPr/>
        </p:nvSpPr>
        <p:spPr>
          <a:xfrm>
            <a:off x="7309918" y="7503547"/>
            <a:ext cx="76950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/>
              <a:t>Craintif</a:t>
            </a:r>
          </a:p>
        </p:txBody>
      </p:sp>
      <p:sp>
        <p:nvSpPr>
          <p:cNvPr id="177" name="TextBox 49">
            <a:extLst>
              <a:ext uri="{FF2B5EF4-FFF2-40B4-BE49-F238E27FC236}">
                <a16:creationId xmlns:a16="http://schemas.microsoft.com/office/drawing/2014/main" id="{D538C110-C0CB-4D04-87D8-88FA89C0DB35}"/>
              </a:ext>
            </a:extLst>
          </p:cNvPr>
          <p:cNvSpPr txBox="1"/>
          <p:nvPr/>
        </p:nvSpPr>
        <p:spPr>
          <a:xfrm>
            <a:off x="8841676" y="7503547"/>
            <a:ext cx="878510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/>
              <a:t>Heureux</a:t>
            </a:r>
          </a:p>
        </p:txBody>
      </p:sp>
      <p:sp>
        <p:nvSpPr>
          <p:cNvPr id="178" name="TextBox 50">
            <a:extLst>
              <a:ext uri="{FF2B5EF4-FFF2-40B4-BE49-F238E27FC236}">
                <a16:creationId xmlns:a16="http://schemas.microsoft.com/office/drawing/2014/main" id="{CEC884A1-B8F4-4A18-8ED3-A967A8C9FB64}"/>
              </a:ext>
            </a:extLst>
          </p:cNvPr>
          <p:cNvSpPr txBox="1"/>
          <p:nvPr/>
        </p:nvSpPr>
        <p:spPr>
          <a:xfrm>
            <a:off x="10373433" y="7503547"/>
            <a:ext cx="628121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/>
              <a:t>Triste</a:t>
            </a:r>
          </a:p>
        </p:txBody>
      </p:sp>
      <p:sp>
        <p:nvSpPr>
          <p:cNvPr id="179" name="TextBox 51">
            <a:extLst>
              <a:ext uri="{FF2B5EF4-FFF2-40B4-BE49-F238E27FC236}">
                <a16:creationId xmlns:a16="http://schemas.microsoft.com/office/drawing/2014/main" id="{6E6964BE-B895-4FBD-9855-F09D1235A420}"/>
              </a:ext>
            </a:extLst>
          </p:cNvPr>
          <p:cNvSpPr txBox="1"/>
          <p:nvPr/>
        </p:nvSpPr>
        <p:spPr>
          <a:xfrm>
            <a:off x="11905190" y="7503547"/>
            <a:ext cx="758541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/>
              <a:t>Surpris</a:t>
            </a:r>
          </a:p>
        </p:txBody>
      </p:sp>
      <p:sp>
        <p:nvSpPr>
          <p:cNvPr id="180" name="TextBox 52">
            <a:extLst>
              <a:ext uri="{FF2B5EF4-FFF2-40B4-BE49-F238E27FC236}">
                <a16:creationId xmlns:a16="http://schemas.microsoft.com/office/drawing/2014/main" id="{17012D27-2DB1-4A1F-A935-907F7AEDE114}"/>
              </a:ext>
            </a:extLst>
          </p:cNvPr>
          <p:cNvSpPr txBox="1"/>
          <p:nvPr/>
        </p:nvSpPr>
        <p:spPr>
          <a:xfrm>
            <a:off x="13436948" y="7503547"/>
            <a:ext cx="743858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/>
              <a:t>Neutre</a:t>
            </a:r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54EBC5E-C349-4A79-BC2B-991ED26DA136}"/>
              </a:ext>
            </a:extLst>
          </p:cNvPr>
          <p:cNvSpPr txBox="1"/>
          <p:nvPr/>
        </p:nvSpPr>
        <p:spPr>
          <a:xfrm>
            <a:off x="4316895" y="5768200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4953</a:t>
            </a:r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F939FCC3-991A-4E74-9F95-142BCD34D315}"/>
              </a:ext>
            </a:extLst>
          </p:cNvPr>
          <p:cNvSpPr txBox="1"/>
          <p:nvPr/>
        </p:nvSpPr>
        <p:spPr>
          <a:xfrm>
            <a:off x="5845741" y="6972514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547</a:t>
            </a:r>
          </a:p>
        </p:txBody>
      </p:sp>
      <p:sp>
        <p:nvSpPr>
          <p:cNvPr id="203" name="ZoneTexte 202">
            <a:extLst>
              <a:ext uri="{FF2B5EF4-FFF2-40B4-BE49-F238E27FC236}">
                <a16:creationId xmlns:a16="http://schemas.microsoft.com/office/drawing/2014/main" id="{D37651F3-1A0B-44BB-BC0E-52C4258FAE29}"/>
              </a:ext>
            </a:extLst>
          </p:cNvPr>
          <p:cNvSpPr txBox="1"/>
          <p:nvPr/>
        </p:nvSpPr>
        <p:spPr>
          <a:xfrm>
            <a:off x="7404771" y="5459933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5121</a:t>
            </a:r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F04ED953-AA73-4E7A-A94B-54E360A915C5}"/>
              </a:ext>
            </a:extLst>
          </p:cNvPr>
          <p:cNvSpPr txBox="1"/>
          <p:nvPr/>
        </p:nvSpPr>
        <p:spPr>
          <a:xfrm>
            <a:off x="8941224" y="4089268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8989</a:t>
            </a:r>
          </a:p>
        </p:txBody>
      </p:sp>
      <p:sp>
        <p:nvSpPr>
          <p:cNvPr id="205" name="ZoneTexte 204">
            <a:extLst>
              <a:ext uri="{FF2B5EF4-FFF2-40B4-BE49-F238E27FC236}">
                <a16:creationId xmlns:a16="http://schemas.microsoft.com/office/drawing/2014/main" id="{D63D924A-0B04-4000-A496-6E7EF7731F52}"/>
              </a:ext>
            </a:extLst>
          </p:cNvPr>
          <p:cNvSpPr txBox="1"/>
          <p:nvPr/>
        </p:nvSpPr>
        <p:spPr>
          <a:xfrm>
            <a:off x="10490477" y="5283790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6077</a:t>
            </a:r>
          </a:p>
        </p:txBody>
      </p:sp>
      <p:sp>
        <p:nvSpPr>
          <p:cNvPr id="206" name="ZoneTexte 205">
            <a:extLst>
              <a:ext uri="{FF2B5EF4-FFF2-40B4-BE49-F238E27FC236}">
                <a16:creationId xmlns:a16="http://schemas.microsoft.com/office/drawing/2014/main" id="{372B4F4C-3C45-4AC7-A3A7-91C90C01DF56}"/>
              </a:ext>
            </a:extLst>
          </p:cNvPr>
          <p:cNvSpPr txBox="1"/>
          <p:nvPr/>
        </p:nvSpPr>
        <p:spPr>
          <a:xfrm>
            <a:off x="12024691" y="5932258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4002</a:t>
            </a:r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16316636-6B56-469C-9F8E-886F699C818B}"/>
              </a:ext>
            </a:extLst>
          </p:cNvPr>
          <p:cNvSpPr txBox="1"/>
          <p:nvPr/>
        </p:nvSpPr>
        <p:spPr>
          <a:xfrm>
            <a:off x="13575063" y="5129443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6198</a:t>
            </a:r>
          </a:p>
        </p:txBody>
      </p:sp>
      <p:sp>
        <p:nvSpPr>
          <p:cNvPr id="208" name="TextBox 19">
            <a:extLst>
              <a:ext uri="{FF2B5EF4-FFF2-40B4-BE49-F238E27FC236}">
                <a16:creationId xmlns:a16="http://schemas.microsoft.com/office/drawing/2014/main" id="{7295133F-557D-4680-B306-C78ECB4BBAE2}"/>
              </a:ext>
            </a:extLst>
          </p:cNvPr>
          <p:cNvSpPr txBox="1"/>
          <p:nvPr/>
        </p:nvSpPr>
        <p:spPr>
          <a:xfrm>
            <a:off x="882270" y="2600730"/>
            <a:ext cx="16073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Distribution des données de l’algorithme de la reconnaissance émotionnelle faciale</a:t>
            </a:r>
            <a:endParaRPr lang="fr-FR" sz="4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10" name="Полилиния 16">
            <a:extLst>
              <a:ext uri="{FF2B5EF4-FFF2-40B4-BE49-F238E27FC236}">
                <a16:creationId xmlns:a16="http://schemas.microsoft.com/office/drawing/2014/main" id="{345279CA-A69E-49BB-82AB-96C5E265054B}"/>
              </a:ext>
            </a:extLst>
          </p:cNvPr>
          <p:cNvSpPr/>
          <p:nvPr/>
        </p:nvSpPr>
        <p:spPr>
          <a:xfrm flipH="1" flipV="1">
            <a:off x="-1337978" y="6653873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9" name="Google Shape;104;p24">
            <a:extLst>
              <a:ext uri="{FF2B5EF4-FFF2-40B4-BE49-F238E27FC236}">
                <a16:creationId xmlns:a16="http://schemas.microsoft.com/office/drawing/2014/main" id="{0EA2E8BB-C13E-4549-A299-23B3750111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664" t="4858" r="6220" b="5495"/>
          <a:stretch/>
        </p:blipFill>
        <p:spPr>
          <a:xfrm>
            <a:off x="-46588" y="7614590"/>
            <a:ext cx="2709022" cy="2787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roup 23">
            <a:extLst>
              <a:ext uri="{FF2B5EF4-FFF2-40B4-BE49-F238E27FC236}">
                <a16:creationId xmlns:a16="http://schemas.microsoft.com/office/drawing/2014/main" id="{68FF27EE-0963-4E00-92F4-2C57F59748EA}"/>
              </a:ext>
            </a:extLst>
          </p:cNvPr>
          <p:cNvGrpSpPr/>
          <p:nvPr/>
        </p:nvGrpSpPr>
        <p:grpSpPr>
          <a:xfrm>
            <a:off x="15075237" y="4861238"/>
            <a:ext cx="2368633" cy="1637356"/>
            <a:chOff x="18929688" y="6958929"/>
            <a:chExt cx="3415665" cy="1637356"/>
          </a:xfrm>
        </p:grpSpPr>
        <p:sp>
          <p:nvSpPr>
            <p:cNvPr id="215" name="Rectangle: Rounded Corners 18">
              <a:extLst>
                <a:ext uri="{FF2B5EF4-FFF2-40B4-BE49-F238E27FC236}">
                  <a16:creationId xmlns:a16="http://schemas.microsoft.com/office/drawing/2014/main" id="{68069BA6-9767-43B4-B83D-E24FC18B0F68}"/>
                </a:ext>
              </a:extLst>
            </p:cNvPr>
            <p:cNvSpPr/>
            <p:nvPr/>
          </p:nvSpPr>
          <p:spPr>
            <a:xfrm>
              <a:off x="18929688" y="6958929"/>
              <a:ext cx="3415665" cy="1637356"/>
            </a:xfrm>
            <a:prstGeom prst="roundRect">
              <a:avLst>
                <a:gd name="adj" fmla="val 22815"/>
              </a:avLst>
            </a:prstGeom>
            <a:solidFill>
              <a:srgbClr val="272E3A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216" name="Group 20">
              <a:extLst>
                <a:ext uri="{FF2B5EF4-FFF2-40B4-BE49-F238E27FC236}">
                  <a16:creationId xmlns:a16="http://schemas.microsoft.com/office/drawing/2014/main" id="{F59BEA99-FC7C-4996-A26C-C04D8FE25D40}"/>
                </a:ext>
              </a:extLst>
            </p:cNvPr>
            <p:cNvGrpSpPr/>
            <p:nvPr/>
          </p:nvGrpSpPr>
          <p:grpSpPr>
            <a:xfrm>
              <a:off x="19060072" y="7170527"/>
              <a:ext cx="3121116" cy="1166307"/>
              <a:chOff x="18167229" y="5841310"/>
              <a:chExt cx="3121116" cy="1166307"/>
            </a:xfrm>
          </p:grpSpPr>
          <p:sp>
            <p:nvSpPr>
              <p:cNvPr id="217" name="TextBox 14">
                <a:extLst>
                  <a:ext uri="{FF2B5EF4-FFF2-40B4-BE49-F238E27FC236}">
                    <a16:creationId xmlns:a16="http://schemas.microsoft.com/office/drawing/2014/main" id="{2356056A-285F-42B7-852E-51A47ACA13BC}"/>
                  </a:ext>
                </a:extLst>
              </p:cNvPr>
              <p:cNvSpPr txBox="1"/>
              <p:nvPr/>
            </p:nvSpPr>
            <p:spPr>
              <a:xfrm>
                <a:off x="18167229" y="5841310"/>
                <a:ext cx="312111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 Bold" panose="020B0806030504020204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35887</a:t>
                </a:r>
              </a:p>
            </p:txBody>
          </p:sp>
          <p:sp>
            <p:nvSpPr>
              <p:cNvPr id="218" name="TextBox 15">
                <a:extLst>
                  <a:ext uri="{FF2B5EF4-FFF2-40B4-BE49-F238E27FC236}">
                    <a16:creationId xmlns:a16="http://schemas.microsoft.com/office/drawing/2014/main" id="{C80EA32A-6C0F-4859-86C6-7BAD27843AAE}"/>
                  </a:ext>
                </a:extLst>
              </p:cNvPr>
              <p:cNvSpPr txBox="1"/>
              <p:nvPr/>
            </p:nvSpPr>
            <p:spPr>
              <a:xfrm>
                <a:off x="19821835" y="6607507"/>
                <a:ext cx="750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 Light"/>
                  </a:rPr>
                  <a:t>Total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563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9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7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8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1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2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5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6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9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0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3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4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7" dur="1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8" dur="1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73333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41" dur="1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42" dur="1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01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3" dur="9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4" dur="9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6" grpId="0" animBg="1"/>
          <p:bldP spid="167" grpId="0" animBg="1"/>
          <p:bldP spid="168" grpId="0" animBg="1"/>
          <p:bldP spid="169" grpId="0" animBg="1"/>
          <p:bldP spid="170" grpId="0" animBg="1"/>
          <p:bldP spid="171" grpId="0" animBg="1"/>
          <p:bldP spid="172" grpId="0" animBg="1"/>
          <p:bldP spid="174" grpId="0" animBg="1"/>
          <p:bldP spid="175" grpId="0" animBg="1"/>
          <p:bldP spid="176" grpId="0" animBg="1"/>
          <p:bldP spid="177" grpId="0" animBg="1"/>
          <p:bldP spid="178" grpId="0" animBg="1"/>
          <p:bldP spid="179" grpId="0" animBg="1"/>
          <p:bldP spid="180" grpId="0" animBg="1"/>
          <p:bldP spid="201" grpId="0"/>
          <p:bldP spid="202" grpId="0"/>
          <p:bldP spid="203" grpId="0"/>
          <p:bldP spid="204" grpId="0"/>
          <p:bldP spid="205" grpId="0"/>
          <p:bldP spid="206" grpId="0"/>
          <p:bldP spid="207" grpId="0"/>
          <p:bldP spid="208" grpId="0"/>
          <p:bldP spid="2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9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0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9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9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6" grpId="0" animBg="1"/>
          <p:bldP spid="167" grpId="0" animBg="1"/>
          <p:bldP spid="168" grpId="0" animBg="1"/>
          <p:bldP spid="169" grpId="0" animBg="1"/>
          <p:bldP spid="170" grpId="0" animBg="1"/>
          <p:bldP spid="171" grpId="0" animBg="1"/>
          <p:bldP spid="172" grpId="0" animBg="1"/>
          <p:bldP spid="174" grpId="0" animBg="1"/>
          <p:bldP spid="175" grpId="0" animBg="1"/>
          <p:bldP spid="176" grpId="0" animBg="1"/>
          <p:bldP spid="177" grpId="0" animBg="1"/>
          <p:bldP spid="178" grpId="0" animBg="1"/>
          <p:bldP spid="179" grpId="0" animBg="1"/>
          <p:bldP spid="180" grpId="0" animBg="1"/>
          <p:bldP spid="201" grpId="0"/>
          <p:bldP spid="202" grpId="0"/>
          <p:bldP spid="203" grpId="0"/>
          <p:bldP spid="204" grpId="0"/>
          <p:bldP spid="205" grpId="0"/>
          <p:bldP spid="206" grpId="0"/>
          <p:bldP spid="207" grpId="0"/>
          <p:bldP spid="208" grpId="0"/>
          <p:bldP spid="210" grpId="0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13">
            <a:extLst>
              <a:ext uri="{FF2B5EF4-FFF2-40B4-BE49-F238E27FC236}">
                <a16:creationId xmlns:a16="http://schemas.microsoft.com/office/drawing/2014/main" id="{59AA08E6-2FF0-49D4-B7D6-277BAF89D58E}"/>
              </a:ext>
            </a:extLst>
          </p:cNvPr>
          <p:cNvGrpSpPr/>
          <p:nvPr/>
        </p:nvGrpSpPr>
        <p:grpSpPr>
          <a:xfrm>
            <a:off x="1004912" y="262215"/>
            <a:ext cx="17021831" cy="1740715"/>
            <a:chOff x="-8070954" y="4528317"/>
            <a:chExt cx="17257817" cy="1739301"/>
          </a:xfrm>
        </p:grpSpPr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381F7782-ADBF-4FB5-AA50-D7D9F30F9057}"/>
                </a:ext>
              </a:extLst>
            </p:cNvPr>
            <p:cNvSpPr txBox="1"/>
            <p:nvPr/>
          </p:nvSpPr>
          <p:spPr>
            <a:xfrm>
              <a:off x="-8070954" y="4528317"/>
              <a:ext cx="17257816" cy="11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2 : Expérimentation des algorithmes ML</a:t>
              </a:r>
              <a:endParaRPr lang="fr-FR" sz="700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17">
              <a:extLst>
                <a:ext uri="{FF2B5EF4-FFF2-40B4-BE49-F238E27FC236}">
                  <a16:creationId xmlns:a16="http://schemas.microsoft.com/office/drawing/2014/main" id="{15816B56-E2DF-4D81-99A5-F71F75A7D599}"/>
                </a:ext>
              </a:extLst>
            </p:cNvPr>
            <p:cNvSpPr txBox="1"/>
            <p:nvPr/>
          </p:nvSpPr>
          <p:spPr>
            <a:xfrm>
              <a:off x="-2496612" y="5621812"/>
              <a:ext cx="11683475" cy="645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Objectifs -  </a:t>
              </a:r>
              <a:r>
                <a:rPr lang="fr-FR" sz="3600" b="1" dirty="0">
                  <a:solidFill>
                    <a:srgbClr val="9FD900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Présentation des datasets</a:t>
              </a:r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 - Démarche des algorithmes - Résultats</a:t>
              </a:r>
              <a:endParaRPr lang="fr-FR" sz="2400" b="1" dirty="0">
                <a:solidFill>
                  <a:srgbClr val="232B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1" name="Group 60">
            <a:extLst>
              <a:ext uri="{FF2B5EF4-FFF2-40B4-BE49-F238E27FC236}">
                <a16:creationId xmlns:a16="http://schemas.microsoft.com/office/drawing/2014/main" id="{AAAE79C4-4AD9-4E46-B601-58D52E2A5564}"/>
              </a:ext>
            </a:extLst>
          </p:cNvPr>
          <p:cNvGrpSpPr/>
          <p:nvPr/>
        </p:nvGrpSpPr>
        <p:grpSpPr>
          <a:xfrm>
            <a:off x="3004688" y="3775745"/>
            <a:ext cx="11466166" cy="3579969"/>
            <a:chOff x="2982707" y="2711337"/>
            <a:chExt cx="15290213" cy="4773914"/>
          </a:xfrm>
        </p:grpSpPr>
        <p:sp>
          <p:nvSpPr>
            <p:cNvPr id="142" name="TextBox 24">
              <a:extLst>
                <a:ext uri="{FF2B5EF4-FFF2-40B4-BE49-F238E27FC236}">
                  <a16:creationId xmlns:a16="http://schemas.microsoft.com/office/drawing/2014/main" id="{35FEB87E-E6C7-4228-B34F-9861E4B3D1A1}"/>
                </a:ext>
              </a:extLst>
            </p:cNvPr>
            <p:cNvSpPr txBox="1"/>
            <p:nvPr/>
          </p:nvSpPr>
          <p:spPr>
            <a:xfrm>
              <a:off x="2982709" y="2711337"/>
              <a:ext cx="772107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900</a:t>
              </a:r>
            </a:p>
          </p:txBody>
        </p:sp>
        <p:sp>
          <p:nvSpPr>
            <p:cNvPr id="143" name="TextBox 25">
              <a:extLst>
                <a:ext uri="{FF2B5EF4-FFF2-40B4-BE49-F238E27FC236}">
                  <a16:creationId xmlns:a16="http://schemas.microsoft.com/office/drawing/2014/main" id="{63113560-A660-4E3D-AC93-9CC747AB619B}"/>
                </a:ext>
              </a:extLst>
            </p:cNvPr>
            <p:cNvSpPr txBox="1"/>
            <p:nvPr/>
          </p:nvSpPr>
          <p:spPr>
            <a:xfrm>
              <a:off x="2982707" y="6036693"/>
              <a:ext cx="772107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250</a:t>
              </a:r>
            </a:p>
          </p:txBody>
        </p:sp>
        <p:sp>
          <p:nvSpPr>
            <p:cNvPr id="144" name="TextBox 26">
              <a:extLst>
                <a:ext uri="{FF2B5EF4-FFF2-40B4-BE49-F238E27FC236}">
                  <a16:creationId xmlns:a16="http://schemas.microsoft.com/office/drawing/2014/main" id="{FB850FD7-B5C9-4679-8A6C-FF3C8D21814D}"/>
                </a:ext>
              </a:extLst>
            </p:cNvPr>
            <p:cNvSpPr txBox="1"/>
            <p:nvPr/>
          </p:nvSpPr>
          <p:spPr>
            <a:xfrm>
              <a:off x="2982707" y="4928242"/>
              <a:ext cx="772107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500</a:t>
              </a:r>
            </a:p>
          </p:txBody>
        </p:sp>
        <p:sp>
          <p:nvSpPr>
            <p:cNvPr id="145" name="TextBox 27">
              <a:extLst>
                <a:ext uri="{FF2B5EF4-FFF2-40B4-BE49-F238E27FC236}">
                  <a16:creationId xmlns:a16="http://schemas.microsoft.com/office/drawing/2014/main" id="{0D04647E-7D51-4BFB-8729-8F9C5CB722F3}"/>
                </a:ext>
              </a:extLst>
            </p:cNvPr>
            <p:cNvSpPr txBox="1"/>
            <p:nvPr/>
          </p:nvSpPr>
          <p:spPr>
            <a:xfrm>
              <a:off x="2982707" y="3819789"/>
              <a:ext cx="772107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750</a:t>
              </a:r>
            </a:p>
          </p:txBody>
        </p:sp>
        <p:grpSp>
          <p:nvGrpSpPr>
            <p:cNvPr id="146" name="Group 44">
              <a:extLst>
                <a:ext uri="{FF2B5EF4-FFF2-40B4-BE49-F238E27FC236}">
                  <a16:creationId xmlns:a16="http://schemas.microsoft.com/office/drawing/2014/main" id="{C5B2A1E8-E565-4CC1-B801-687035524D49}"/>
                </a:ext>
              </a:extLst>
            </p:cNvPr>
            <p:cNvGrpSpPr/>
            <p:nvPr/>
          </p:nvGrpSpPr>
          <p:grpSpPr>
            <a:xfrm>
              <a:off x="4087812" y="2914650"/>
              <a:ext cx="14185108" cy="4476750"/>
              <a:chOff x="4087812" y="2914650"/>
              <a:chExt cx="14185108" cy="4476750"/>
            </a:xfrm>
          </p:grpSpPr>
          <p:cxnSp>
            <p:nvCxnSpPr>
              <p:cNvPr id="152" name="Straight Connector 2">
                <a:extLst>
                  <a:ext uri="{FF2B5EF4-FFF2-40B4-BE49-F238E27FC236}">
                    <a16:creationId xmlns:a16="http://schemas.microsoft.com/office/drawing/2014/main" id="{7B88DB52-5FBE-4702-96ED-5A43648DB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2914650"/>
                <a:ext cx="14185108" cy="105266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3" name="Straight Connector 3">
                <a:extLst>
                  <a:ext uri="{FF2B5EF4-FFF2-40B4-BE49-F238E27FC236}">
                    <a16:creationId xmlns:a16="http://schemas.microsoft.com/office/drawing/2014/main" id="{3656A524-496B-40B3-8974-2158EDDA6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4033839"/>
                <a:ext cx="14185108" cy="32202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4" name="Straight Connector 4">
                <a:extLst>
                  <a:ext uri="{FF2B5EF4-FFF2-40B4-BE49-F238E27FC236}">
                    <a16:creationId xmlns:a16="http://schemas.microsoft.com/office/drawing/2014/main" id="{122D5C17-8E8B-43E6-9662-CB457B63D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5153026"/>
                <a:ext cx="14185108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5" name="Straight Connector 5">
                <a:extLst>
                  <a:ext uri="{FF2B5EF4-FFF2-40B4-BE49-F238E27FC236}">
                    <a16:creationId xmlns:a16="http://schemas.microsoft.com/office/drawing/2014/main" id="{0ABF9019-6853-4DF6-AAA4-DA21E7924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6272213"/>
                <a:ext cx="14185108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6" name="Straight Connector 6">
                <a:extLst>
                  <a:ext uri="{FF2B5EF4-FFF2-40B4-BE49-F238E27FC236}">
                    <a16:creationId xmlns:a16="http://schemas.microsoft.com/office/drawing/2014/main" id="{B2B2C5BC-5545-411F-8C4D-96D87C187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7391400"/>
                <a:ext cx="14185108" cy="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7" name="Straight Connector 7">
                <a:extLst>
                  <a:ext uri="{FF2B5EF4-FFF2-40B4-BE49-F238E27FC236}">
                    <a16:creationId xmlns:a16="http://schemas.microsoft.com/office/drawing/2014/main" id="{4052E31E-4C65-4A3F-8ACE-DF406DCCDD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812" y="2914650"/>
                <a:ext cx="0" cy="447675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59" name="Straight Connector 11">
                <a:extLst>
                  <a:ext uri="{FF2B5EF4-FFF2-40B4-BE49-F238E27FC236}">
                    <a16:creationId xmlns:a16="http://schemas.microsoft.com/office/drawing/2014/main" id="{29EDC1F8-AB14-4326-A480-192B0F24B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256" y="2914650"/>
                <a:ext cx="0" cy="447675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0" name="Straight Connector 12">
                <a:extLst>
                  <a:ext uri="{FF2B5EF4-FFF2-40B4-BE49-F238E27FC236}">
                    <a16:creationId xmlns:a16="http://schemas.microsoft.com/office/drawing/2014/main" id="{741D8F9A-4CC3-4A37-BC4E-B448FD894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0700" y="2914650"/>
                <a:ext cx="0" cy="4476750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1" name="Straight Connector 13">
                <a:extLst>
                  <a:ext uri="{FF2B5EF4-FFF2-40B4-BE49-F238E27FC236}">
                    <a16:creationId xmlns:a16="http://schemas.microsoft.com/office/drawing/2014/main" id="{0705551E-3BC1-4FB5-AA59-64DE51051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7143" y="2965457"/>
                <a:ext cx="0" cy="4416575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2" name="Straight Connector 14">
                <a:extLst>
                  <a:ext uri="{FF2B5EF4-FFF2-40B4-BE49-F238E27FC236}">
                    <a16:creationId xmlns:a16="http://schemas.microsoft.com/office/drawing/2014/main" id="{C60ABB3D-291B-406A-9E66-42BE5328F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93589" y="2965457"/>
                <a:ext cx="0" cy="4416575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3" name="Straight Connector 15">
                <a:extLst>
                  <a:ext uri="{FF2B5EF4-FFF2-40B4-BE49-F238E27FC236}">
                    <a16:creationId xmlns:a16="http://schemas.microsoft.com/office/drawing/2014/main" id="{8458DB8F-F3BD-41DD-AC10-F99ABBB82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0032" y="2965457"/>
                <a:ext cx="0" cy="4416575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4" name="Straight Connector 16">
                <a:extLst>
                  <a:ext uri="{FF2B5EF4-FFF2-40B4-BE49-F238E27FC236}">
                    <a16:creationId xmlns:a16="http://schemas.microsoft.com/office/drawing/2014/main" id="{85B86186-16EE-4FD4-906B-9055BE5572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6476" y="2990860"/>
                <a:ext cx="0" cy="4368569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5" name="Straight Connector 17">
                <a:extLst>
                  <a:ext uri="{FF2B5EF4-FFF2-40B4-BE49-F238E27FC236}">
                    <a16:creationId xmlns:a16="http://schemas.microsoft.com/office/drawing/2014/main" id="{4894C64B-BA4A-4A56-A4D0-486224A4A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72920" y="2990860"/>
                <a:ext cx="0" cy="4368569"/>
              </a:xfrm>
              <a:prstGeom prst="line">
                <a:avLst/>
              </a:prstGeom>
              <a:noFill/>
              <a:ln w="9525" cap="rnd" cmpd="sng" algn="ctr">
                <a:solidFill>
                  <a:srgbClr val="272E3A">
                    <a:lumMod val="85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147" name="TextBox 28">
              <a:extLst>
                <a:ext uri="{FF2B5EF4-FFF2-40B4-BE49-F238E27FC236}">
                  <a16:creationId xmlns:a16="http://schemas.microsoft.com/office/drawing/2014/main" id="{B3B84DD4-74C6-40CE-A2A7-6918B7B03370}"/>
                </a:ext>
              </a:extLst>
            </p:cNvPr>
            <p:cNvSpPr txBox="1"/>
            <p:nvPr/>
          </p:nvSpPr>
          <p:spPr>
            <a:xfrm>
              <a:off x="3333278" y="6992744"/>
              <a:ext cx="421538" cy="4925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Light"/>
                </a:rPr>
                <a:t>0</a:t>
              </a: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E21DECC-654D-41AF-BF1C-EB3F87316AA2}"/>
              </a:ext>
            </a:extLst>
          </p:cNvPr>
          <p:cNvSpPr/>
          <p:nvPr/>
        </p:nvSpPr>
        <p:spPr>
          <a:xfrm>
            <a:off x="4164862" y="4315820"/>
            <a:ext cx="695923" cy="4114347"/>
          </a:xfrm>
          <a:prstGeom prst="rect">
            <a:avLst/>
          </a:prstGeom>
          <a:solidFill>
            <a:srgbClr val="B0C615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FB33D8D-5D03-45C8-995A-D56457975638}"/>
              </a:ext>
            </a:extLst>
          </p:cNvPr>
          <p:cNvSpPr/>
          <p:nvPr/>
        </p:nvSpPr>
        <p:spPr>
          <a:xfrm>
            <a:off x="5707331" y="5283790"/>
            <a:ext cx="695923" cy="3107355"/>
          </a:xfrm>
          <a:prstGeom prst="rect">
            <a:avLst/>
          </a:prstGeom>
          <a:solidFill>
            <a:srgbClr val="96BB2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E2E274E-4358-4413-B480-BE0B69AD3CB6}"/>
              </a:ext>
            </a:extLst>
          </p:cNvPr>
          <p:cNvSpPr/>
          <p:nvPr/>
        </p:nvSpPr>
        <p:spPr>
          <a:xfrm>
            <a:off x="7249800" y="4315821"/>
            <a:ext cx="695923" cy="4049786"/>
          </a:xfrm>
          <a:prstGeom prst="rect">
            <a:avLst/>
          </a:prstGeom>
          <a:solidFill>
            <a:srgbClr val="7DB12D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D327079-2817-4EE0-A7DA-25A5B058A567}"/>
              </a:ext>
            </a:extLst>
          </p:cNvPr>
          <p:cNvSpPr/>
          <p:nvPr/>
        </p:nvSpPr>
        <p:spPr>
          <a:xfrm>
            <a:off x="8792269" y="4339450"/>
            <a:ext cx="695923" cy="3987012"/>
          </a:xfrm>
          <a:prstGeom prst="rect">
            <a:avLst/>
          </a:prstGeom>
          <a:solidFill>
            <a:srgbClr val="64A639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C619E43-FF28-476F-A282-6A2672A56C8E}"/>
              </a:ext>
            </a:extLst>
          </p:cNvPr>
          <p:cNvSpPr/>
          <p:nvPr/>
        </p:nvSpPr>
        <p:spPr>
          <a:xfrm>
            <a:off x="10334738" y="4932631"/>
            <a:ext cx="695923" cy="3393832"/>
          </a:xfrm>
          <a:prstGeom prst="rect">
            <a:avLst/>
          </a:prstGeom>
          <a:solidFill>
            <a:srgbClr val="4B9C46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3BF7830-9834-46F0-A9C4-C95AB022E897}"/>
              </a:ext>
            </a:extLst>
          </p:cNvPr>
          <p:cNvSpPr/>
          <p:nvPr/>
        </p:nvSpPr>
        <p:spPr>
          <a:xfrm>
            <a:off x="11877207" y="4315820"/>
            <a:ext cx="695923" cy="4238982"/>
          </a:xfrm>
          <a:prstGeom prst="rect">
            <a:avLst/>
          </a:prstGeom>
          <a:solidFill>
            <a:srgbClr val="329152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8487AA4-E14E-4AFA-A0AC-F19CD78EAA0F}"/>
              </a:ext>
            </a:extLst>
          </p:cNvPr>
          <p:cNvSpPr/>
          <p:nvPr/>
        </p:nvSpPr>
        <p:spPr>
          <a:xfrm>
            <a:off x="13419675" y="5283789"/>
            <a:ext cx="695923" cy="2988429"/>
          </a:xfrm>
          <a:prstGeom prst="rect">
            <a:avLst/>
          </a:prstGeom>
          <a:solidFill>
            <a:srgbClr val="19875E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D2918E6-DE94-4966-A624-2E8BB03C4E5D}"/>
              </a:ext>
            </a:extLst>
          </p:cNvPr>
          <p:cNvSpPr/>
          <p:nvPr/>
        </p:nvSpPr>
        <p:spPr>
          <a:xfrm>
            <a:off x="2950186" y="7299093"/>
            <a:ext cx="11585527" cy="3575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4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74" name="TextBox 46">
            <a:extLst>
              <a:ext uri="{FF2B5EF4-FFF2-40B4-BE49-F238E27FC236}">
                <a16:creationId xmlns:a16="http://schemas.microsoft.com/office/drawing/2014/main" id="{AEFF81E2-F5AE-47F0-BE00-6E3FD95C2229}"/>
              </a:ext>
            </a:extLst>
          </p:cNvPr>
          <p:cNvSpPr txBox="1"/>
          <p:nvPr/>
        </p:nvSpPr>
        <p:spPr>
          <a:xfrm>
            <a:off x="4098919" y="7503547"/>
            <a:ext cx="655949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 dirty="0"/>
              <a:t>Fâché</a:t>
            </a:r>
          </a:p>
        </p:txBody>
      </p:sp>
      <p:sp>
        <p:nvSpPr>
          <p:cNvPr id="175" name="TextBox 47">
            <a:extLst>
              <a:ext uri="{FF2B5EF4-FFF2-40B4-BE49-F238E27FC236}">
                <a16:creationId xmlns:a16="http://schemas.microsoft.com/office/drawing/2014/main" id="{E7DD536F-F467-473B-B1A6-570D908DA80B}"/>
              </a:ext>
            </a:extLst>
          </p:cNvPr>
          <p:cNvSpPr txBox="1"/>
          <p:nvPr/>
        </p:nvSpPr>
        <p:spPr>
          <a:xfrm>
            <a:off x="5630676" y="7503547"/>
            <a:ext cx="87235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 dirty="0"/>
              <a:t>Dégouté</a:t>
            </a:r>
          </a:p>
        </p:txBody>
      </p:sp>
      <p:sp>
        <p:nvSpPr>
          <p:cNvPr id="176" name="TextBox 48">
            <a:extLst>
              <a:ext uri="{FF2B5EF4-FFF2-40B4-BE49-F238E27FC236}">
                <a16:creationId xmlns:a16="http://schemas.microsoft.com/office/drawing/2014/main" id="{373F8DAC-3AD5-40BE-B216-02183888B0F1}"/>
              </a:ext>
            </a:extLst>
          </p:cNvPr>
          <p:cNvSpPr txBox="1"/>
          <p:nvPr/>
        </p:nvSpPr>
        <p:spPr>
          <a:xfrm>
            <a:off x="7162433" y="7503547"/>
            <a:ext cx="76950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 dirty="0"/>
              <a:t>Craintif</a:t>
            </a:r>
          </a:p>
        </p:txBody>
      </p:sp>
      <p:sp>
        <p:nvSpPr>
          <p:cNvPr id="177" name="TextBox 49">
            <a:extLst>
              <a:ext uri="{FF2B5EF4-FFF2-40B4-BE49-F238E27FC236}">
                <a16:creationId xmlns:a16="http://schemas.microsoft.com/office/drawing/2014/main" id="{D538C110-C0CB-4D04-87D8-88FA89C0DB35}"/>
              </a:ext>
            </a:extLst>
          </p:cNvPr>
          <p:cNvSpPr txBox="1"/>
          <p:nvPr/>
        </p:nvSpPr>
        <p:spPr>
          <a:xfrm>
            <a:off x="8694191" y="7503547"/>
            <a:ext cx="878510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 dirty="0"/>
              <a:t>Heureux</a:t>
            </a:r>
          </a:p>
        </p:txBody>
      </p:sp>
      <p:sp>
        <p:nvSpPr>
          <p:cNvPr id="178" name="TextBox 50">
            <a:extLst>
              <a:ext uri="{FF2B5EF4-FFF2-40B4-BE49-F238E27FC236}">
                <a16:creationId xmlns:a16="http://schemas.microsoft.com/office/drawing/2014/main" id="{CEC884A1-B8F4-4A18-8ED3-A967A8C9FB64}"/>
              </a:ext>
            </a:extLst>
          </p:cNvPr>
          <p:cNvSpPr txBox="1"/>
          <p:nvPr/>
        </p:nvSpPr>
        <p:spPr>
          <a:xfrm>
            <a:off x="10225948" y="7503547"/>
            <a:ext cx="628121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 dirty="0"/>
              <a:t>Triste</a:t>
            </a:r>
          </a:p>
        </p:txBody>
      </p:sp>
      <p:sp>
        <p:nvSpPr>
          <p:cNvPr id="179" name="TextBox 51">
            <a:extLst>
              <a:ext uri="{FF2B5EF4-FFF2-40B4-BE49-F238E27FC236}">
                <a16:creationId xmlns:a16="http://schemas.microsoft.com/office/drawing/2014/main" id="{6E6964BE-B895-4FBD-9855-F09D1235A420}"/>
              </a:ext>
            </a:extLst>
          </p:cNvPr>
          <p:cNvSpPr txBox="1"/>
          <p:nvPr/>
        </p:nvSpPr>
        <p:spPr>
          <a:xfrm>
            <a:off x="11757705" y="7503547"/>
            <a:ext cx="758541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 dirty="0"/>
              <a:t>Surpris</a:t>
            </a:r>
          </a:p>
        </p:txBody>
      </p:sp>
      <p:sp>
        <p:nvSpPr>
          <p:cNvPr id="180" name="TextBox 52">
            <a:extLst>
              <a:ext uri="{FF2B5EF4-FFF2-40B4-BE49-F238E27FC236}">
                <a16:creationId xmlns:a16="http://schemas.microsoft.com/office/drawing/2014/main" id="{17012D27-2DB1-4A1F-A935-907F7AEDE114}"/>
              </a:ext>
            </a:extLst>
          </p:cNvPr>
          <p:cNvSpPr txBox="1"/>
          <p:nvPr/>
        </p:nvSpPr>
        <p:spPr>
          <a:xfrm>
            <a:off x="13289463" y="7503547"/>
            <a:ext cx="743858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defTabSz="342854" eaLnBrk="1" fontAlgn="auto" hangingPunct="1">
              <a:spcBef>
                <a:spcPts val="0"/>
              </a:spcBef>
              <a:spcAft>
                <a:spcPts val="0"/>
              </a:spcAft>
              <a:defRPr sz="135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fr-FR" dirty="0"/>
              <a:t>Neutre</a:t>
            </a:r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54EBC5E-C349-4A79-BC2B-991ED26DA136}"/>
              </a:ext>
            </a:extLst>
          </p:cNvPr>
          <p:cNvSpPr txBox="1"/>
          <p:nvPr/>
        </p:nvSpPr>
        <p:spPr>
          <a:xfrm>
            <a:off x="4169410" y="4339450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836</a:t>
            </a:r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F939FCC3-991A-4E74-9F95-142BCD34D315}"/>
              </a:ext>
            </a:extLst>
          </p:cNvPr>
          <p:cNvSpPr txBox="1"/>
          <p:nvPr/>
        </p:nvSpPr>
        <p:spPr>
          <a:xfrm>
            <a:off x="5715585" y="5296186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652</a:t>
            </a:r>
          </a:p>
        </p:txBody>
      </p:sp>
      <p:sp>
        <p:nvSpPr>
          <p:cNvPr id="203" name="ZoneTexte 202">
            <a:extLst>
              <a:ext uri="{FF2B5EF4-FFF2-40B4-BE49-F238E27FC236}">
                <a16:creationId xmlns:a16="http://schemas.microsoft.com/office/drawing/2014/main" id="{D37651F3-1A0B-44BB-BC0E-52C4258FAE29}"/>
              </a:ext>
            </a:extLst>
          </p:cNvPr>
          <p:cNvSpPr txBox="1"/>
          <p:nvPr/>
        </p:nvSpPr>
        <p:spPr>
          <a:xfrm>
            <a:off x="7241545" y="4335373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836</a:t>
            </a:r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F04ED953-AA73-4E7A-A94B-54E360A915C5}"/>
              </a:ext>
            </a:extLst>
          </p:cNvPr>
          <p:cNvSpPr txBox="1"/>
          <p:nvPr/>
        </p:nvSpPr>
        <p:spPr>
          <a:xfrm>
            <a:off x="8793739" y="4337303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836</a:t>
            </a:r>
          </a:p>
        </p:txBody>
      </p:sp>
      <p:sp>
        <p:nvSpPr>
          <p:cNvPr id="205" name="ZoneTexte 204">
            <a:extLst>
              <a:ext uri="{FF2B5EF4-FFF2-40B4-BE49-F238E27FC236}">
                <a16:creationId xmlns:a16="http://schemas.microsoft.com/office/drawing/2014/main" id="{D63D924A-0B04-4000-A496-6E7EF7731F52}"/>
              </a:ext>
            </a:extLst>
          </p:cNvPr>
          <p:cNvSpPr txBox="1"/>
          <p:nvPr/>
        </p:nvSpPr>
        <p:spPr>
          <a:xfrm>
            <a:off x="10345182" y="4959628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708</a:t>
            </a:r>
          </a:p>
        </p:txBody>
      </p:sp>
      <p:sp>
        <p:nvSpPr>
          <p:cNvPr id="206" name="ZoneTexte 205">
            <a:extLst>
              <a:ext uri="{FF2B5EF4-FFF2-40B4-BE49-F238E27FC236}">
                <a16:creationId xmlns:a16="http://schemas.microsoft.com/office/drawing/2014/main" id="{372B4F4C-3C45-4AC7-A3A7-91C90C01DF56}"/>
              </a:ext>
            </a:extLst>
          </p:cNvPr>
          <p:cNvSpPr txBox="1"/>
          <p:nvPr/>
        </p:nvSpPr>
        <p:spPr>
          <a:xfrm>
            <a:off x="11877207" y="4350920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836</a:t>
            </a:r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16316636-6B56-469C-9F8E-886F699C818B}"/>
              </a:ext>
            </a:extLst>
          </p:cNvPr>
          <p:cNvSpPr txBox="1"/>
          <p:nvPr/>
        </p:nvSpPr>
        <p:spPr>
          <a:xfrm>
            <a:off x="13427929" y="5299983"/>
            <a:ext cx="67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652</a:t>
            </a:r>
          </a:p>
        </p:txBody>
      </p:sp>
      <p:sp>
        <p:nvSpPr>
          <p:cNvPr id="208" name="TextBox 19">
            <a:extLst>
              <a:ext uri="{FF2B5EF4-FFF2-40B4-BE49-F238E27FC236}">
                <a16:creationId xmlns:a16="http://schemas.microsoft.com/office/drawing/2014/main" id="{7295133F-557D-4680-B306-C78ECB4BBAE2}"/>
              </a:ext>
            </a:extLst>
          </p:cNvPr>
          <p:cNvSpPr txBox="1"/>
          <p:nvPr/>
        </p:nvSpPr>
        <p:spPr>
          <a:xfrm>
            <a:off x="882270" y="2600730"/>
            <a:ext cx="16073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Distribution des données de l’algorithme de la reconnaissance émotionnelle vocale</a:t>
            </a:r>
            <a:endParaRPr lang="fr-FR" sz="4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10" name="Полилиния 16">
            <a:extLst>
              <a:ext uri="{FF2B5EF4-FFF2-40B4-BE49-F238E27FC236}">
                <a16:creationId xmlns:a16="http://schemas.microsoft.com/office/drawing/2014/main" id="{345279CA-A69E-49BB-82AB-96C5E265054B}"/>
              </a:ext>
            </a:extLst>
          </p:cNvPr>
          <p:cNvSpPr/>
          <p:nvPr/>
        </p:nvSpPr>
        <p:spPr>
          <a:xfrm flipH="1" flipV="1">
            <a:off x="-1337978" y="6653873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Reconnaissance vocale - Icônes la technologie gratuites">
            <a:extLst>
              <a:ext uri="{FF2B5EF4-FFF2-40B4-BE49-F238E27FC236}">
                <a16:creationId xmlns:a16="http://schemas.microsoft.com/office/drawing/2014/main" id="{3361F432-8B12-4414-84CB-D4DE63D5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5" y="7803629"/>
            <a:ext cx="1962126" cy="19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23">
            <a:extLst>
              <a:ext uri="{FF2B5EF4-FFF2-40B4-BE49-F238E27FC236}">
                <a16:creationId xmlns:a16="http://schemas.microsoft.com/office/drawing/2014/main" id="{4C80AF18-BBBA-4630-B8D4-D0F6624419BF}"/>
              </a:ext>
            </a:extLst>
          </p:cNvPr>
          <p:cNvGrpSpPr/>
          <p:nvPr/>
        </p:nvGrpSpPr>
        <p:grpSpPr>
          <a:xfrm>
            <a:off x="15075239" y="4861238"/>
            <a:ext cx="2368633" cy="1637356"/>
            <a:chOff x="18929688" y="6958929"/>
            <a:chExt cx="3415665" cy="1637356"/>
          </a:xfrm>
        </p:grpSpPr>
        <p:sp>
          <p:nvSpPr>
            <p:cNvPr id="62" name="Rectangle: Rounded Corners 18">
              <a:extLst>
                <a:ext uri="{FF2B5EF4-FFF2-40B4-BE49-F238E27FC236}">
                  <a16:creationId xmlns:a16="http://schemas.microsoft.com/office/drawing/2014/main" id="{5C25C954-D43C-4377-AB9B-764B8EE9E3FB}"/>
                </a:ext>
              </a:extLst>
            </p:cNvPr>
            <p:cNvSpPr/>
            <p:nvPr/>
          </p:nvSpPr>
          <p:spPr>
            <a:xfrm>
              <a:off x="18929688" y="6958929"/>
              <a:ext cx="3415665" cy="1637356"/>
            </a:xfrm>
            <a:prstGeom prst="roundRect">
              <a:avLst>
                <a:gd name="adj" fmla="val 22815"/>
              </a:avLst>
            </a:prstGeom>
            <a:solidFill>
              <a:srgbClr val="272E3A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63" name="Group 20">
              <a:extLst>
                <a:ext uri="{FF2B5EF4-FFF2-40B4-BE49-F238E27FC236}">
                  <a16:creationId xmlns:a16="http://schemas.microsoft.com/office/drawing/2014/main" id="{439C5EFA-E234-4D77-94CB-FC7096826F52}"/>
                </a:ext>
              </a:extLst>
            </p:cNvPr>
            <p:cNvGrpSpPr/>
            <p:nvPr/>
          </p:nvGrpSpPr>
          <p:grpSpPr>
            <a:xfrm>
              <a:off x="19357824" y="7170527"/>
              <a:ext cx="2107380" cy="1166307"/>
              <a:chOff x="18464981" y="5841310"/>
              <a:chExt cx="2107380" cy="1166307"/>
            </a:xfrm>
          </p:grpSpPr>
          <p:sp>
            <p:nvSpPr>
              <p:cNvPr id="64" name="TextBox 14">
                <a:extLst>
                  <a:ext uri="{FF2B5EF4-FFF2-40B4-BE49-F238E27FC236}">
                    <a16:creationId xmlns:a16="http://schemas.microsoft.com/office/drawing/2014/main" id="{A7CB6924-675D-419A-9312-73946A07A6AB}"/>
                  </a:ext>
                </a:extLst>
              </p:cNvPr>
              <p:cNvSpPr txBox="1"/>
              <p:nvPr/>
            </p:nvSpPr>
            <p:spPr>
              <a:xfrm>
                <a:off x="18464981" y="5841310"/>
                <a:ext cx="17684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 Bold" panose="020B0806030504020204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5356</a:t>
                </a:r>
              </a:p>
            </p:txBody>
          </p:sp>
          <p:sp>
            <p:nvSpPr>
              <p:cNvPr id="65" name="TextBox 15">
                <a:extLst>
                  <a:ext uri="{FF2B5EF4-FFF2-40B4-BE49-F238E27FC236}">
                    <a16:creationId xmlns:a16="http://schemas.microsoft.com/office/drawing/2014/main" id="{E94D8E7E-391F-469D-847D-7B73D3784068}"/>
                  </a:ext>
                </a:extLst>
              </p:cNvPr>
              <p:cNvSpPr txBox="1"/>
              <p:nvPr/>
            </p:nvSpPr>
            <p:spPr>
              <a:xfrm>
                <a:off x="19821835" y="6607507"/>
                <a:ext cx="750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 Light"/>
                  </a:rPr>
                  <a:t>Total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211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4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8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2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3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73333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6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7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0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1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4" dur="1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5" dur="1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73333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8" dur="1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9" dur="1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98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0" dur="9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1" dur="9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6" grpId="0" animBg="1"/>
          <p:bldP spid="167" grpId="0" animBg="1"/>
          <p:bldP spid="168" grpId="0" animBg="1"/>
          <p:bldP spid="169" grpId="0" animBg="1"/>
          <p:bldP spid="170" grpId="0" animBg="1"/>
          <p:bldP spid="171" grpId="0" animBg="1"/>
          <p:bldP spid="172" grpId="0" animBg="1"/>
          <p:bldP spid="174" grpId="0" animBg="1"/>
          <p:bldP spid="175" grpId="0" animBg="1"/>
          <p:bldP spid="176" grpId="0" animBg="1"/>
          <p:bldP spid="177" grpId="0" animBg="1"/>
          <p:bldP spid="178" grpId="0" animBg="1"/>
          <p:bldP spid="179" grpId="0" animBg="1"/>
          <p:bldP spid="180" grpId="0" animBg="1"/>
          <p:bldP spid="201" grpId="0"/>
          <p:bldP spid="202" grpId="0"/>
          <p:bldP spid="203" grpId="0"/>
          <p:bldP spid="204" grpId="0"/>
          <p:bldP spid="205" grpId="0"/>
          <p:bldP spid="206" grpId="0"/>
          <p:bldP spid="207" grpId="0"/>
          <p:bldP spid="208" grpId="0"/>
          <p:bldP spid="2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9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9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9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de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6" grpId="0" animBg="1"/>
          <p:bldP spid="167" grpId="0" animBg="1"/>
          <p:bldP spid="168" grpId="0" animBg="1"/>
          <p:bldP spid="169" grpId="0" animBg="1"/>
          <p:bldP spid="170" grpId="0" animBg="1"/>
          <p:bldP spid="171" grpId="0" animBg="1"/>
          <p:bldP spid="172" grpId="0" animBg="1"/>
          <p:bldP spid="174" grpId="0" animBg="1"/>
          <p:bldP spid="175" grpId="0" animBg="1"/>
          <p:bldP spid="176" grpId="0" animBg="1"/>
          <p:bldP spid="177" grpId="0" animBg="1"/>
          <p:bldP spid="178" grpId="0" animBg="1"/>
          <p:bldP spid="179" grpId="0" animBg="1"/>
          <p:bldP spid="180" grpId="0" animBg="1"/>
          <p:bldP spid="201" grpId="0"/>
          <p:bldP spid="202" grpId="0"/>
          <p:bldP spid="203" grpId="0"/>
          <p:bldP spid="204" grpId="0"/>
          <p:bldP spid="205" grpId="0"/>
          <p:bldP spid="206" grpId="0"/>
          <p:bldP spid="207" grpId="0"/>
          <p:bldP spid="208" grpId="0"/>
          <p:bldP spid="210" grpId="0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8" name="Picture 8" descr="Csv file document icon Royalty Free Vector Image">
            <a:extLst>
              <a:ext uri="{FF2B5EF4-FFF2-40B4-BE49-F238E27FC236}">
                <a16:creationId xmlns:a16="http://schemas.microsoft.com/office/drawing/2014/main" id="{AC908C40-2F76-4532-920C-AC56A845E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4"/>
          <a:stretch/>
        </p:blipFill>
        <p:spPr bwMode="auto">
          <a:xfrm>
            <a:off x="1146772" y="4423038"/>
            <a:ext cx="1641234" cy="16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6">
            <a:extLst>
              <a:ext uri="{FF2B5EF4-FFF2-40B4-BE49-F238E27FC236}">
                <a16:creationId xmlns:a16="http://schemas.microsoft.com/office/drawing/2014/main" id="{F9BC7A1C-368B-426F-B3E7-FF1D3DC95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44" y="3508232"/>
            <a:ext cx="1679512" cy="1714348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42F2C309-012B-4841-80B6-64F0D277AB84}"/>
              </a:ext>
            </a:extLst>
          </p:cNvPr>
          <p:cNvSpPr>
            <a:spLocks/>
          </p:cNvSpPr>
          <p:nvPr/>
        </p:nvSpPr>
        <p:spPr bwMode="auto">
          <a:xfrm rot="20071208" flipV="1">
            <a:off x="2875166" y="3377287"/>
            <a:ext cx="2382140" cy="1004734"/>
          </a:xfrm>
          <a:custGeom>
            <a:avLst/>
            <a:gdLst>
              <a:gd name="T0" fmla="*/ 11356 w 17700"/>
              <a:gd name="T1" fmla="*/ 2667 h 6720"/>
              <a:gd name="T2" fmla="*/ 11093 w 17700"/>
              <a:gd name="T3" fmla="*/ 2788 h 6720"/>
              <a:gd name="T4" fmla="*/ 10762 w 17700"/>
              <a:gd name="T5" fmla="*/ 2930 h 6720"/>
              <a:gd name="T6" fmla="*/ 10408 w 17700"/>
              <a:gd name="T7" fmla="*/ 3073 h 6720"/>
              <a:gd name="T8" fmla="*/ 10129 w 17700"/>
              <a:gd name="T9" fmla="*/ 3178 h 6720"/>
              <a:gd name="T10" fmla="*/ 9937 w 17700"/>
              <a:gd name="T11" fmla="*/ 3249 h 6720"/>
              <a:gd name="T12" fmla="*/ 9741 w 17700"/>
              <a:gd name="T13" fmla="*/ 3313 h 6720"/>
              <a:gd name="T14" fmla="*/ 9370 w 17700"/>
              <a:gd name="T15" fmla="*/ 3435 h 6720"/>
              <a:gd name="T16" fmla="*/ 8948 w 17700"/>
              <a:gd name="T17" fmla="*/ 3556 h 6720"/>
              <a:gd name="T18" fmla="*/ 8515 w 17700"/>
              <a:gd name="T19" fmla="*/ 3669 h 6720"/>
              <a:gd name="T20" fmla="*/ 8068 w 17700"/>
              <a:gd name="T21" fmla="*/ 3770 h 6720"/>
              <a:gd name="T22" fmla="*/ 7612 w 17700"/>
              <a:gd name="T23" fmla="*/ 3860 h 6720"/>
              <a:gd name="T24" fmla="*/ 6678 w 17700"/>
              <a:gd name="T25" fmla="*/ 3996 h 6720"/>
              <a:gd name="T26" fmla="*/ 6207 w 17700"/>
              <a:gd name="T27" fmla="*/ 4044 h 6720"/>
              <a:gd name="T28" fmla="*/ 5736 w 17700"/>
              <a:gd name="T29" fmla="*/ 4076 h 6720"/>
              <a:gd name="T30" fmla="*/ 5267 w 17700"/>
              <a:gd name="T31" fmla="*/ 4094 h 6720"/>
              <a:gd name="T32" fmla="*/ 4803 w 17700"/>
              <a:gd name="T33" fmla="*/ 4097 h 6720"/>
              <a:gd name="T34" fmla="*/ 4346 w 17700"/>
              <a:gd name="T35" fmla="*/ 4087 h 6720"/>
              <a:gd name="T36" fmla="*/ 3901 w 17700"/>
              <a:gd name="T37" fmla="*/ 4064 h 6720"/>
              <a:gd name="T38" fmla="*/ 3468 w 17700"/>
              <a:gd name="T39" fmla="*/ 4028 h 6720"/>
              <a:gd name="T40" fmla="*/ 3050 w 17700"/>
              <a:gd name="T41" fmla="*/ 3984 h 6720"/>
              <a:gd name="T42" fmla="*/ 2649 w 17700"/>
              <a:gd name="T43" fmla="*/ 3928 h 6720"/>
              <a:gd name="T44" fmla="*/ 2270 w 17700"/>
              <a:gd name="T45" fmla="*/ 3867 h 6720"/>
              <a:gd name="T46" fmla="*/ 1742 w 17700"/>
              <a:gd name="T47" fmla="*/ 3764 h 6720"/>
              <a:gd name="T48" fmla="*/ 1129 w 17700"/>
              <a:gd name="T49" fmla="*/ 3619 h 6720"/>
              <a:gd name="T50" fmla="*/ 635 w 17700"/>
              <a:gd name="T51" fmla="*/ 3478 h 6720"/>
              <a:gd name="T52" fmla="*/ 83 w 17700"/>
              <a:gd name="T53" fmla="*/ 3291 h 6720"/>
              <a:gd name="T54" fmla="*/ 76 w 17700"/>
              <a:gd name="T55" fmla="*/ 3304 h 6720"/>
              <a:gd name="T56" fmla="*/ 593 w 17700"/>
              <a:gd name="T57" fmla="*/ 3582 h 6720"/>
              <a:gd name="T58" fmla="*/ 1064 w 17700"/>
              <a:gd name="T59" fmla="*/ 3805 h 6720"/>
              <a:gd name="T60" fmla="*/ 1655 w 17700"/>
              <a:gd name="T61" fmla="*/ 4055 h 6720"/>
              <a:gd name="T62" fmla="*/ 2170 w 17700"/>
              <a:gd name="T63" fmla="*/ 4248 h 6720"/>
              <a:gd name="T64" fmla="*/ 2544 w 17700"/>
              <a:gd name="T65" fmla="*/ 4374 h 6720"/>
              <a:gd name="T66" fmla="*/ 2943 w 17700"/>
              <a:gd name="T67" fmla="*/ 4498 h 6720"/>
              <a:gd name="T68" fmla="*/ 3362 w 17700"/>
              <a:gd name="T69" fmla="*/ 4616 h 6720"/>
              <a:gd name="T70" fmla="*/ 3800 w 17700"/>
              <a:gd name="T71" fmla="*/ 4727 h 6720"/>
              <a:gd name="T72" fmla="*/ 4256 w 17700"/>
              <a:gd name="T73" fmla="*/ 4827 h 6720"/>
              <a:gd name="T74" fmla="*/ 4727 w 17700"/>
              <a:gd name="T75" fmla="*/ 4918 h 6720"/>
              <a:gd name="T76" fmla="*/ 5210 w 17700"/>
              <a:gd name="T77" fmla="*/ 4994 h 6720"/>
              <a:gd name="T78" fmla="*/ 5704 w 17700"/>
              <a:gd name="T79" fmla="*/ 5059 h 6720"/>
              <a:gd name="T80" fmla="*/ 6205 w 17700"/>
              <a:gd name="T81" fmla="*/ 5107 h 6720"/>
              <a:gd name="T82" fmla="*/ 6712 w 17700"/>
              <a:gd name="T83" fmla="*/ 5142 h 6720"/>
              <a:gd name="T84" fmla="*/ 7306 w 17700"/>
              <a:gd name="T85" fmla="*/ 5161 h 6720"/>
              <a:gd name="T86" fmla="*/ 7645 w 17700"/>
              <a:gd name="T87" fmla="*/ 5163 h 6720"/>
              <a:gd name="T88" fmla="*/ 8151 w 17700"/>
              <a:gd name="T89" fmla="*/ 5151 h 6720"/>
              <a:gd name="T90" fmla="*/ 8652 w 17700"/>
              <a:gd name="T91" fmla="*/ 5125 h 6720"/>
              <a:gd name="T92" fmla="*/ 9145 w 17700"/>
              <a:gd name="T93" fmla="*/ 5084 h 6720"/>
              <a:gd name="T94" fmla="*/ 9628 w 17700"/>
              <a:gd name="T95" fmla="*/ 5032 h 6720"/>
              <a:gd name="T96" fmla="*/ 10096 w 17700"/>
              <a:gd name="T97" fmla="*/ 4963 h 6720"/>
              <a:gd name="T98" fmla="*/ 10325 w 17700"/>
              <a:gd name="T99" fmla="*/ 4929 h 6720"/>
              <a:gd name="T100" fmla="*/ 10548 w 17700"/>
              <a:gd name="T101" fmla="*/ 4887 h 6720"/>
              <a:gd name="T102" fmla="*/ 10839 w 17700"/>
              <a:gd name="T103" fmla="*/ 4831 h 6720"/>
              <a:gd name="T104" fmla="*/ 11259 w 17700"/>
              <a:gd name="T105" fmla="*/ 4740 h 6720"/>
              <a:gd name="T106" fmla="*/ 11657 w 17700"/>
              <a:gd name="T107" fmla="*/ 4645 h 6720"/>
              <a:gd name="T108" fmla="*/ 12030 w 17700"/>
              <a:gd name="T109" fmla="*/ 4545 h 6720"/>
              <a:gd name="T110" fmla="*/ 12320 w 17700"/>
              <a:gd name="T111" fmla="*/ 4463 h 6720"/>
              <a:gd name="T112" fmla="*/ 12486 w 17700"/>
              <a:gd name="T113" fmla="*/ 4415 h 6720"/>
              <a:gd name="T114" fmla="*/ 12643 w 17700"/>
              <a:gd name="T115" fmla="*/ 4364 h 6720"/>
              <a:gd name="T116" fmla="*/ 17700 w 17700"/>
              <a:gd name="T117" fmla="*/ 0 h 6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700" h="6720">
                <a:moveTo>
                  <a:pt x="17700" y="0"/>
                </a:moveTo>
                <a:lnTo>
                  <a:pt x="9692" y="1390"/>
                </a:lnTo>
                <a:lnTo>
                  <a:pt x="11476" y="2610"/>
                </a:lnTo>
                <a:lnTo>
                  <a:pt x="11436" y="2629"/>
                </a:lnTo>
                <a:lnTo>
                  <a:pt x="11397" y="2647"/>
                </a:lnTo>
                <a:lnTo>
                  <a:pt x="11356" y="2667"/>
                </a:lnTo>
                <a:lnTo>
                  <a:pt x="11315" y="2686"/>
                </a:lnTo>
                <a:lnTo>
                  <a:pt x="11274" y="2706"/>
                </a:lnTo>
                <a:lnTo>
                  <a:pt x="11232" y="2726"/>
                </a:lnTo>
                <a:lnTo>
                  <a:pt x="11190" y="2746"/>
                </a:lnTo>
                <a:lnTo>
                  <a:pt x="11148" y="2766"/>
                </a:lnTo>
                <a:lnTo>
                  <a:pt x="11093" y="2788"/>
                </a:lnTo>
                <a:lnTo>
                  <a:pt x="11040" y="2812"/>
                </a:lnTo>
                <a:lnTo>
                  <a:pt x="10985" y="2835"/>
                </a:lnTo>
                <a:lnTo>
                  <a:pt x="10930" y="2858"/>
                </a:lnTo>
                <a:lnTo>
                  <a:pt x="10874" y="2881"/>
                </a:lnTo>
                <a:lnTo>
                  <a:pt x="10818" y="2906"/>
                </a:lnTo>
                <a:lnTo>
                  <a:pt x="10762" y="2930"/>
                </a:lnTo>
                <a:lnTo>
                  <a:pt x="10704" y="2955"/>
                </a:lnTo>
                <a:lnTo>
                  <a:pt x="10647" y="2978"/>
                </a:lnTo>
                <a:lnTo>
                  <a:pt x="10588" y="3002"/>
                </a:lnTo>
                <a:lnTo>
                  <a:pt x="10528" y="3027"/>
                </a:lnTo>
                <a:lnTo>
                  <a:pt x="10468" y="3050"/>
                </a:lnTo>
                <a:lnTo>
                  <a:pt x="10408" y="3073"/>
                </a:lnTo>
                <a:lnTo>
                  <a:pt x="10347" y="3097"/>
                </a:lnTo>
                <a:lnTo>
                  <a:pt x="10286" y="3120"/>
                </a:lnTo>
                <a:lnTo>
                  <a:pt x="10223" y="3142"/>
                </a:lnTo>
                <a:lnTo>
                  <a:pt x="10192" y="3154"/>
                </a:lnTo>
                <a:lnTo>
                  <a:pt x="10161" y="3165"/>
                </a:lnTo>
                <a:lnTo>
                  <a:pt x="10129" y="3178"/>
                </a:lnTo>
                <a:lnTo>
                  <a:pt x="10098" y="3189"/>
                </a:lnTo>
                <a:lnTo>
                  <a:pt x="10066" y="3201"/>
                </a:lnTo>
                <a:lnTo>
                  <a:pt x="10034" y="3213"/>
                </a:lnTo>
                <a:lnTo>
                  <a:pt x="10002" y="3224"/>
                </a:lnTo>
                <a:lnTo>
                  <a:pt x="9970" y="3236"/>
                </a:lnTo>
                <a:lnTo>
                  <a:pt x="9937" y="3249"/>
                </a:lnTo>
                <a:lnTo>
                  <a:pt x="9905" y="3260"/>
                </a:lnTo>
                <a:lnTo>
                  <a:pt x="9872" y="3271"/>
                </a:lnTo>
                <a:lnTo>
                  <a:pt x="9840" y="3281"/>
                </a:lnTo>
                <a:lnTo>
                  <a:pt x="9807" y="3292"/>
                </a:lnTo>
                <a:lnTo>
                  <a:pt x="9774" y="3303"/>
                </a:lnTo>
                <a:lnTo>
                  <a:pt x="9741" y="3313"/>
                </a:lnTo>
                <a:lnTo>
                  <a:pt x="9707" y="3324"/>
                </a:lnTo>
                <a:lnTo>
                  <a:pt x="9641" y="3346"/>
                </a:lnTo>
                <a:lnTo>
                  <a:pt x="9573" y="3368"/>
                </a:lnTo>
                <a:lnTo>
                  <a:pt x="9506" y="3391"/>
                </a:lnTo>
                <a:lnTo>
                  <a:pt x="9439" y="3413"/>
                </a:lnTo>
                <a:lnTo>
                  <a:pt x="9370" y="3435"/>
                </a:lnTo>
                <a:lnTo>
                  <a:pt x="9300" y="3456"/>
                </a:lnTo>
                <a:lnTo>
                  <a:pt x="9231" y="3476"/>
                </a:lnTo>
                <a:lnTo>
                  <a:pt x="9161" y="3495"/>
                </a:lnTo>
                <a:lnTo>
                  <a:pt x="9090" y="3516"/>
                </a:lnTo>
                <a:lnTo>
                  <a:pt x="9020" y="3536"/>
                </a:lnTo>
                <a:lnTo>
                  <a:pt x="8948" y="3556"/>
                </a:lnTo>
                <a:lnTo>
                  <a:pt x="8878" y="3575"/>
                </a:lnTo>
                <a:lnTo>
                  <a:pt x="8806" y="3595"/>
                </a:lnTo>
                <a:lnTo>
                  <a:pt x="8733" y="3613"/>
                </a:lnTo>
                <a:lnTo>
                  <a:pt x="8661" y="3632"/>
                </a:lnTo>
                <a:lnTo>
                  <a:pt x="8588" y="3650"/>
                </a:lnTo>
                <a:lnTo>
                  <a:pt x="8515" y="3669"/>
                </a:lnTo>
                <a:lnTo>
                  <a:pt x="8441" y="3687"/>
                </a:lnTo>
                <a:lnTo>
                  <a:pt x="8367" y="3703"/>
                </a:lnTo>
                <a:lnTo>
                  <a:pt x="8292" y="3721"/>
                </a:lnTo>
                <a:lnTo>
                  <a:pt x="8218" y="3738"/>
                </a:lnTo>
                <a:lnTo>
                  <a:pt x="8143" y="3753"/>
                </a:lnTo>
                <a:lnTo>
                  <a:pt x="8068" y="3770"/>
                </a:lnTo>
                <a:lnTo>
                  <a:pt x="7993" y="3785"/>
                </a:lnTo>
                <a:lnTo>
                  <a:pt x="7916" y="3801"/>
                </a:lnTo>
                <a:lnTo>
                  <a:pt x="7841" y="3816"/>
                </a:lnTo>
                <a:lnTo>
                  <a:pt x="7765" y="3831"/>
                </a:lnTo>
                <a:lnTo>
                  <a:pt x="7688" y="3845"/>
                </a:lnTo>
                <a:lnTo>
                  <a:pt x="7612" y="3860"/>
                </a:lnTo>
                <a:lnTo>
                  <a:pt x="7535" y="3874"/>
                </a:lnTo>
                <a:lnTo>
                  <a:pt x="7457" y="3886"/>
                </a:lnTo>
                <a:lnTo>
                  <a:pt x="7381" y="3898"/>
                </a:lnTo>
                <a:lnTo>
                  <a:pt x="7070" y="3948"/>
                </a:lnTo>
                <a:lnTo>
                  <a:pt x="6757" y="3987"/>
                </a:lnTo>
                <a:lnTo>
                  <a:pt x="6678" y="3996"/>
                </a:lnTo>
                <a:lnTo>
                  <a:pt x="6601" y="4006"/>
                </a:lnTo>
                <a:lnTo>
                  <a:pt x="6522" y="4015"/>
                </a:lnTo>
                <a:lnTo>
                  <a:pt x="6444" y="4023"/>
                </a:lnTo>
                <a:lnTo>
                  <a:pt x="6364" y="4030"/>
                </a:lnTo>
                <a:lnTo>
                  <a:pt x="6286" y="4037"/>
                </a:lnTo>
                <a:lnTo>
                  <a:pt x="6207" y="4044"/>
                </a:lnTo>
                <a:lnTo>
                  <a:pt x="6129" y="4050"/>
                </a:lnTo>
                <a:lnTo>
                  <a:pt x="6050" y="4056"/>
                </a:lnTo>
                <a:lnTo>
                  <a:pt x="5972" y="4062"/>
                </a:lnTo>
                <a:lnTo>
                  <a:pt x="5893" y="4067"/>
                </a:lnTo>
                <a:lnTo>
                  <a:pt x="5814" y="4071"/>
                </a:lnTo>
                <a:lnTo>
                  <a:pt x="5736" y="4076"/>
                </a:lnTo>
                <a:lnTo>
                  <a:pt x="5657" y="4080"/>
                </a:lnTo>
                <a:lnTo>
                  <a:pt x="5579" y="4084"/>
                </a:lnTo>
                <a:lnTo>
                  <a:pt x="5501" y="4088"/>
                </a:lnTo>
                <a:lnTo>
                  <a:pt x="5423" y="4090"/>
                </a:lnTo>
                <a:lnTo>
                  <a:pt x="5345" y="4091"/>
                </a:lnTo>
                <a:lnTo>
                  <a:pt x="5267" y="4094"/>
                </a:lnTo>
                <a:lnTo>
                  <a:pt x="5189" y="4095"/>
                </a:lnTo>
                <a:lnTo>
                  <a:pt x="5112" y="4096"/>
                </a:lnTo>
                <a:lnTo>
                  <a:pt x="5035" y="4097"/>
                </a:lnTo>
                <a:lnTo>
                  <a:pt x="4957" y="4097"/>
                </a:lnTo>
                <a:lnTo>
                  <a:pt x="4880" y="4097"/>
                </a:lnTo>
                <a:lnTo>
                  <a:pt x="4803" y="4097"/>
                </a:lnTo>
                <a:lnTo>
                  <a:pt x="4726" y="4097"/>
                </a:lnTo>
                <a:lnTo>
                  <a:pt x="4650" y="4096"/>
                </a:lnTo>
                <a:lnTo>
                  <a:pt x="4573" y="4094"/>
                </a:lnTo>
                <a:lnTo>
                  <a:pt x="4498" y="4093"/>
                </a:lnTo>
                <a:lnTo>
                  <a:pt x="4422" y="4089"/>
                </a:lnTo>
                <a:lnTo>
                  <a:pt x="4346" y="4087"/>
                </a:lnTo>
                <a:lnTo>
                  <a:pt x="4271" y="4084"/>
                </a:lnTo>
                <a:lnTo>
                  <a:pt x="4197" y="4080"/>
                </a:lnTo>
                <a:lnTo>
                  <a:pt x="4122" y="4077"/>
                </a:lnTo>
                <a:lnTo>
                  <a:pt x="4048" y="4073"/>
                </a:lnTo>
                <a:lnTo>
                  <a:pt x="3975" y="4069"/>
                </a:lnTo>
                <a:lnTo>
                  <a:pt x="3901" y="4064"/>
                </a:lnTo>
                <a:lnTo>
                  <a:pt x="3828" y="4059"/>
                </a:lnTo>
                <a:lnTo>
                  <a:pt x="3755" y="4054"/>
                </a:lnTo>
                <a:lnTo>
                  <a:pt x="3683" y="4047"/>
                </a:lnTo>
                <a:lnTo>
                  <a:pt x="3611" y="4042"/>
                </a:lnTo>
                <a:lnTo>
                  <a:pt x="3539" y="4035"/>
                </a:lnTo>
                <a:lnTo>
                  <a:pt x="3468" y="4028"/>
                </a:lnTo>
                <a:lnTo>
                  <a:pt x="3397" y="4022"/>
                </a:lnTo>
                <a:lnTo>
                  <a:pt x="3326" y="4014"/>
                </a:lnTo>
                <a:lnTo>
                  <a:pt x="3257" y="4007"/>
                </a:lnTo>
                <a:lnTo>
                  <a:pt x="3187" y="3999"/>
                </a:lnTo>
                <a:lnTo>
                  <a:pt x="3119" y="3992"/>
                </a:lnTo>
                <a:lnTo>
                  <a:pt x="3050" y="3984"/>
                </a:lnTo>
                <a:lnTo>
                  <a:pt x="2982" y="3975"/>
                </a:lnTo>
                <a:lnTo>
                  <a:pt x="2915" y="3966"/>
                </a:lnTo>
                <a:lnTo>
                  <a:pt x="2847" y="3957"/>
                </a:lnTo>
                <a:lnTo>
                  <a:pt x="2781" y="3948"/>
                </a:lnTo>
                <a:lnTo>
                  <a:pt x="2716" y="3938"/>
                </a:lnTo>
                <a:lnTo>
                  <a:pt x="2649" y="3928"/>
                </a:lnTo>
                <a:lnTo>
                  <a:pt x="2585" y="3920"/>
                </a:lnTo>
                <a:lnTo>
                  <a:pt x="2521" y="3910"/>
                </a:lnTo>
                <a:lnTo>
                  <a:pt x="2457" y="3898"/>
                </a:lnTo>
                <a:lnTo>
                  <a:pt x="2394" y="3888"/>
                </a:lnTo>
                <a:lnTo>
                  <a:pt x="2332" y="3879"/>
                </a:lnTo>
                <a:lnTo>
                  <a:pt x="2270" y="3867"/>
                </a:lnTo>
                <a:lnTo>
                  <a:pt x="2209" y="3856"/>
                </a:lnTo>
                <a:lnTo>
                  <a:pt x="2148" y="3845"/>
                </a:lnTo>
                <a:lnTo>
                  <a:pt x="2089" y="3834"/>
                </a:lnTo>
                <a:lnTo>
                  <a:pt x="1970" y="3812"/>
                </a:lnTo>
                <a:lnTo>
                  <a:pt x="1855" y="3789"/>
                </a:lnTo>
                <a:lnTo>
                  <a:pt x="1742" y="3764"/>
                </a:lnTo>
                <a:lnTo>
                  <a:pt x="1633" y="3741"/>
                </a:lnTo>
                <a:lnTo>
                  <a:pt x="1526" y="3717"/>
                </a:lnTo>
                <a:lnTo>
                  <a:pt x="1423" y="3692"/>
                </a:lnTo>
                <a:lnTo>
                  <a:pt x="1321" y="3668"/>
                </a:lnTo>
                <a:lnTo>
                  <a:pt x="1224" y="3643"/>
                </a:lnTo>
                <a:lnTo>
                  <a:pt x="1129" y="3619"/>
                </a:lnTo>
                <a:lnTo>
                  <a:pt x="1039" y="3595"/>
                </a:lnTo>
                <a:lnTo>
                  <a:pt x="950" y="3571"/>
                </a:lnTo>
                <a:lnTo>
                  <a:pt x="866" y="3547"/>
                </a:lnTo>
                <a:lnTo>
                  <a:pt x="785" y="3524"/>
                </a:lnTo>
                <a:lnTo>
                  <a:pt x="708" y="3501"/>
                </a:lnTo>
                <a:lnTo>
                  <a:pt x="635" y="3478"/>
                </a:lnTo>
                <a:lnTo>
                  <a:pt x="565" y="3457"/>
                </a:lnTo>
                <a:lnTo>
                  <a:pt x="436" y="3415"/>
                </a:lnTo>
                <a:lnTo>
                  <a:pt x="323" y="3377"/>
                </a:lnTo>
                <a:lnTo>
                  <a:pt x="227" y="3344"/>
                </a:lnTo>
                <a:lnTo>
                  <a:pt x="146" y="3314"/>
                </a:lnTo>
                <a:lnTo>
                  <a:pt x="83" y="3291"/>
                </a:lnTo>
                <a:lnTo>
                  <a:pt x="38" y="3273"/>
                </a:lnTo>
                <a:lnTo>
                  <a:pt x="9" y="3261"/>
                </a:lnTo>
                <a:lnTo>
                  <a:pt x="0" y="3257"/>
                </a:lnTo>
                <a:lnTo>
                  <a:pt x="9" y="3263"/>
                </a:lnTo>
                <a:lnTo>
                  <a:pt x="34" y="3278"/>
                </a:lnTo>
                <a:lnTo>
                  <a:pt x="76" y="3304"/>
                </a:lnTo>
                <a:lnTo>
                  <a:pt x="135" y="3338"/>
                </a:lnTo>
                <a:lnTo>
                  <a:pt x="210" y="3381"/>
                </a:lnTo>
                <a:lnTo>
                  <a:pt x="301" y="3430"/>
                </a:lnTo>
                <a:lnTo>
                  <a:pt x="406" y="3486"/>
                </a:lnTo>
                <a:lnTo>
                  <a:pt x="528" y="3549"/>
                </a:lnTo>
                <a:lnTo>
                  <a:pt x="593" y="3582"/>
                </a:lnTo>
                <a:lnTo>
                  <a:pt x="663" y="3617"/>
                </a:lnTo>
                <a:lnTo>
                  <a:pt x="736" y="3653"/>
                </a:lnTo>
                <a:lnTo>
                  <a:pt x="813" y="3690"/>
                </a:lnTo>
                <a:lnTo>
                  <a:pt x="893" y="3728"/>
                </a:lnTo>
                <a:lnTo>
                  <a:pt x="977" y="3766"/>
                </a:lnTo>
                <a:lnTo>
                  <a:pt x="1064" y="3805"/>
                </a:lnTo>
                <a:lnTo>
                  <a:pt x="1154" y="3845"/>
                </a:lnTo>
                <a:lnTo>
                  <a:pt x="1248" y="3886"/>
                </a:lnTo>
                <a:lnTo>
                  <a:pt x="1345" y="3928"/>
                </a:lnTo>
                <a:lnTo>
                  <a:pt x="1445" y="3969"/>
                </a:lnTo>
                <a:lnTo>
                  <a:pt x="1549" y="4012"/>
                </a:lnTo>
                <a:lnTo>
                  <a:pt x="1655" y="4055"/>
                </a:lnTo>
                <a:lnTo>
                  <a:pt x="1764" y="4097"/>
                </a:lnTo>
                <a:lnTo>
                  <a:pt x="1876" y="4140"/>
                </a:lnTo>
                <a:lnTo>
                  <a:pt x="1992" y="4184"/>
                </a:lnTo>
                <a:lnTo>
                  <a:pt x="2051" y="4205"/>
                </a:lnTo>
                <a:lnTo>
                  <a:pt x="2110" y="4227"/>
                </a:lnTo>
                <a:lnTo>
                  <a:pt x="2170" y="4248"/>
                </a:lnTo>
                <a:lnTo>
                  <a:pt x="2231" y="4269"/>
                </a:lnTo>
                <a:lnTo>
                  <a:pt x="2292" y="4290"/>
                </a:lnTo>
                <a:lnTo>
                  <a:pt x="2354" y="4311"/>
                </a:lnTo>
                <a:lnTo>
                  <a:pt x="2417" y="4332"/>
                </a:lnTo>
                <a:lnTo>
                  <a:pt x="2481" y="4353"/>
                </a:lnTo>
                <a:lnTo>
                  <a:pt x="2544" y="4374"/>
                </a:lnTo>
                <a:lnTo>
                  <a:pt x="2610" y="4395"/>
                </a:lnTo>
                <a:lnTo>
                  <a:pt x="2675" y="4416"/>
                </a:lnTo>
                <a:lnTo>
                  <a:pt x="2741" y="4436"/>
                </a:lnTo>
                <a:lnTo>
                  <a:pt x="2808" y="4457"/>
                </a:lnTo>
                <a:lnTo>
                  <a:pt x="2875" y="4477"/>
                </a:lnTo>
                <a:lnTo>
                  <a:pt x="2943" y="4498"/>
                </a:lnTo>
                <a:lnTo>
                  <a:pt x="3011" y="4518"/>
                </a:lnTo>
                <a:lnTo>
                  <a:pt x="3080" y="4538"/>
                </a:lnTo>
                <a:lnTo>
                  <a:pt x="3149" y="4557"/>
                </a:lnTo>
                <a:lnTo>
                  <a:pt x="3220" y="4577"/>
                </a:lnTo>
                <a:lnTo>
                  <a:pt x="3291" y="4596"/>
                </a:lnTo>
                <a:lnTo>
                  <a:pt x="3362" y="4616"/>
                </a:lnTo>
                <a:lnTo>
                  <a:pt x="3434" y="4635"/>
                </a:lnTo>
                <a:lnTo>
                  <a:pt x="3506" y="4654"/>
                </a:lnTo>
                <a:lnTo>
                  <a:pt x="3579" y="4673"/>
                </a:lnTo>
                <a:lnTo>
                  <a:pt x="3652" y="4690"/>
                </a:lnTo>
                <a:lnTo>
                  <a:pt x="3726" y="4709"/>
                </a:lnTo>
                <a:lnTo>
                  <a:pt x="3800" y="4727"/>
                </a:lnTo>
                <a:lnTo>
                  <a:pt x="3875" y="4745"/>
                </a:lnTo>
                <a:lnTo>
                  <a:pt x="3950" y="4761"/>
                </a:lnTo>
                <a:lnTo>
                  <a:pt x="4026" y="4778"/>
                </a:lnTo>
                <a:lnTo>
                  <a:pt x="4102" y="4795"/>
                </a:lnTo>
                <a:lnTo>
                  <a:pt x="4179" y="4810"/>
                </a:lnTo>
                <a:lnTo>
                  <a:pt x="4256" y="4827"/>
                </a:lnTo>
                <a:lnTo>
                  <a:pt x="4333" y="4843"/>
                </a:lnTo>
                <a:lnTo>
                  <a:pt x="4412" y="4859"/>
                </a:lnTo>
                <a:lnTo>
                  <a:pt x="4489" y="4874"/>
                </a:lnTo>
                <a:lnTo>
                  <a:pt x="4568" y="4889"/>
                </a:lnTo>
                <a:lnTo>
                  <a:pt x="4647" y="4903"/>
                </a:lnTo>
                <a:lnTo>
                  <a:pt x="4727" y="4918"/>
                </a:lnTo>
                <a:lnTo>
                  <a:pt x="4807" y="4931"/>
                </a:lnTo>
                <a:lnTo>
                  <a:pt x="4886" y="4944"/>
                </a:lnTo>
                <a:lnTo>
                  <a:pt x="4967" y="4958"/>
                </a:lnTo>
                <a:lnTo>
                  <a:pt x="5048" y="4970"/>
                </a:lnTo>
                <a:lnTo>
                  <a:pt x="5129" y="4982"/>
                </a:lnTo>
                <a:lnTo>
                  <a:pt x="5210" y="4994"/>
                </a:lnTo>
                <a:lnTo>
                  <a:pt x="5292" y="5006"/>
                </a:lnTo>
                <a:lnTo>
                  <a:pt x="5374" y="5018"/>
                </a:lnTo>
                <a:lnTo>
                  <a:pt x="5456" y="5030"/>
                </a:lnTo>
                <a:lnTo>
                  <a:pt x="5538" y="5040"/>
                </a:lnTo>
                <a:lnTo>
                  <a:pt x="5621" y="5049"/>
                </a:lnTo>
                <a:lnTo>
                  <a:pt x="5704" y="5059"/>
                </a:lnTo>
                <a:lnTo>
                  <a:pt x="5787" y="5067"/>
                </a:lnTo>
                <a:lnTo>
                  <a:pt x="5870" y="5076"/>
                </a:lnTo>
                <a:lnTo>
                  <a:pt x="5954" y="5084"/>
                </a:lnTo>
                <a:lnTo>
                  <a:pt x="6038" y="5093"/>
                </a:lnTo>
                <a:lnTo>
                  <a:pt x="6121" y="5101"/>
                </a:lnTo>
                <a:lnTo>
                  <a:pt x="6205" y="5107"/>
                </a:lnTo>
                <a:lnTo>
                  <a:pt x="6289" y="5115"/>
                </a:lnTo>
                <a:lnTo>
                  <a:pt x="6374" y="5121"/>
                </a:lnTo>
                <a:lnTo>
                  <a:pt x="6458" y="5127"/>
                </a:lnTo>
                <a:lnTo>
                  <a:pt x="6542" y="5133"/>
                </a:lnTo>
                <a:lnTo>
                  <a:pt x="6628" y="5137"/>
                </a:lnTo>
                <a:lnTo>
                  <a:pt x="6712" y="5142"/>
                </a:lnTo>
                <a:lnTo>
                  <a:pt x="6797" y="5145"/>
                </a:lnTo>
                <a:lnTo>
                  <a:pt x="7136" y="5160"/>
                </a:lnTo>
                <a:lnTo>
                  <a:pt x="7178" y="5160"/>
                </a:lnTo>
                <a:lnTo>
                  <a:pt x="7220" y="5160"/>
                </a:lnTo>
                <a:lnTo>
                  <a:pt x="7264" y="5161"/>
                </a:lnTo>
                <a:lnTo>
                  <a:pt x="7306" y="5161"/>
                </a:lnTo>
                <a:lnTo>
                  <a:pt x="7348" y="5161"/>
                </a:lnTo>
                <a:lnTo>
                  <a:pt x="7391" y="5162"/>
                </a:lnTo>
                <a:lnTo>
                  <a:pt x="7433" y="5162"/>
                </a:lnTo>
                <a:lnTo>
                  <a:pt x="7475" y="5162"/>
                </a:lnTo>
                <a:lnTo>
                  <a:pt x="7560" y="5163"/>
                </a:lnTo>
                <a:lnTo>
                  <a:pt x="7645" y="5163"/>
                </a:lnTo>
                <a:lnTo>
                  <a:pt x="7729" y="5163"/>
                </a:lnTo>
                <a:lnTo>
                  <a:pt x="7815" y="5161"/>
                </a:lnTo>
                <a:lnTo>
                  <a:pt x="7899" y="5160"/>
                </a:lnTo>
                <a:lnTo>
                  <a:pt x="7983" y="5156"/>
                </a:lnTo>
                <a:lnTo>
                  <a:pt x="8067" y="5154"/>
                </a:lnTo>
                <a:lnTo>
                  <a:pt x="8151" y="5151"/>
                </a:lnTo>
                <a:lnTo>
                  <a:pt x="8235" y="5148"/>
                </a:lnTo>
                <a:lnTo>
                  <a:pt x="8319" y="5144"/>
                </a:lnTo>
                <a:lnTo>
                  <a:pt x="8403" y="5141"/>
                </a:lnTo>
                <a:lnTo>
                  <a:pt x="8486" y="5136"/>
                </a:lnTo>
                <a:lnTo>
                  <a:pt x="8569" y="5131"/>
                </a:lnTo>
                <a:lnTo>
                  <a:pt x="8652" y="5125"/>
                </a:lnTo>
                <a:lnTo>
                  <a:pt x="8735" y="5120"/>
                </a:lnTo>
                <a:lnTo>
                  <a:pt x="8818" y="5113"/>
                </a:lnTo>
                <a:lnTo>
                  <a:pt x="8900" y="5106"/>
                </a:lnTo>
                <a:lnTo>
                  <a:pt x="8982" y="5100"/>
                </a:lnTo>
                <a:lnTo>
                  <a:pt x="9064" y="5092"/>
                </a:lnTo>
                <a:lnTo>
                  <a:pt x="9145" y="5084"/>
                </a:lnTo>
                <a:lnTo>
                  <a:pt x="9226" y="5076"/>
                </a:lnTo>
                <a:lnTo>
                  <a:pt x="9307" y="5067"/>
                </a:lnTo>
                <a:lnTo>
                  <a:pt x="9388" y="5059"/>
                </a:lnTo>
                <a:lnTo>
                  <a:pt x="9467" y="5050"/>
                </a:lnTo>
                <a:lnTo>
                  <a:pt x="9548" y="5041"/>
                </a:lnTo>
                <a:lnTo>
                  <a:pt x="9628" y="5032"/>
                </a:lnTo>
                <a:lnTo>
                  <a:pt x="9706" y="5021"/>
                </a:lnTo>
                <a:lnTo>
                  <a:pt x="9785" y="5010"/>
                </a:lnTo>
                <a:lnTo>
                  <a:pt x="9863" y="4999"/>
                </a:lnTo>
                <a:lnTo>
                  <a:pt x="9941" y="4986"/>
                </a:lnTo>
                <a:lnTo>
                  <a:pt x="10018" y="4974"/>
                </a:lnTo>
                <a:lnTo>
                  <a:pt x="10096" y="4963"/>
                </a:lnTo>
                <a:lnTo>
                  <a:pt x="10133" y="4958"/>
                </a:lnTo>
                <a:lnTo>
                  <a:pt x="10172" y="4951"/>
                </a:lnTo>
                <a:lnTo>
                  <a:pt x="10211" y="4945"/>
                </a:lnTo>
                <a:lnTo>
                  <a:pt x="10248" y="4940"/>
                </a:lnTo>
                <a:lnTo>
                  <a:pt x="10287" y="4934"/>
                </a:lnTo>
                <a:lnTo>
                  <a:pt x="10325" y="4929"/>
                </a:lnTo>
                <a:lnTo>
                  <a:pt x="10362" y="4922"/>
                </a:lnTo>
                <a:lnTo>
                  <a:pt x="10400" y="4916"/>
                </a:lnTo>
                <a:lnTo>
                  <a:pt x="10436" y="4908"/>
                </a:lnTo>
                <a:lnTo>
                  <a:pt x="10474" y="4901"/>
                </a:lnTo>
                <a:lnTo>
                  <a:pt x="10510" y="4893"/>
                </a:lnTo>
                <a:lnTo>
                  <a:pt x="10548" y="4887"/>
                </a:lnTo>
                <a:lnTo>
                  <a:pt x="10585" y="4879"/>
                </a:lnTo>
                <a:lnTo>
                  <a:pt x="10621" y="4872"/>
                </a:lnTo>
                <a:lnTo>
                  <a:pt x="10658" y="4866"/>
                </a:lnTo>
                <a:lnTo>
                  <a:pt x="10694" y="4858"/>
                </a:lnTo>
                <a:lnTo>
                  <a:pt x="10767" y="4846"/>
                </a:lnTo>
                <a:lnTo>
                  <a:pt x="10839" y="4831"/>
                </a:lnTo>
                <a:lnTo>
                  <a:pt x="10911" y="4817"/>
                </a:lnTo>
                <a:lnTo>
                  <a:pt x="10982" y="4802"/>
                </a:lnTo>
                <a:lnTo>
                  <a:pt x="11053" y="4787"/>
                </a:lnTo>
                <a:lnTo>
                  <a:pt x="11122" y="4771"/>
                </a:lnTo>
                <a:lnTo>
                  <a:pt x="11191" y="4756"/>
                </a:lnTo>
                <a:lnTo>
                  <a:pt x="11259" y="4740"/>
                </a:lnTo>
                <a:lnTo>
                  <a:pt x="11327" y="4725"/>
                </a:lnTo>
                <a:lnTo>
                  <a:pt x="11394" y="4708"/>
                </a:lnTo>
                <a:lnTo>
                  <a:pt x="11461" y="4693"/>
                </a:lnTo>
                <a:lnTo>
                  <a:pt x="11527" y="4676"/>
                </a:lnTo>
                <a:lnTo>
                  <a:pt x="11592" y="4660"/>
                </a:lnTo>
                <a:lnTo>
                  <a:pt x="11657" y="4645"/>
                </a:lnTo>
                <a:lnTo>
                  <a:pt x="11721" y="4629"/>
                </a:lnTo>
                <a:lnTo>
                  <a:pt x="11785" y="4614"/>
                </a:lnTo>
                <a:lnTo>
                  <a:pt x="11847" y="4596"/>
                </a:lnTo>
                <a:lnTo>
                  <a:pt x="11909" y="4578"/>
                </a:lnTo>
                <a:lnTo>
                  <a:pt x="11970" y="4562"/>
                </a:lnTo>
                <a:lnTo>
                  <a:pt x="12030" y="4545"/>
                </a:lnTo>
                <a:lnTo>
                  <a:pt x="12089" y="4528"/>
                </a:lnTo>
                <a:lnTo>
                  <a:pt x="12149" y="4512"/>
                </a:lnTo>
                <a:lnTo>
                  <a:pt x="12206" y="4495"/>
                </a:lnTo>
                <a:lnTo>
                  <a:pt x="12264" y="4479"/>
                </a:lnTo>
                <a:lnTo>
                  <a:pt x="12293" y="4471"/>
                </a:lnTo>
                <a:lnTo>
                  <a:pt x="12320" y="4463"/>
                </a:lnTo>
                <a:lnTo>
                  <a:pt x="12349" y="4454"/>
                </a:lnTo>
                <a:lnTo>
                  <a:pt x="12377" y="4446"/>
                </a:lnTo>
                <a:lnTo>
                  <a:pt x="12404" y="4439"/>
                </a:lnTo>
                <a:lnTo>
                  <a:pt x="12432" y="4431"/>
                </a:lnTo>
                <a:lnTo>
                  <a:pt x="12460" y="4423"/>
                </a:lnTo>
                <a:lnTo>
                  <a:pt x="12486" y="4415"/>
                </a:lnTo>
                <a:lnTo>
                  <a:pt x="12513" y="4406"/>
                </a:lnTo>
                <a:lnTo>
                  <a:pt x="12539" y="4398"/>
                </a:lnTo>
                <a:lnTo>
                  <a:pt x="12566" y="4390"/>
                </a:lnTo>
                <a:lnTo>
                  <a:pt x="12592" y="4381"/>
                </a:lnTo>
                <a:lnTo>
                  <a:pt x="12618" y="4372"/>
                </a:lnTo>
                <a:lnTo>
                  <a:pt x="12643" y="4364"/>
                </a:lnTo>
                <a:lnTo>
                  <a:pt x="12669" y="4355"/>
                </a:lnTo>
                <a:lnTo>
                  <a:pt x="12694" y="4348"/>
                </a:lnTo>
                <a:lnTo>
                  <a:pt x="12698" y="4347"/>
                </a:lnTo>
                <a:lnTo>
                  <a:pt x="12701" y="4345"/>
                </a:lnTo>
                <a:lnTo>
                  <a:pt x="13105" y="6720"/>
                </a:lnTo>
                <a:lnTo>
                  <a:pt x="177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6">
            <a:extLst>
              <a:ext uri="{FF2B5EF4-FFF2-40B4-BE49-F238E27FC236}">
                <a16:creationId xmlns:a16="http://schemas.microsoft.com/office/drawing/2014/main" id="{62EE05CD-E5AB-4E40-B99D-E200998F8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44" y="5013448"/>
            <a:ext cx="1679512" cy="1714348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19B23EE4-F839-4EB4-ACC5-30379D2BFC97}"/>
              </a:ext>
            </a:extLst>
          </p:cNvPr>
          <p:cNvSpPr>
            <a:spLocks/>
          </p:cNvSpPr>
          <p:nvPr/>
        </p:nvSpPr>
        <p:spPr bwMode="auto">
          <a:xfrm rot="20835779" flipV="1">
            <a:off x="2918885" y="4709431"/>
            <a:ext cx="2382140" cy="1004734"/>
          </a:xfrm>
          <a:custGeom>
            <a:avLst/>
            <a:gdLst>
              <a:gd name="T0" fmla="*/ 11356 w 17700"/>
              <a:gd name="T1" fmla="*/ 2667 h 6720"/>
              <a:gd name="T2" fmla="*/ 11093 w 17700"/>
              <a:gd name="T3" fmla="*/ 2788 h 6720"/>
              <a:gd name="T4" fmla="*/ 10762 w 17700"/>
              <a:gd name="T5" fmla="*/ 2930 h 6720"/>
              <a:gd name="T6" fmla="*/ 10408 w 17700"/>
              <a:gd name="T7" fmla="*/ 3073 h 6720"/>
              <a:gd name="T8" fmla="*/ 10129 w 17700"/>
              <a:gd name="T9" fmla="*/ 3178 h 6720"/>
              <a:gd name="T10" fmla="*/ 9937 w 17700"/>
              <a:gd name="T11" fmla="*/ 3249 h 6720"/>
              <a:gd name="T12" fmla="*/ 9741 w 17700"/>
              <a:gd name="T13" fmla="*/ 3313 h 6720"/>
              <a:gd name="T14" fmla="*/ 9370 w 17700"/>
              <a:gd name="T15" fmla="*/ 3435 h 6720"/>
              <a:gd name="T16" fmla="*/ 8948 w 17700"/>
              <a:gd name="T17" fmla="*/ 3556 h 6720"/>
              <a:gd name="T18" fmla="*/ 8515 w 17700"/>
              <a:gd name="T19" fmla="*/ 3669 h 6720"/>
              <a:gd name="T20" fmla="*/ 8068 w 17700"/>
              <a:gd name="T21" fmla="*/ 3770 h 6720"/>
              <a:gd name="T22" fmla="*/ 7612 w 17700"/>
              <a:gd name="T23" fmla="*/ 3860 h 6720"/>
              <a:gd name="T24" fmla="*/ 6678 w 17700"/>
              <a:gd name="T25" fmla="*/ 3996 h 6720"/>
              <a:gd name="T26" fmla="*/ 6207 w 17700"/>
              <a:gd name="T27" fmla="*/ 4044 h 6720"/>
              <a:gd name="T28" fmla="*/ 5736 w 17700"/>
              <a:gd name="T29" fmla="*/ 4076 h 6720"/>
              <a:gd name="T30" fmla="*/ 5267 w 17700"/>
              <a:gd name="T31" fmla="*/ 4094 h 6720"/>
              <a:gd name="T32" fmla="*/ 4803 w 17700"/>
              <a:gd name="T33" fmla="*/ 4097 h 6720"/>
              <a:gd name="T34" fmla="*/ 4346 w 17700"/>
              <a:gd name="T35" fmla="*/ 4087 h 6720"/>
              <a:gd name="T36" fmla="*/ 3901 w 17700"/>
              <a:gd name="T37" fmla="*/ 4064 h 6720"/>
              <a:gd name="T38" fmla="*/ 3468 w 17700"/>
              <a:gd name="T39" fmla="*/ 4028 h 6720"/>
              <a:gd name="T40" fmla="*/ 3050 w 17700"/>
              <a:gd name="T41" fmla="*/ 3984 h 6720"/>
              <a:gd name="T42" fmla="*/ 2649 w 17700"/>
              <a:gd name="T43" fmla="*/ 3928 h 6720"/>
              <a:gd name="T44" fmla="*/ 2270 w 17700"/>
              <a:gd name="T45" fmla="*/ 3867 h 6720"/>
              <a:gd name="T46" fmla="*/ 1742 w 17700"/>
              <a:gd name="T47" fmla="*/ 3764 h 6720"/>
              <a:gd name="T48" fmla="*/ 1129 w 17700"/>
              <a:gd name="T49" fmla="*/ 3619 h 6720"/>
              <a:gd name="T50" fmla="*/ 635 w 17700"/>
              <a:gd name="T51" fmla="*/ 3478 h 6720"/>
              <a:gd name="T52" fmla="*/ 83 w 17700"/>
              <a:gd name="T53" fmla="*/ 3291 h 6720"/>
              <a:gd name="T54" fmla="*/ 76 w 17700"/>
              <a:gd name="T55" fmla="*/ 3304 h 6720"/>
              <a:gd name="T56" fmla="*/ 593 w 17700"/>
              <a:gd name="T57" fmla="*/ 3582 h 6720"/>
              <a:gd name="T58" fmla="*/ 1064 w 17700"/>
              <a:gd name="T59" fmla="*/ 3805 h 6720"/>
              <a:gd name="T60" fmla="*/ 1655 w 17700"/>
              <a:gd name="T61" fmla="*/ 4055 h 6720"/>
              <a:gd name="T62" fmla="*/ 2170 w 17700"/>
              <a:gd name="T63" fmla="*/ 4248 h 6720"/>
              <a:gd name="T64" fmla="*/ 2544 w 17700"/>
              <a:gd name="T65" fmla="*/ 4374 h 6720"/>
              <a:gd name="T66" fmla="*/ 2943 w 17700"/>
              <a:gd name="T67" fmla="*/ 4498 h 6720"/>
              <a:gd name="T68" fmla="*/ 3362 w 17700"/>
              <a:gd name="T69" fmla="*/ 4616 h 6720"/>
              <a:gd name="T70" fmla="*/ 3800 w 17700"/>
              <a:gd name="T71" fmla="*/ 4727 h 6720"/>
              <a:gd name="T72" fmla="*/ 4256 w 17700"/>
              <a:gd name="T73" fmla="*/ 4827 h 6720"/>
              <a:gd name="T74" fmla="*/ 4727 w 17700"/>
              <a:gd name="T75" fmla="*/ 4918 h 6720"/>
              <a:gd name="T76" fmla="*/ 5210 w 17700"/>
              <a:gd name="T77" fmla="*/ 4994 h 6720"/>
              <a:gd name="T78" fmla="*/ 5704 w 17700"/>
              <a:gd name="T79" fmla="*/ 5059 h 6720"/>
              <a:gd name="T80" fmla="*/ 6205 w 17700"/>
              <a:gd name="T81" fmla="*/ 5107 h 6720"/>
              <a:gd name="T82" fmla="*/ 6712 w 17700"/>
              <a:gd name="T83" fmla="*/ 5142 h 6720"/>
              <a:gd name="T84" fmla="*/ 7306 w 17700"/>
              <a:gd name="T85" fmla="*/ 5161 h 6720"/>
              <a:gd name="T86" fmla="*/ 7645 w 17700"/>
              <a:gd name="T87" fmla="*/ 5163 h 6720"/>
              <a:gd name="T88" fmla="*/ 8151 w 17700"/>
              <a:gd name="T89" fmla="*/ 5151 h 6720"/>
              <a:gd name="T90" fmla="*/ 8652 w 17700"/>
              <a:gd name="T91" fmla="*/ 5125 h 6720"/>
              <a:gd name="T92" fmla="*/ 9145 w 17700"/>
              <a:gd name="T93" fmla="*/ 5084 h 6720"/>
              <a:gd name="T94" fmla="*/ 9628 w 17700"/>
              <a:gd name="T95" fmla="*/ 5032 h 6720"/>
              <a:gd name="T96" fmla="*/ 10096 w 17700"/>
              <a:gd name="T97" fmla="*/ 4963 h 6720"/>
              <a:gd name="T98" fmla="*/ 10325 w 17700"/>
              <a:gd name="T99" fmla="*/ 4929 h 6720"/>
              <a:gd name="T100" fmla="*/ 10548 w 17700"/>
              <a:gd name="T101" fmla="*/ 4887 h 6720"/>
              <a:gd name="T102" fmla="*/ 10839 w 17700"/>
              <a:gd name="T103" fmla="*/ 4831 h 6720"/>
              <a:gd name="T104" fmla="*/ 11259 w 17700"/>
              <a:gd name="T105" fmla="*/ 4740 h 6720"/>
              <a:gd name="T106" fmla="*/ 11657 w 17700"/>
              <a:gd name="T107" fmla="*/ 4645 h 6720"/>
              <a:gd name="T108" fmla="*/ 12030 w 17700"/>
              <a:gd name="T109" fmla="*/ 4545 h 6720"/>
              <a:gd name="T110" fmla="*/ 12320 w 17700"/>
              <a:gd name="T111" fmla="*/ 4463 h 6720"/>
              <a:gd name="T112" fmla="*/ 12486 w 17700"/>
              <a:gd name="T113" fmla="*/ 4415 h 6720"/>
              <a:gd name="T114" fmla="*/ 12643 w 17700"/>
              <a:gd name="T115" fmla="*/ 4364 h 6720"/>
              <a:gd name="T116" fmla="*/ 17700 w 17700"/>
              <a:gd name="T117" fmla="*/ 0 h 6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700" h="6720">
                <a:moveTo>
                  <a:pt x="17700" y="0"/>
                </a:moveTo>
                <a:lnTo>
                  <a:pt x="9692" y="1390"/>
                </a:lnTo>
                <a:lnTo>
                  <a:pt x="11476" y="2610"/>
                </a:lnTo>
                <a:lnTo>
                  <a:pt x="11436" y="2629"/>
                </a:lnTo>
                <a:lnTo>
                  <a:pt x="11397" y="2647"/>
                </a:lnTo>
                <a:lnTo>
                  <a:pt x="11356" y="2667"/>
                </a:lnTo>
                <a:lnTo>
                  <a:pt x="11315" y="2686"/>
                </a:lnTo>
                <a:lnTo>
                  <a:pt x="11274" y="2706"/>
                </a:lnTo>
                <a:lnTo>
                  <a:pt x="11232" y="2726"/>
                </a:lnTo>
                <a:lnTo>
                  <a:pt x="11190" y="2746"/>
                </a:lnTo>
                <a:lnTo>
                  <a:pt x="11148" y="2766"/>
                </a:lnTo>
                <a:lnTo>
                  <a:pt x="11093" y="2788"/>
                </a:lnTo>
                <a:lnTo>
                  <a:pt x="11040" y="2812"/>
                </a:lnTo>
                <a:lnTo>
                  <a:pt x="10985" y="2835"/>
                </a:lnTo>
                <a:lnTo>
                  <a:pt x="10930" y="2858"/>
                </a:lnTo>
                <a:lnTo>
                  <a:pt x="10874" y="2881"/>
                </a:lnTo>
                <a:lnTo>
                  <a:pt x="10818" y="2906"/>
                </a:lnTo>
                <a:lnTo>
                  <a:pt x="10762" y="2930"/>
                </a:lnTo>
                <a:lnTo>
                  <a:pt x="10704" y="2955"/>
                </a:lnTo>
                <a:lnTo>
                  <a:pt x="10647" y="2978"/>
                </a:lnTo>
                <a:lnTo>
                  <a:pt x="10588" y="3002"/>
                </a:lnTo>
                <a:lnTo>
                  <a:pt x="10528" y="3027"/>
                </a:lnTo>
                <a:lnTo>
                  <a:pt x="10468" y="3050"/>
                </a:lnTo>
                <a:lnTo>
                  <a:pt x="10408" y="3073"/>
                </a:lnTo>
                <a:lnTo>
                  <a:pt x="10347" y="3097"/>
                </a:lnTo>
                <a:lnTo>
                  <a:pt x="10286" y="3120"/>
                </a:lnTo>
                <a:lnTo>
                  <a:pt x="10223" y="3142"/>
                </a:lnTo>
                <a:lnTo>
                  <a:pt x="10192" y="3154"/>
                </a:lnTo>
                <a:lnTo>
                  <a:pt x="10161" y="3165"/>
                </a:lnTo>
                <a:lnTo>
                  <a:pt x="10129" y="3178"/>
                </a:lnTo>
                <a:lnTo>
                  <a:pt x="10098" y="3189"/>
                </a:lnTo>
                <a:lnTo>
                  <a:pt x="10066" y="3201"/>
                </a:lnTo>
                <a:lnTo>
                  <a:pt x="10034" y="3213"/>
                </a:lnTo>
                <a:lnTo>
                  <a:pt x="10002" y="3224"/>
                </a:lnTo>
                <a:lnTo>
                  <a:pt x="9970" y="3236"/>
                </a:lnTo>
                <a:lnTo>
                  <a:pt x="9937" y="3249"/>
                </a:lnTo>
                <a:lnTo>
                  <a:pt x="9905" y="3260"/>
                </a:lnTo>
                <a:lnTo>
                  <a:pt x="9872" y="3271"/>
                </a:lnTo>
                <a:lnTo>
                  <a:pt x="9840" y="3281"/>
                </a:lnTo>
                <a:lnTo>
                  <a:pt x="9807" y="3292"/>
                </a:lnTo>
                <a:lnTo>
                  <a:pt x="9774" y="3303"/>
                </a:lnTo>
                <a:lnTo>
                  <a:pt x="9741" y="3313"/>
                </a:lnTo>
                <a:lnTo>
                  <a:pt x="9707" y="3324"/>
                </a:lnTo>
                <a:lnTo>
                  <a:pt x="9641" y="3346"/>
                </a:lnTo>
                <a:lnTo>
                  <a:pt x="9573" y="3368"/>
                </a:lnTo>
                <a:lnTo>
                  <a:pt x="9506" y="3391"/>
                </a:lnTo>
                <a:lnTo>
                  <a:pt x="9439" y="3413"/>
                </a:lnTo>
                <a:lnTo>
                  <a:pt x="9370" y="3435"/>
                </a:lnTo>
                <a:lnTo>
                  <a:pt x="9300" y="3456"/>
                </a:lnTo>
                <a:lnTo>
                  <a:pt x="9231" y="3476"/>
                </a:lnTo>
                <a:lnTo>
                  <a:pt x="9161" y="3495"/>
                </a:lnTo>
                <a:lnTo>
                  <a:pt x="9090" y="3516"/>
                </a:lnTo>
                <a:lnTo>
                  <a:pt x="9020" y="3536"/>
                </a:lnTo>
                <a:lnTo>
                  <a:pt x="8948" y="3556"/>
                </a:lnTo>
                <a:lnTo>
                  <a:pt x="8878" y="3575"/>
                </a:lnTo>
                <a:lnTo>
                  <a:pt x="8806" y="3595"/>
                </a:lnTo>
                <a:lnTo>
                  <a:pt x="8733" y="3613"/>
                </a:lnTo>
                <a:lnTo>
                  <a:pt x="8661" y="3632"/>
                </a:lnTo>
                <a:lnTo>
                  <a:pt x="8588" y="3650"/>
                </a:lnTo>
                <a:lnTo>
                  <a:pt x="8515" y="3669"/>
                </a:lnTo>
                <a:lnTo>
                  <a:pt x="8441" y="3687"/>
                </a:lnTo>
                <a:lnTo>
                  <a:pt x="8367" y="3703"/>
                </a:lnTo>
                <a:lnTo>
                  <a:pt x="8292" y="3721"/>
                </a:lnTo>
                <a:lnTo>
                  <a:pt x="8218" y="3738"/>
                </a:lnTo>
                <a:lnTo>
                  <a:pt x="8143" y="3753"/>
                </a:lnTo>
                <a:lnTo>
                  <a:pt x="8068" y="3770"/>
                </a:lnTo>
                <a:lnTo>
                  <a:pt x="7993" y="3785"/>
                </a:lnTo>
                <a:lnTo>
                  <a:pt x="7916" y="3801"/>
                </a:lnTo>
                <a:lnTo>
                  <a:pt x="7841" y="3816"/>
                </a:lnTo>
                <a:lnTo>
                  <a:pt x="7765" y="3831"/>
                </a:lnTo>
                <a:lnTo>
                  <a:pt x="7688" y="3845"/>
                </a:lnTo>
                <a:lnTo>
                  <a:pt x="7612" y="3860"/>
                </a:lnTo>
                <a:lnTo>
                  <a:pt x="7535" y="3874"/>
                </a:lnTo>
                <a:lnTo>
                  <a:pt x="7457" y="3886"/>
                </a:lnTo>
                <a:lnTo>
                  <a:pt x="7381" y="3898"/>
                </a:lnTo>
                <a:lnTo>
                  <a:pt x="7070" y="3948"/>
                </a:lnTo>
                <a:lnTo>
                  <a:pt x="6757" y="3987"/>
                </a:lnTo>
                <a:lnTo>
                  <a:pt x="6678" y="3996"/>
                </a:lnTo>
                <a:lnTo>
                  <a:pt x="6601" y="4006"/>
                </a:lnTo>
                <a:lnTo>
                  <a:pt x="6522" y="4015"/>
                </a:lnTo>
                <a:lnTo>
                  <a:pt x="6444" y="4023"/>
                </a:lnTo>
                <a:lnTo>
                  <a:pt x="6364" y="4030"/>
                </a:lnTo>
                <a:lnTo>
                  <a:pt x="6286" y="4037"/>
                </a:lnTo>
                <a:lnTo>
                  <a:pt x="6207" y="4044"/>
                </a:lnTo>
                <a:lnTo>
                  <a:pt x="6129" y="4050"/>
                </a:lnTo>
                <a:lnTo>
                  <a:pt x="6050" y="4056"/>
                </a:lnTo>
                <a:lnTo>
                  <a:pt x="5972" y="4062"/>
                </a:lnTo>
                <a:lnTo>
                  <a:pt x="5893" y="4067"/>
                </a:lnTo>
                <a:lnTo>
                  <a:pt x="5814" y="4071"/>
                </a:lnTo>
                <a:lnTo>
                  <a:pt x="5736" y="4076"/>
                </a:lnTo>
                <a:lnTo>
                  <a:pt x="5657" y="4080"/>
                </a:lnTo>
                <a:lnTo>
                  <a:pt x="5579" y="4084"/>
                </a:lnTo>
                <a:lnTo>
                  <a:pt x="5501" y="4088"/>
                </a:lnTo>
                <a:lnTo>
                  <a:pt x="5423" y="4090"/>
                </a:lnTo>
                <a:lnTo>
                  <a:pt x="5345" y="4091"/>
                </a:lnTo>
                <a:lnTo>
                  <a:pt x="5267" y="4094"/>
                </a:lnTo>
                <a:lnTo>
                  <a:pt x="5189" y="4095"/>
                </a:lnTo>
                <a:lnTo>
                  <a:pt x="5112" y="4096"/>
                </a:lnTo>
                <a:lnTo>
                  <a:pt x="5035" y="4097"/>
                </a:lnTo>
                <a:lnTo>
                  <a:pt x="4957" y="4097"/>
                </a:lnTo>
                <a:lnTo>
                  <a:pt x="4880" y="4097"/>
                </a:lnTo>
                <a:lnTo>
                  <a:pt x="4803" y="4097"/>
                </a:lnTo>
                <a:lnTo>
                  <a:pt x="4726" y="4097"/>
                </a:lnTo>
                <a:lnTo>
                  <a:pt x="4650" y="4096"/>
                </a:lnTo>
                <a:lnTo>
                  <a:pt x="4573" y="4094"/>
                </a:lnTo>
                <a:lnTo>
                  <a:pt x="4498" y="4093"/>
                </a:lnTo>
                <a:lnTo>
                  <a:pt x="4422" y="4089"/>
                </a:lnTo>
                <a:lnTo>
                  <a:pt x="4346" y="4087"/>
                </a:lnTo>
                <a:lnTo>
                  <a:pt x="4271" y="4084"/>
                </a:lnTo>
                <a:lnTo>
                  <a:pt x="4197" y="4080"/>
                </a:lnTo>
                <a:lnTo>
                  <a:pt x="4122" y="4077"/>
                </a:lnTo>
                <a:lnTo>
                  <a:pt x="4048" y="4073"/>
                </a:lnTo>
                <a:lnTo>
                  <a:pt x="3975" y="4069"/>
                </a:lnTo>
                <a:lnTo>
                  <a:pt x="3901" y="4064"/>
                </a:lnTo>
                <a:lnTo>
                  <a:pt x="3828" y="4059"/>
                </a:lnTo>
                <a:lnTo>
                  <a:pt x="3755" y="4054"/>
                </a:lnTo>
                <a:lnTo>
                  <a:pt x="3683" y="4047"/>
                </a:lnTo>
                <a:lnTo>
                  <a:pt x="3611" y="4042"/>
                </a:lnTo>
                <a:lnTo>
                  <a:pt x="3539" y="4035"/>
                </a:lnTo>
                <a:lnTo>
                  <a:pt x="3468" y="4028"/>
                </a:lnTo>
                <a:lnTo>
                  <a:pt x="3397" y="4022"/>
                </a:lnTo>
                <a:lnTo>
                  <a:pt x="3326" y="4014"/>
                </a:lnTo>
                <a:lnTo>
                  <a:pt x="3257" y="4007"/>
                </a:lnTo>
                <a:lnTo>
                  <a:pt x="3187" y="3999"/>
                </a:lnTo>
                <a:lnTo>
                  <a:pt x="3119" y="3992"/>
                </a:lnTo>
                <a:lnTo>
                  <a:pt x="3050" y="3984"/>
                </a:lnTo>
                <a:lnTo>
                  <a:pt x="2982" y="3975"/>
                </a:lnTo>
                <a:lnTo>
                  <a:pt x="2915" y="3966"/>
                </a:lnTo>
                <a:lnTo>
                  <a:pt x="2847" y="3957"/>
                </a:lnTo>
                <a:lnTo>
                  <a:pt x="2781" y="3948"/>
                </a:lnTo>
                <a:lnTo>
                  <a:pt x="2716" y="3938"/>
                </a:lnTo>
                <a:lnTo>
                  <a:pt x="2649" y="3928"/>
                </a:lnTo>
                <a:lnTo>
                  <a:pt x="2585" y="3920"/>
                </a:lnTo>
                <a:lnTo>
                  <a:pt x="2521" y="3910"/>
                </a:lnTo>
                <a:lnTo>
                  <a:pt x="2457" y="3898"/>
                </a:lnTo>
                <a:lnTo>
                  <a:pt x="2394" y="3888"/>
                </a:lnTo>
                <a:lnTo>
                  <a:pt x="2332" y="3879"/>
                </a:lnTo>
                <a:lnTo>
                  <a:pt x="2270" y="3867"/>
                </a:lnTo>
                <a:lnTo>
                  <a:pt x="2209" y="3856"/>
                </a:lnTo>
                <a:lnTo>
                  <a:pt x="2148" y="3845"/>
                </a:lnTo>
                <a:lnTo>
                  <a:pt x="2089" y="3834"/>
                </a:lnTo>
                <a:lnTo>
                  <a:pt x="1970" y="3812"/>
                </a:lnTo>
                <a:lnTo>
                  <a:pt x="1855" y="3789"/>
                </a:lnTo>
                <a:lnTo>
                  <a:pt x="1742" y="3764"/>
                </a:lnTo>
                <a:lnTo>
                  <a:pt x="1633" y="3741"/>
                </a:lnTo>
                <a:lnTo>
                  <a:pt x="1526" y="3717"/>
                </a:lnTo>
                <a:lnTo>
                  <a:pt x="1423" y="3692"/>
                </a:lnTo>
                <a:lnTo>
                  <a:pt x="1321" y="3668"/>
                </a:lnTo>
                <a:lnTo>
                  <a:pt x="1224" y="3643"/>
                </a:lnTo>
                <a:lnTo>
                  <a:pt x="1129" y="3619"/>
                </a:lnTo>
                <a:lnTo>
                  <a:pt x="1039" y="3595"/>
                </a:lnTo>
                <a:lnTo>
                  <a:pt x="950" y="3571"/>
                </a:lnTo>
                <a:lnTo>
                  <a:pt x="866" y="3547"/>
                </a:lnTo>
                <a:lnTo>
                  <a:pt x="785" y="3524"/>
                </a:lnTo>
                <a:lnTo>
                  <a:pt x="708" y="3501"/>
                </a:lnTo>
                <a:lnTo>
                  <a:pt x="635" y="3478"/>
                </a:lnTo>
                <a:lnTo>
                  <a:pt x="565" y="3457"/>
                </a:lnTo>
                <a:lnTo>
                  <a:pt x="436" y="3415"/>
                </a:lnTo>
                <a:lnTo>
                  <a:pt x="323" y="3377"/>
                </a:lnTo>
                <a:lnTo>
                  <a:pt x="227" y="3344"/>
                </a:lnTo>
                <a:lnTo>
                  <a:pt x="146" y="3314"/>
                </a:lnTo>
                <a:lnTo>
                  <a:pt x="83" y="3291"/>
                </a:lnTo>
                <a:lnTo>
                  <a:pt x="38" y="3273"/>
                </a:lnTo>
                <a:lnTo>
                  <a:pt x="9" y="3261"/>
                </a:lnTo>
                <a:lnTo>
                  <a:pt x="0" y="3257"/>
                </a:lnTo>
                <a:lnTo>
                  <a:pt x="9" y="3263"/>
                </a:lnTo>
                <a:lnTo>
                  <a:pt x="34" y="3278"/>
                </a:lnTo>
                <a:lnTo>
                  <a:pt x="76" y="3304"/>
                </a:lnTo>
                <a:lnTo>
                  <a:pt x="135" y="3338"/>
                </a:lnTo>
                <a:lnTo>
                  <a:pt x="210" y="3381"/>
                </a:lnTo>
                <a:lnTo>
                  <a:pt x="301" y="3430"/>
                </a:lnTo>
                <a:lnTo>
                  <a:pt x="406" y="3486"/>
                </a:lnTo>
                <a:lnTo>
                  <a:pt x="528" y="3549"/>
                </a:lnTo>
                <a:lnTo>
                  <a:pt x="593" y="3582"/>
                </a:lnTo>
                <a:lnTo>
                  <a:pt x="663" y="3617"/>
                </a:lnTo>
                <a:lnTo>
                  <a:pt x="736" y="3653"/>
                </a:lnTo>
                <a:lnTo>
                  <a:pt x="813" y="3690"/>
                </a:lnTo>
                <a:lnTo>
                  <a:pt x="893" y="3728"/>
                </a:lnTo>
                <a:lnTo>
                  <a:pt x="977" y="3766"/>
                </a:lnTo>
                <a:lnTo>
                  <a:pt x="1064" y="3805"/>
                </a:lnTo>
                <a:lnTo>
                  <a:pt x="1154" y="3845"/>
                </a:lnTo>
                <a:lnTo>
                  <a:pt x="1248" y="3886"/>
                </a:lnTo>
                <a:lnTo>
                  <a:pt x="1345" y="3928"/>
                </a:lnTo>
                <a:lnTo>
                  <a:pt x="1445" y="3969"/>
                </a:lnTo>
                <a:lnTo>
                  <a:pt x="1549" y="4012"/>
                </a:lnTo>
                <a:lnTo>
                  <a:pt x="1655" y="4055"/>
                </a:lnTo>
                <a:lnTo>
                  <a:pt x="1764" y="4097"/>
                </a:lnTo>
                <a:lnTo>
                  <a:pt x="1876" y="4140"/>
                </a:lnTo>
                <a:lnTo>
                  <a:pt x="1992" y="4184"/>
                </a:lnTo>
                <a:lnTo>
                  <a:pt x="2051" y="4205"/>
                </a:lnTo>
                <a:lnTo>
                  <a:pt x="2110" y="4227"/>
                </a:lnTo>
                <a:lnTo>
                  <a:pt x="2170" y="4248"/>
                </a:lnTo>
                <a:lnTo>
                  <a:pt x="2231" y="4269"/>
                </a:lnTo>
                <a:lnTo>
                  <a:pt x="2292" y="4290"/>
                </a:lnTo>
                <a:lnTo>
                  <a:pt x="2354" y="4311"/>
                </a:lnTo>
                <a:lnTo>
                  <a:pt x="2417" y="4332"/>
                </a:lnTo>
                <a:lnTo>
                  <a:pt x="2481" y="4353"/>
                </a:lnTo>
                <a:lnTo>
                  <a:pt x="2544" y="4374"/>
                </a:lnTo>
                <a:lnTo>
                  <a:pt x="2610" y="4395"/>
                </a:lnTo>
                <a:lnTo>
                  <a:pt x="2675" y="4416"/>
                </a:lnTo>
                <a:lnTo>
                  <a:pt x="2741" y="4436"/>
                </a:lnTo>
                <a:lnTo>
                  <a:pt x="2808" y="4457"/>
                </a:lnTo>
                <a:lnTo>
                  <a:pt x="2875" y="4477"/>
                </a:lnTo>
                <a:lnTo>
                  <a:pt x="2943" y="4498"/>
                </a:lnTo>
                <a:lnTo>
                  <a:pt x="3011" y="4518"/>
                </a:lnTo>
                <a:lnTo>
                  <a:pt x="3080" y="4538"/>
                </a:lnTo>
                <a:lnTo>
                  <a:pt x="3149" y="4557"/>
                </a:lnTo>
                <a:lnTo>
                  <a:pt x="3220" y="4577"/>
                </a:lnTo>
                <a:lnTo>
                  <a:pt x="3291" y="4596"/>
                </a:lnTo>
                <a:lnTo>
                  <a:pt x="3362" y="4616"/>
                </a:lnTo>
                <a:lnTo>
                  <a:pt x="3434" y="4635"/>
                </a:lnTo>
                <a:lnTo>
                  <a:pt x="3506" y="4654"/>
                </a:lnTo>
                <a:lnTo>
                  <a:pt x="3579" y="4673"/>
                </a:lnTo>
                <a:lnTo>
                  <a:pt x="3652" y="4690"/>
                </a:lnTo>
                <a:lnTo>
                  <a:pt x="3726" y="4709"/>
                </a:lnTo>
                <a:lnTo>
                  <a:pt x="3800" y="4727"/>
                </a:lnTo>
                <a:lnTo>
                  <a:pt x="3875" y="4745"/>
                </a:lnTo>
                <a:lnTo>
                  <a:pt x="3950" y="4761"/>
                </a:lnTo>
                <a:lnTo>
                  <a:pt x="4026" y="4778"/>
                </a:lnTo>
                <a:lnTo>
                  <a:pt x="4102" y="4795"/>
                </a:lnTo>
                <a:lnTo>
                  <a:pt x="4179" y="4810"/>
                </a:lnTo>
                <a:lnTo>
                  <a:pt x="4256" y="4827"/>
                </a:lnTo>
                <a:lnTo>
                  <a:pt x="4333" y="4843"/>
                </a:lnTo>
                <a:lnTo>
                  <a:pt x="4412" y="4859"/>
                </a:lnTo>
                <a:lnTo>
                  <a:pt x="4489" y="4874"/>
                </a:lnTo>
                <a:lnTo>
                  <a:pt x="4568" y="4889"/>
                </a:lnTo>
                <a:lnTo>
                  <a:pt x="4647" y="4903"/>
                </a:lnTo>
                <a:lnTo>
                  <a:pt x="4727" y="4918"/>
                </a:lnTo>
                <a:lnTo>
                  <a:pt x="4807" y="4931"/>
                </a:lnTo>
                <a:lnTo>
                  <a:pt x="4886" y="4944"/>
                </a:lnTo>
                <a:lnTo>
                  <a:pt x="4967" y="4958"/>
                </a:lnTo>
                <a:lnTo>
                  <a:pt x="5048" y="4970"/>
                </a:lnTo>
                <a:lnTo>
                  <a:pt x="5129" y="4982"/>
                </a:lnTo>
                <a:lnTo>
                  <a:pt x="5210" y="4994"/>
                </a:lnTo>
                <a:lnTo>
                  <a:pt x="5292" y="5006"/>
                </a:lnTo>
                <a:lnTo>
                  <a:pt x="5374" y="5018"/>
                </a:lnTo>
                <a:lnTo>
                  <a:pt x="5456" y="5030"/>
                </a:lnTo>
                <a:lnTo>
                  <a:pt x="5538" y="5040"/>
                </a:lnTo>
                <a:lnTo>
                  <a:pt x="5621" y="5049"/>
                </a:lnTo>
                <a:lnTo>
                  <a:pt x="5704" y="5059"/>
                </a:lnTo>
                <a:lnTo>
                  <a:pt x="5787" y="5067"/>
                </a:lnTo>
                <a:lnTo>
                  <a:pt x="5870" y="5076"/>
                </a:lnTo>
                <a:lnTo>
                  <a:pt x="5954" y="5084"/>
                </a:lnTo>
                <a:lnTo>
                  <a:pt x="6038" y="5093"/>
                </a:lnTo>
                <a:lnTo>
                  <a:pt x="6121" y="5101"/>
                </a:lnTo>
                <a:lnTo>
                  <a:pt x="6205" y="5107"/>
                </a:lnTo>
                <a:lnTo>
                  <a:pt x="6289" y="5115"/>
                </a:lnTo>
                <a:lnTo>
                  <a:pt x="6374" y="5121"/>
                </a:lnTo>
                <a:lnTo>
                  <a:pt x="6458" y="5127"/>
                </a:lnTo>
                <a:lnTo>
                  <a:pt x="6542" y="5133"/>
                </a:lnTo>
                <a:lnTo>
                  <a:pt x="6628" y="5137"/>
                </a:lnTo>
                <a:lnTo>
                  <a:pt x="6712" y="5142"/>
                </a:lnTo>
                <a:lnTo>
                  <a:pt x="6797" y="5145"/>
                </a:lnTo>
                <a:lnTo>
                  <a:pt x="7136" y="5160"/>
                </a:lnTo>
                <a:lnTo>
                  <a:pt x="7178" y="5160"/>
                </a:lnTo>
                <a:lnTo>
                  <a:pt x="7220" y="5160"/>
                </a:lnTo>
                <a:lnTo>
                  <a:pt x="7264" y="5161"/>
                </a:lnTo>
                <a:lnTo>
                  <a:pt x="7306" y="5161"/>
                </a:lnTo>
                <a:lnTo>
                  <a:pt x="7348" y="5161"/>
                </a:lnTo>
                <a:lnTo>
                  <a:pt x="7391" y="5162"/>
                </a:lnTo>
                <a:lnTo>
                  <a:pt x="7433" y="5162"/>
                </a:lnTo>
                <a:lnTo>
                  <a:pt x="7475" y="5162"/>
                </a:lnTo>
                <a:lnTo>
                  <a:pt x="7560" y="5163"/>
                </a:lnTo>
                <a:lnTo>
                  <a:pt x="7645" y="5163"/>
                </a:lnTo>
                <a:lnTo>
                  <a:pt x="7729" y="5163"/>
                </a:lnTo>
                <a:lnTo>
                  <a:pt x="7815" y="5161"/>
                </a:lnTo>
                <a:lnTo>
                  <a:pt x="7899" y="5160"/>
                </a:lnTo>
                <a:lnTo>
                  <a:pt x="7983" y="5156"/>
                </a:lnTo>
                <a:lnTo>
                  <a:pt x="8067" y="5154"/>
                </a:lnTo>
                <a:lnTo>
                  <a:pt x="8151" y="5151"/>
                </a:lnTo>
                <a:lnTo>
                  <a:pt x="8235" y="5148"/>
                </a:lnTo>
                <a:lnTo>
                  <a:pt x="8319" y="5144"/>
                </a:lnTo>
                <a:lnTo>
                  <a:pt x="8403" y="5141"/>
                </a:lnTo>
                <a:lnTo>
                  <a:pt x="8486" y="5136"/>
                </a:lnTo>
                <a:lnTo>
                  <a:pt x="8569" y="5131"/>
                </a:lnTo>
                <a:lnTo>
                  <a:pt x="8652" y="5125"/>
                </a:lnTo>
                <a:lnTo>
                  <a:pt x="8735" y="5120"/>
                </a:lnTo>
                <a:lnTo>
                  <a:pt x="8818" y="5113"/>
                </a:lnTo>
                <a:lnTo>
                  <a:pt x="8900" y="5106"/>
                </a:lnTo>
                <a:lnTo>
                  <a:pt x="8982" y="5100"/>
                </a:lnTo>
                <a:lnTo>
                  <a:pt x="9064" y="5092"/>
                </a:lnTo>
                <a:lnTo>
                  <a:pt x="9145" y="5084"/>
                </a:lnTo>
                <a:lnTo>
                  <a:pt x="9226" y="5076"/>
                </a:lnTo>
                <a:lnTo>
                  <a:pt x="9307" y="5067"/>
                </a:lnTo>
                <a:lnTo>
                  <a:pt x="9388" y="5059"/>
                </a:lnTo>
                <a:lnTo>
                  <a:pt x="9467" y="5050"/>
                </a:lnTo>
                <a:lnTo>
                  <a:pt x="9548" y="5041"/>
                </a:lnTo>
                <a:lnTo>
                  <a:pt x="9628" y="5032"/>
                </a:lnTo>
                <a:lnTo>
                  <a:pt x="9706" y="5021"/>
                </a:lnTo>
                <a:lnTo>
                  <a:pt x="9785" y="5010"/>
                </a:lnTo>
                <a:lnTo>
                  <a:pt x="9863" y="4999"/>
                </a:lnTo>
                <a:lnTo>
                  <a:pt x="9941" y="4986"/>
                </a:lnTo>
                <a:lnTo>
                  <a:pt x="10018" y="4974"/>
                </a:lnTo>
                <a:lnTo>
                  <a:pt x="10096" y="4963"/>
                </a:lnTo>
                <a:lnTo>
                  <a:pt x="10133" y="4958"/>
                </a:lnTo>
                <a:lnTo>
                  <a:pt x="10172" y="4951"/>
                </a:lnTo>
                <a:lnTo>
                  <a:pt x="10211" y="4945"/>
                </a:lnTo>
                <a:lnTo>
                  <a:pt x="10248" y="4940"/>
                </a:lnTo>
                <a:lnTo>
                  <a:pt x="10287" y="4934"/>
                </a:lnTo>
                <a:lnTo>
                  <a:pt x="10325" y="4929"/>
                </a:lnTo>
                <a:lnTo>
                  <a:pt x="10362" y="4922"/>
                </a:lnTo>
                <a:lnTo>
                  <a:pt x="10400" y="4916"/>
                </a:lnTo>
                <a:lnTo>
                  <a:pt x="10436" y="4908"/>
                </a:lnTo>
                <a:lnTo>
                  <a:pt x="10474" y="4901"/>
                </a:lnTo>
                <a:lnTo>
                  <a:pt x="10510" y="4893"/>
                </a:lnTo>
                <a:lnTo>
                  <a:pt x="10548" y="4887"/>
                </a:lnTo>
                <a:lnTo>
                  <a:pt x="10585" y="4879"/>
                </a:lnTo>
                <a:lnTo>
                  <a:pt x="10621" y="4872"/>
                </a:lnTo>
                <a:lnTo>
                  <a:pt x="10658" y="4866"/>
                </a:lnTo>
                <a:lnTo>
                  <a:pt x="10694" y="4858"/>
                </a:lnTo>
                <a:lnTo>
                  <a:pt x="10767" y="4846"/>
                </a:lnTo>
                <a:lnTo>
                  <a:pt x="10839" y="4831"/>
                </a:lnTo>
                <a:lnTo>
                  <a:pt x="10911" y="4817"/>
                </a:lnTo>
                <a:lnTo>
                  <a:pt x="10982" y="4802"/>
                </a:lnTo>
                <a:lnTo>
                  <a:pt x="11053" y="4787"/>
                </a:lnTo>
                <a:lnTo>
                  <a:pt x="11122" y="4771"/>
                </a:lnTo>
                <a:lnTo>
                  <a:pt x="11191" y="4756"/>
                </a:lnTo>
                <a:lnTo>
                  <a:pt x="11259" y="4740"/>
                </a:lnTo>
                <a:lnTo>
                  <a:pt x="11327" y="4725"/>
                </a:lnTo>
                <a:lnTo>
                  <a:pt x="11394" y="4708"/>
                </a:lnTo>
                <a:lnTo>
                  <a:pt x="11461" y="4693"/>
                </a:lnTo>
                <a:lnTo>
                  <a:pt x="11527" y="4676"/>
                </a:lnTo>
                <a:lnTo>
                  <a:pt x="11592" y="4660"/>
                </a:lnTo>
                <a:lnTo>
                  <a:pt x="11657" y="4645"/>
                </a:lnTo>
                <a:lnTo>
                  <a:pt x="11721" y="4629"/>
                </a:lnTo>
                <a:lnTo>
                  <a:pt x="11785" y="4614"/>
                </a:lnTo>
                <a:lnTo>
                  <a:pt x="11847" y="4596"/>
                </a:lnTo>
                <a:lnTo>
                  <a:pt x="11909" y="4578"/>
                </a:lnTo>
                <a:lnTo>
                  <a:pt x="11970" y="4562"/>
                </a:lnTo>
                <a:lnTo>
                  <a:pt x="12030" y="4545"/>
                </a:lnTo>
                <a:lnTo>
                  <a:pt x="12089" y="4528"/>
                </a:lnTo>
                <a:lnTo>
                  <a:pt x="12149" y="4512"/>
                </a:lnTo>
                <a:lnTo>
                  <a:pt x="12206" y="4495"/>
                </a:lnTo>
                <a:lnTo>
                  <a:pt x="12264" y="4479"/>
                </a:lnTo>
                <a:lnTo>
                  <a:pt x="12293" y="4471"/>
                </a:lnTo>
                <a:lnTo>
                  <a:pt x="12320" y="4463"/>
                </a:lnTo>
                <a:lnTo>
                  <a:pt x="12349" y="4454"/>
                </a:lnTo>
                <a:lnTo>
                  <a:pt x="12377" y="4446"/>
                </a:lnTo>
                <a:lnTo>
                  <a:pt x="12404" y="4439"/>
                </a:lnTo>
                <a:lnTo>
                  <a:pt x="12432" y="4431"/>
                </a:lnTo>
                <a:lnTo>
                  <a:pt x="12460" y="4423"/>
                </a:lnTo>
                <a:lnTo>
                  <a:pt x="12486" y="4415"/>
                </a:lnTo>
                <a:lnTo>
                  <a:pt x="12513" y="4406"/>
                </a:lnTo>
                <a:lnTo>
                  <a:pt x="12539" y="4398"/>
                </a:lnTo>
                <a:lnTo>
                  <a:pt x="12566" y="4390"/>
                </a:lnTo>
                <a:lnTo>
                  <a:pt x="12592" y="4381"/>
                </a:lnTo>
                <a:lnTo>
                  <a:pt x="12618" y="4372"/>
                </a:lnTo>
                <a:lnTo>
                  <a:pt x="12643" y="4364"/>
                </a:lnTo>
                <a:lnTo>
                  <a:pt x="12669" y="4355"/>
                </a:lnTo>
                <a:lnTo>
                  <a:pt x="12694" y="4348"/>
                </a:lnTo>
                <a:lnTo>
                  <a:pt x="12698" y="4347"/>
                </a:lnTo>
                <a:lnTo>
                  <a:pt x="12701" y="4345"/>
                </a:lnTo>
                <a:lnTo>
                  <a:pt x="13105" y="6720"/>
                </a:lnTo>
                <a:lnTo>
                  <a:pt x="177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Рисунок 6">
            <a:extLst>
              <a:ext uri="{FF2B5EF4-FFF2-40B4-BE49-F238E27FC236}">
                <a16:creationId xmlns:a16="http://schemas.microsoft.com/office/drawing/2014/main" id="{A17F3B14-0E57-4E53-B0ED-14C693F19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44" y="6518664"/>
            <a:ext cx="1679512" cy="1714348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2B207A55-D3C6-4A4F-8B56-5E4E40FB86F5}"/>
              </a:ext>
            </a:extLst>
          </p:cNvPr>
          <p:cNvSpPr>
            <a:spLocks/>
          </p:cNvSpPr>
          <p:nvPr/>
        </p:nvSpPr>
        <p:spPr bwMode="auto">
          <a:xfrm rot="1799500">
            <a:off x="2693446" y="6230842"/>
            <a:ext cx="2382140" cy="1004734"/>
          </a:xfrm>
          <a:custGeom>
            <a:avLst/>
            <a:gdLst>
              <a:gd name="T0" fmla="*/ 11356 w 17700"/>
              <a:gd name="T1" fmla="*/ 2667 h 6720"/>
              <a:gd name="T2" fmla="*/ 11093 w 17700"/>
              <a:gd name="T3" fmla="*/ 2788 h 6720"/>
              <a:gd name="T4" fmla="*/ 10762 w 17700"/>
              <a:gd name="T5" fmla="*/ 2930 h 6720"/>
              <a:gd name="T6" fmla="*/ 10408 w 17700"/>
              <a:gd name="T7" fmla="*/ 3073 h 6720"/>
              <a:gd name="T8" fmla="*/ 10129 w 17700"/>
              <a:gd name="T9" fmla="*/ 3178 h 6720"/>
              <a:gd name="T10" fmla="*/ 9937 w 17700"/>
              <a:gd name="T11" fmla="*/ 3249 h 6720"/>
              <a:gd name="T12" fmla="*/ 9741 w 17700"/>
              <a:gd name="T13" fmla="*/ 3313 h 6720"/>
              <a:gd name="T14" fmla="*/ 9370 w 17700"/>
              <a:gd name="T15" fmla="*/ 3435 h 6720"/>
              <a:gd name="T16" fmla="*/ 8948 w 17700"/>
              <a:gd name="T17" fmla="*/ 3556 h 6720"/>
              <a:gd name="T18" fmla="*/ 8515 w 17700"/>
              <a:gd name="T19" fmla="*/ 3669 h 6720"/>
              <a:gd name="T20" fmla="*/ 8068 w 17700"/>
              <a:gd name="T21" fmla="*/ 3770 h 6720"/>
              <a:gd name="T22" fmla="*/ 7612 w 17700"/>
              <a:gd name="T23" fmla="*/ 3860 h 6720"/>
              <a:gd name="T24" fmla="*/ 6678 w 17700"/>
              <a:gd name="T25" fmla="*/ 3996 h 6720"/>
              <a:gd name="T26" fmla="*/ 6207 w 17700"/>
              <a:gd name="T27" fmla="*/ 4044 h 6720"/>
              <a:gd name="T28" fmla="*/ 5736 w 17700"/>
              <a:gd name="T29" fmla="*/ 4076 h 6720"/>
              <a:gd name="T30" fmla="*/ 5267 w 17700"/>
              <a:gd name="T31" fmla="*/ 4094 h 6720"/>
              <a:gd name="T32" fmla="*/ 4803 w 17700"/>
              <a:gd name="T33" fmla="*/ 4097 h 6720"/>
              <a:gd name="T34" fmla="*/ 4346 w 17700"/>
              <a:gd name="T35" fmla="*/ 4087 h 6720"/>
              <a:gd name="T36" fmla="*/ 3901 w 17700"/>
              <a:gd name="T37" fmla="*/ 4064 h 6720"/>
              <a:gd name="T38" fmla="*/ 3468 w 17700"/>
              <a:gd name="T39" fmla="*/ 4028 h 6720"/>
              <a:gd name="T40" fmla="*/ 3050 w 17700"/>
              <a:gd name="T41" fmla="*/ 3984 h 6720"/>
              <a:gd name="T42" fmla="*/ 2649 w 17700"/>
              <a:gd name="T43" fmla="*/ 3928 h 6720"/>
              <a:gd name="T44" fmla="*/ 2270 w 17700"/>
              <a:gd name="T45" fmla="*/ 3867 h 6720"/>
              <a:gd name="T46" fmla="*/ 1742 w 17700"/>
              <a:gd name="T47" fmla="*/ 3764 h 6720"/>
              <a:gd name="T48" fmla="*/ 1129 w 17700"/>
              <a:gd name="T49" fmla="*/ 3619 h 6720"/>
              <a:gd name="T50" fmla="*/ 635 w 17700"/>
              <a:gd name="T51" fmla="*/ 3478 h 6720"/>
              <a:gd name="T52" fmla="*/ 83 w 17700"/>
              <a:gd name="T53" fmla="*/ 3291 h 6720"/>
              <a:gd name="T54" fmla="*/ 76 w 17700"/>
              <a:gd name="T55" fmla="*/ 3304 h 6720"/>
              <a:gd name="T56" fmla="*/ 593 w 17700"/>
              <a:gd name="T57" fmla="*/ 3582 h 6720"/>
              <a:gd name="T58" fmla="*/ 1064 w 17700"/>
              <a:gd name="T59" fmla="*/ 3805 h 6720"/>
              <a:gd name="T60" fmla="*/ 1655 w 17700"/>
              <a:gd name="T61" fmla="*/ 4055 h 6720"/>
              <a:gd name="T62" fmla="*/ 2170 w 17700"/>
              <a:gd name="T63" fmla="*/ 4248 h 6720"/>
              <a:gd name="T64" fmla="*/ 2544 w 17700"/>
              <a:gd name="T65" fmla="*/ 4374 h 6720"/>
              <a:gd name="T66" fmla="*/ 2943 w 17700"/>
              <a:gd name="T67" fmla="*/ 4498 h 6720"/>
              <a:gd name="T68" fmla="*/ 3362 w 17700"/>
              <a:gd name="T69" fmla="*/ 4616 h 6720"/>
              <a:gd name="T70" fmla="*/ 3800 w 17700"/>
              <a:gd name="T71" fmla="*/ 4727 h 6720"/>
              <a:gd name="T72" fmla="*/ 4256 w 17700"/>
              <a:gd name="T73" fmla="*/ 4827 h 6720"/>
              <a:gd name="T74" fmla="*/ 4727 w 17700"/>
              <a:gd name="T75" fmla="*/ 4918 h 6720"/>
              <a:gd name="T76" fmla="*/ 5210 w 17700"/>
              <a:gd name="T77" fmla="*/ 4994 h 6720"/>
              <a:gd name="T78" fmla="*/ 5704 w 17700"/>
              <a:gd name="T79" fmla="*/ 5059 h 6720"/>
              <a:gd name="T80" fmla="*/ 6205 w 17700"/>
              <a:gd name="T81" fmla="*/ 5107 h 6720"/>
              <a:gd name="T82" fmla="*/ 6712 w 17700"/>
              <a:gd name="T83" fmla="*/ 5142 h 6720"/>
              <a:gd name="T84" fmla="*/ 7306 w 17700"/>
              <a:gd name="T85" fmla="*/ 5161 h 6720"/>
              <a:gd name="T86" fmla="*/ 7645 w 17700"/>
              <a:gd name="T87" fmla="*/ 5163 h 6720"/>
              <a:gd name="T88" fmla="*/ 8151 w 17700"/>
              <a:gd name="T89" fmla="*/ 5151 h 6720"/>
              <a:gd name="T90" fmla="*/ 8652 w 17700"/>
              <a:gd name="T91" fmla="*/ 5125 h 6720"/>
              <a:gd name="T92" fmla="*/ 9145 w 17700"/>
              <a:gd name="T93" fmla="*/ 5084 h 6720"/>
              <a:gd name="T94" fmla="*/ 9628 w 17700"/>
              <a:gd name="T95" fmla="*/ 5032 h 6720"/>
              <a:gd name="T96" fmla="*/ 10096 w 17700"/>
              <a:gd name="T97" fmla="*/ 4963 h 6720"/>
              <a:gd name="T98" fmla="*/ 10325 w 17700"/>
              <a:gd name="T99" fmla="*/ 4929 h 6720"/>
              <a:gd name="T100" fmla="*/ 10548 w 17700"/>
              <a:gd name="T101" fmla="*/ 4887 h 6720"/>
              <a:gd name="T102" fmla="*/ 10839 w 17700"/>
              <a:gd name="T103" fmla="*/ 4831 h 6720"/>
              <a:gd name="T104" fmla="*/ 11259 w 17700"/>
              <a:gd name="T105" fmla="*/ 4740 h 6720"/>
              <a:gd name="T106" fmla="*/ 11657 w 17700"/>
              <a:gd name="T107" fmla="*/ 4645 h 6720"/>
              <a:gd name="T108" fmla="*/ 12030 w 17700"/>
              <a:gd name="T109" fmla="*/ 4545 h 6720"/>
              <a:gd name="T110" fmla="*/ 12320 w 17700"/>
              <a:gd name="T111" fmla="*/ 4463 h 6720"/>
              <a:gd name="T112" fmla="*/ 12486 w 17700"/>
              <a:gd name="T113" fmla="*/ 4415 h 6720"/>
              <a:gd name="T114" fmla="*/ 12643 w 17700"/>
              <a:gd name="T115" fmla="*/ 4364 h 6720"/>
              <a:gd name="T116" fmla="*/ 17700 w 17700"/>
              <a:gd name="T117" fmla="*/ 0 h 6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700" h="6720">
                <a:moveTo>
                  <a:pt x="17700" y="0"/>
                </a:moveTo>
                <a:lnTo>
                  <a:pt x="9692" y="1390"/>
                </a:lnTo>
                <a:lnTo>
                  <a:pt x="11476" y="2610"/>
                </a:lnTo>
                <a:lnTo>
                  <a:pt x="11436" y="2629"/>
                </a:lnTo>
                <a:lnTo>
                  <a:pt x="11397" y="2647"/>
                </a:lnTo>
                <a:lnTo>
                  <a:pt x="11356" y="2667"/>
                </a:lnTo>
                <a:lnTo>
                  <a:pt x="11315" y="2686"/>
                </a:lnTo>
                <a:lnTo>
                  <a:pt x="11274" y="2706"/>
                </a:lnTo>
                <a:lnTo>
                  <a:pt x="11232" y="2726"/>
                </a:lnTo>
                <a:lnTo>
                  <a:pt x="11190" y="2746"/>
                </a:lnTo>
                <a:lnTo>
                  <a:pt x="11148" y="2766"/>
                </a:lnTo>
                <a:lnTo>
                  <a:pt x="11093" y="2788"/>
                </a:lnTo>
                <a:lnTo>
                  <a:pt x="11040" y="2812"/>
                </a:lnTo>
                <a:lnTo>
                  <a:pt x="10985" y="2835"/>
                </a:lnTo>
                <a:lnTo>
                  <a:pt x="10930" y="2858"/>
                </a:lnTo>
                <a:lnTo>
                  <a:pt x="10874" y="2881"/>
                </a:lnTo>
                <a:lnTo>
                  <a:pt x="10818" y="2906"/>
                </a:lnTo>
                <a:lnTo>
                  <a:pt x="10762" y="2930"/>
                </a:lnTo>
                <a:lnTo>
                  <a:pt x="10704" y="2955"/>
                </a:lnTo>
                <a:lnTo>
                  <a:pt x="10647" y="2978"/>
                </a:lnTo>
                <a:lnTo>
                  <a:pt x="10588" y="3002"/>
                </a:lnTo>
                <a:lnTo>
                  <a:pt x="10528" y="3027"/>
                </a:lnTo>
                <a:lnTo>
                  <a:pt x="10468" y="3050"/>
                </a:lnTo>
                <a:lnTo>
                  <a:pt x="10408" y="3073"/>
                </a:lnTo>
                <a:lnTo>
                  <a:pt x="10347" y="3097"/>
                </a:lnTo>
                <a:lnTo>
                  <a:pt x="10286" y="3120"/>
                </a:lnTo>
                <a:lnTo>
                  <a:pt x="10223" y="3142"/>
                </a:lnTo>
                <a:lnTo>
                  <a:pt x="10192" y="3154"/>
                </a:lnTo>
                <a:lnTo>
                  <a:pt x="10161" y="3165"/>
                </a:lnTo>
                <a:lnTo>
                  <a:pt x="10129" y="3178"/>
                </a:lnTo>
                <a:lnTo>
                  <a:pt x="10098" y="3189"/>
                </a:lnTo>
                <a:lnTo>
                  <a:pt x="10066" y="3201"/>
                </a:lnTo>
                <a:lnTo>
                  <a:pt x="10034" y="3213"/>
                </a:lnTo>
                <a:lnTo>
                  <a:pt x="10002" y="3224"/>
                </a:lnTo>
                <a:lnTo>
                  <a:pt x="9970" y="3236"/>
                </a:lnTo>
                <a:lnTo>
                  <a:pt x="9937" y="3249"/>
                </a:lnTo>
                <a:lnTo>
                  <a:pt x="9905" y="3260"/>
                </a:lnTo>
                <a:lnTo>
                  <a:pt x="9872" y="3271"/>
                </a:lnTo>
                <a:lnTo>
                  <a:pt x="9840" y="3281"/>
                </a:lnTo>
                <a:lnTo>
                  <a:pt x="9807" y="3292"/>
                </a:lnTo>
                <a:lnTo>
                  <a:pt x="9774" y="3303"/>
                </a:lnTo>
                <a:lnTo>
                  <a:pt x="9741" y="3313"/>
                </a:lnTo>
                <a:lnTo>
                  <a:pt x="9707" y="3324"/>
                </a:lnTo>
                <a:lnTo>
                  <a:pt x="9641" y="3346"/>
                </a:lnTo>
                <a:lnTo>
                  <a:pt x="9573" y="3368"/>
                </a:lnTo>
                <a:lnTo>
                  <a:pt x="9506" y="3391"/>
                </a:lnTo>
                <a:lnTo>
                  <a:pt x="9439" y="3413"/>
                </a:lnTo>
                <a:lnTo>
                  <a:pt x="9370" y="3435"/>
                </a:lnTo>
                <a:lnTo>
                  <a:pt x="9300" y="3456"/>
                </a:lnTo>
                <a:lnTo>
                  <a:pt x="9231" y="3476"/>
                </a:lnTo>
                <a:lnTo>
                  <a:pt x="9161" y="3495"/>
                </a:lnTo>
                <a:lnTo>
                  <a:pt x="9090" y="3516"/>
                </a:lnTo>
                <a:lnTo>
                  <a:pt x="9020" y="3536"/>
                </a:lnTo>
                <a:lnTo>
                  <a:pt x="8948" y="3556"/>
                </a:lnTo>
                <a:lnTo>
                  <a:pt x="8878" y="3575"/>
                </a:lnTo>
                <a:lnTo>
                  <a:pt x="8806" y="3595"/>
                </a:lnTo>
                <a:lnTo>
                  <a:pt x="8733" y="3613"/>
                </a:lnTo>
                <a:lnTo>
                  <a:pt x="8661" y="3632"/>
                </a:lnTo>
                <a:lnTo>
                  <a:pt x="8588" y="3650"/>
                </a:lnTo>
                <a:lnTo>
                  <a:pt x="8515" y="3669"/>
                </a:lnTo>
                <a:lnTo>
                  <a:pt x="8441" y="3687"/>
                </a:lnTo>
                <a:lnTo>
                  <a:pt x="8367" y="3703"/>
                </a:lnTo>
                <a:lnTo>
                  <a:pt x="8292" y="3721"/>
                </a:lnTo>
                <a:lnTo>
                  <a:pt x="8218" y="3738"/>
                </a:lnTo>
                <a:lnTo>
                  <a:pt x="8143" y="3753"/>
                </a:lnTo>
                <a:lnTo>
                  <a:pt x="8068" y="3770"/>
                </a:lnTo>
                <a:lnTo>
                  <a:pt x="7993" y="3785"/>
                </a:lnTo>
                <a:lnTo>
                  <a:pt x="7916" y="3801"/>
                </a:lnTo>
                <a:lnTo>
                  <a:pt x="7841" y="3816"/>
                </a:lnTo>
                <a:lnTo>
                  <a:pt x="7765" y="3831"/>
                </a:lnTo>
                <a:lnTo>
                  <a:pt x="7688" y="3845"/>
                </a:lnTo>
                <a:lnTo>
                  <a:pt x="7612" y="3860"/>
                </a:lnTo>
                <a:lnTo>
                  <a:pt x="7535" y="3874"/>
                </a:lnTo>
                <a:lnTo>
                  <a:pt x="7457" y="3886"/>
                </a:lnTo>
                <a:lnTo>
                  <a:pt x="7381" y="3898"/>
                </a:lnTo>
                <a:lnTo>
                  <a:pt x="7070" y="3948"/>
                </a:lnTo>
                <a:lnTo>
                  <a:pt x="6757" y="3987"/>
                </a:lnTo>
                <a:lnTo>
                  <a:pt x="6678" y="3996"/>
                </a:lnTo>
                <a:lnTo>
                  <a:pt x="6601" y="4006"/>
                </a:lnTo>
                <a:lnTo>
                  <a:pt x="6522" y="4015"/>
                </a:lnTo>
                <a:lnTo>
                  <a:pt x="6444" y="4023"/>
                </a:lnTo>
                <a:lnTo>
                  <a:pt x="6364" y="4030"/>
                </a:lnTo>
                <a:lnTo>
                  <a:pt x="6286" y="4037"/>
                </a:lnTo>
                <a:lnTo>
                  <a:pt x="6207" y="4044"/>
                </a:lnTo>
                <a:lnTo>
                  <a:pt x="6129" y="4050"/>
                </a:lnTo>
                <a:lnTo>
                  <a:pt x="6050" y="4056"/>
                </a:lnTo>
                <a:lnTo>
                  <a:pt x="5972" y="4062"/>
                </a:lnTo>
                <a:lnTo>
                  <a:pt x="5893" y="4067"/>
                </a:lnTo>
                <a:lnTo>
                  <a:pt x="5814" y="4071"/>
                </a:lnTo>
                <a:lnTo>
                  <a:pt x="5736" y="4076"/>
                </a:lnTo>
                <a:lnTo>
                  <a:pt x="5657" y="4080"/>
                </a:lnTo>
                <a:lnTo>
                  <a:pt x="5579" y="4084"/>
                </a:lnTo>
                <a:lnTo>
                  <a:pt x="5501" y="4088"/>
                </a:lnTo>
                <a:lnTo>
                  <a:pt x="5423" y="4090"/>
                </a:lnTo>
                <a:lnTo>
                  <a:pt x="5345" y="4091"/>
                </a:lnTo>
                <a:lnTo>
                  <a:pt x="5267" y="4094"/>
                </a:lnTo>
                <a:lnTo>
                  <a:pt x="5189" y="4095"/>
                </a:lnTo>
                <a:lnTo>
                  <a:pt x="5112" y="4096"/>
                </a:lnTo>
                <a:lnTo>
                  <a:pt x="5035" y="4097"/>
                </a:lnTo>
                <a:lnTo>
                  <a:pt x="4957" y="4097"/>
                </a:lnTo>
                <a:lnTo>
                  <a:pt x="4880" y="4097"/>
                </a:lnTo>
                <a:lnTo>
                  <a:pt x="4803" y="4097"/>
                </a:lnTo>
                <a:lnTo>
                  <a:pt x="4726" y="4097"/>
                </a:lnTo>
                <a:lnTo>
                  <a:pt x="4650" y="4096"/>
                </a:lnTo>
                <a:lnTo>
                  <a:pt x="4573" y="4094"/>
                </a:lnTo>
                <a:lnTo>
                  <a:pt x="4498" y="4093"/>
                </a:lnTo>
                <a:lnTo>
                  <a:pt x="4422" y="4089"/>
                </a:lnTo>
                <a:lnTo>
                  <a:pt x="4346" y="4087"/>
                </a:lnTo>
                <a:lnTo>
                  <a:pt x="4271" y="4084"/>
                </a:lnTo>
                <a:lnTo>
                  <a:pt x="4197" y="4080"/>
                </a:lnTo>
                <a:lnTo>
                  <a:pt x="4122" y="4077"/>
                </a:lnTo>
                <a:lnTo>
                  <a:pt x="4048" y="4073"/>
                </a:lnTo>
                <a:lnTo>
                  <a:pt x="3975" y="4069"/>
                </a:lnTo>
                <a:lnTo>
                  <a:pt x="3901" y="4064"/>
                </a:lnTo>
                <a:lnTo>
                  <a:pt x="3828" y="4059"/>
                </a:lnTo>
                <a:lnTo>
                  <a:pt x="3755" y="4054"/>
                </a:lnTo>
                <a:lnTo>
                  <a:pt x="3683" y="4047"/>
                </a:lnTo>
                <a:lnTo>
                  <a:pt x="3611" y="4042"/>
                </a:lnTo>
                <a:lnTo>
                  <a:pt x="3539" y="4035"/>
                </a:lnTo>
                <a:lnTo>
                  <a:pt x="3468" y="4028"/>
                </a:lnTo>
                <a:lnTo>
                  <a:pt x="3397" y="4022"/>
                </a:lnTo>
                <a:lnTo>
                  <a:pt x="3326" y="4014"/>
                </a:lnTo>
                <a:lnTo>
                  <a:pt x="3257" y="4007"/>
                </a:lnTo>
                <a:lnTo>
                  <a:pt x="3187" y="3999"/>
                </a:lnTo>
                <a:lnTo>
                  <a:pt x="3119" y="3992"/>
                </a:lnTo>
                <a:lnTo>
                  <a:pt x="3050" y="3984"/>
                </a:lnTo>
                <a:lnTo>
                  <a:pt x="2982" y="3975"/>
                </a:lnTo>
                <a:lnTo>
                  <a:pt x="2915" y="3966"/>
                </a:lnTo>
                <a:lnTo>
                  <a:pt x="2847" y="3957"/>
                </a:lnTo>
                <a:lnTo>
                  <a:pt x="2781" y="3948"/>
                </a:lnTo>
                <a:lnTo>
                  <a:pt x="2716" y="3938"/>
                </a:lnTo>
                <a:lnTo>
                  <a:pt x="2649" y="3928"/>
                </a:lnTo>
                <a:lnTo>
                  <a:pt x="2585" y="3920"/>
                </a:lnTo>
                <a:lnTo>
                  <a:pt x="2521" y="3910"/>
                </a:lnTo>
                <a:lnTo>
                  <a:pt x="2457" y="3898"/>
                </a:lnTo>
                <a:lnTo>
                  <a:pt x="2394" y="3888"/>
                </a:lnTo>
                <a:lnTo>
                  <a:pt x="2332" y="3879"/>
                </a:lnTo>
                <a:lnTo>
                  <a:pt x="2270" y="3867"/>
                </a:lnTo>
                <a:lnTo>
                  <a:pt x="2209" y="3856"/>
                </a:lnTo>
                <a:lnTo>
                  <a:pt x="2148" y="3845"/>
                </a:lnTo>
                <a:lnTo>
                  <a:pt x="2089" y="3834"/>
                </a:lnTo>
                <a:lnTo>
                  <a:pt x="1970" y="3812"/>
                </a:lnTo>
                <a:lnTo>
                  <a:pt x="1855" y="3789"/>
                </a:lnTo>
                <a:lnTo>
                  <a:pt x="1742" y="3764"/>
                </a:lnTo>
                <a:lnTo>
                  <a:pt x="1633" y="3741"/>
                </a:lnTo>
                <a:lnTo>
                  <a:pt x="1526" y="3717"/>
                </a:lnTo>
                <a:lnTo>
                  <a:pt x="1423" y="3692"/>
                </a:lnTo>
                <a:lnTo>
                  <a:pt x="1321" y="3668"/>
                </a:lnTo>
                <a:lnTo>
                  <a:pt x="1224" y="3643"/>
                </a:lnTo>
                <a:lnTo>
                  <a:pt x="1129" y="3619"/>
                </a:lnTo>
                <a:lnTo>
                  <a:pt x="1039" y="3595"/>
                </a:lnTo>
                <a:lnTo>
                  <a:pt x="950" y="3571"/>
                </a:lnTo>
                <a:lnTo>
                  <a:pt x="866" y="3547"/>
                </a:lnTo>
                <a:lnTo>
                  <a:pt x="785" y="3524"/>
                </a:lnTo>
                <a:lnTo>
                  <a:pt x="708" y="3501"/>
                </a:lnTo>
                <a:lnTo>
                  <a:pt x="635" y="3478"/>
                </a:lnTo>
                <a:lnTo>
                  <a:pt x="565" y="3457"/>
                </a:lnTo>
                <a:lnTo>
                  <a:pt x="436" y="3415"/>
                </a:lnTo>
                <a:lnTo>
                  <a:pt x="323" y="3377"/>
                </a:lnTo>
                <a:lnTo>
                  <a:pt x="227" y="3344"/>
                </a:lnTo>
                <a:lnTo>
                  <a:pt x="146" y="3314"/>
                </a:lnTo>
                <a:lnTo>
                  <a:pt x="83" y="3291"/>
                </a:lnTo>
                <a:lnTo>
                  <a:pt x="38" y="3273"/>
                </a:lnTo>
                <a:lnTo>
                  <a:pt x="9" y="3261"/>
                </a:lnTo>
                <a:lnTo>
                  <a:pt x="0" y="3257"/>
                </a:lnTo>
                <a:lnTo>
                  <a:pt x="9" y="3263"/>
                </a:lnTo>
                <a:lnTo>
                  <a:pt x="34" y="3278"/>
                </a:lnTo>
                <a:lnTo>
                  <a:pt x="76" y="3304"/>
                </a:lnTo>
                <a:lnTo>
                  <a:pt x="135" y="3338"/>
                </a:lnTo>
                <a:lnTo>
                  <a:pt x="210" y="3381"/>
                </a:lnTo>
                <a:lnTo>
                  <a:pt x="301" y="3430"/>
                </a:lnTo>
                <a:lnTo>
                  <a:pt x="406" y="3486"/>
                </a:lnTo>
                <a:lnTo>
                  <a:pt x="528" y="3549"/>
                </a:lnTo>
                <a:lnTo>
                  <a:pt x="593" y="3582"/>
                </a:lnTo>
                <a:lnTo>
                  <a:pt x="663" y="3617"/>
                </a:lnTo>
                <a:lnTo>
                  <a:pt x="736" y="3653"/>
                </a:lnTo>
                <a:lnTo>
                  <a:pt x="813" y="3690"/>
                </a:lnTo>
                <a:lnTo>
                  <a:pt x="893" y="3728"/>
                </a:lnTo>
                <a:lnTo>
                  <a:pt x="977" y="3766"/>
                </a:lnTo>
                <a:lnTo>
                  <a:pt x="1064" y="3805"/>
                </a:lnTo>
                <a:lnTo>
                  <a:pt x="1154" y="3845"/>
                </a:lnTo>
                <a:lnTo>
                  <a:pt x="1248" y="3886"/>
                </a:lnTo>
                <a:lnTo>
                  <a:pt x="1345" y="3928"/>
                </a:lnTo>
                <a:lnTo>
                  <a:pt x="1445" y="3969"/>
                </a:lnTo>
                <a:lnTo>
                  <a:pt x="1549" y="4012"/>
                </a:lnTo>
                <a:lnTo>
                  <a:pt x="1655" y="4055"/>
                </a:lnTo>
                <a:lnTo>
                  <a:pt x="1764" y="4097"/>
                </a:lnTo>
                <a:lnTo>
                  <a:pt x="1876" y="4140"/>
                </a:lnTo>
                <a:lnTo>
                  <a:pt x="1992" y="4184"/>
                </a:lnTo>
                <a:lnTo>
                  <a:pt x="2051" y="4205"/>
                </a:lnTo>
                <a:lnTo>
                  <a:pt x="2110" y="4227"/>
                </a:lnTo>
                <a:lnTo>
                  <a:pt x="2170" y="4248"/>
                </a:lnTo>
                <a:lnTo>
                  <a:pt x="2231" y="4269"/>
                </a:lnTo>
                <a:lnTo>
                  <a:pt x="2292" y="4290"/>
                </a:lnTo>
                <a:lnTo>
                  <a:pt x="2354" y="4311"/>
                </a:lnTo>
                <a:lnTo>
                  <a:pt x="2417" y="4332"/>
                </a:lnTo>
                <a:lnTo>
                  <a:pt x="2481" y="4353"/>
                </a:lnTo>
                <a:lnTo>
                  <a:pt x="2544" y="4374"/>
                </a:lnTo>
                <a:lnTo>
                  <a:pt x="2610" y="4395"/>
                </a:lnTo>
                <a:lnTo>
                  <a:pt x="2675" y="4416"/>
                </a:lnTo>
                <a:lnTo>
                  <a:pt x="2741" y="4436"/>
                </a:lnTo>
                <a:lnTo>
                  <a:pt x="2808" y="4457"/>
                </a:lnTo>
                <a:lnTo>
                  <a:pt x="2875" y="4477"/>
                </a:lnTo>
                <a:lnTo>
                  <a:pt x="2943" y="4498"/>
                </a:lnTo>
                <a:lnTo>
                  <a:pt x="3011" y="4518"/>
                </a:lnTo>
                <a:lnTo>
                  <a:pt x="3080" y="4538"/>
                </a:lnTo>
                <a:lnTo>
                  <a:pt x="3149" y="4557"/>
                </a:lnTo>
                <a:lnTo>
                  <a:pt x="3220" y="4577"/>
                </a:lnTo>
                <a:lnTo>
                  <a:pt x="3291" y="4596"/>
                </a:lnTo>
                <a:lnTo>
                  <a:pt x="3362" y="4616"/>
                </a:lnTo>
                <a:lnTo>
                  <a:pt x="3434" y="4635"/>
                </a:lnTo>
                <a:lnTo>
                  <a:pt x="3506" y="4654"/>
                </a:lnTo>
                <a:lnTo>
                  <a:pt x="3579" y="4673"/>
                </a:lnTo>
                <a:lnTo>
                  <a:pt x="3652" y="4690"/>
                </a:lnTo>
                <a:lnTo>
                  <a:pt x="3726" y="4709"/>
                </a:lnTo>
                <a:lnTo>
                  <a:pt x="3800" y="4727"/>
                </a:lnTo>
                <a:lnTo>
                  <a:pt x="3875" y="4745"/>
                </a:lnTo>
                <a:lnTo>
                  <a:pt x="3950" y="4761"/>
                </a:lnTo>
                <a:lnTo>
                  <a:pt x="4026" y="4778"/>
                </a:lnTo>
                <a:lnTo>
                  <a:pt x="4102" y="4795"/>
                </a:lnTo>
                <a:lnTo>
                  <a:pt x="4179" y="4810"/>
                </a:lnTo>
                <a:lnTo>
                  <a:pt x="4256" y="4827"/>
                </a:lnTo>
                <a:lnTo>
                  <a:pt x="4333" y="4843"/>
                </a:lnTo>
                <a:lnTo>
                  <a:pt x="4412" y="4859"/>
                </a:lnTo>
                <a:lnTo>
                  <a:pt x="4489" y="4874"/>
                </a:lnTo>
                <a:lnTo>
                  <a:pt x="4568" y="4889"/>
                </a:lnTo>
                <a:lnTo>
                  <a:pt x="4647" y="4903"/>
                </a:lnTo>
                <a:lnTo>
                  <a:pt x="4727" y="4918"/>
                </a:lnTo>
                <a:lnTo>
                  <a:pt x="4807" y="4931"/>
                </a:lnTo>
                <a:lnTo>
                  <a:pt x="4886" y="4944"/>
                </a:lnTo>
                <a:lnTo>
                  <a:pt x="4967" y="4958"/>
                </a:lnTo>
                <a:lnTo>
                  <a:pt x="5048" y="4970"/>
                </a:lnTo>
                <a:lnTo>
                  <a:pt x="5129" y="4982"/>
                </a:lnTo>
                <a:lnTo>
                  <a:pt x="5210" y="4994"/>
                </a:lnTo>
                <a:lnTo>
                  <a:pt x="5292" y="5006"/>
                </a:lnTo>
                <a:lnTo>
                  <a:pt x="5374" y="5018"/>
                </a:lnTo>
                <a:lnTo>
                  <a:pt x="5456" y="5030"/>
                </a:lnTo>
                <a:lnTo>
                  <a:pt x="5538" y="5040"/>
                </a:lnTo>
                <a:lnTo>
                  <a:pt x="5621" y="5049"/>
                </a:lnTo>
                <a:lnTo>
                  <a:pt x="5704" y="5059"/>
                </a:lnTo>
                <a:lnTo>
                  <a:pt x="5787" y="5067"/>
                </a:lnTo>
                <a:lnTo>
                  <a:pt x="5870" y="5076"/>
                </a:lnTo>
                <a:lnTo>
                  <a:pt x="5954" y="5084"/>
                </a:lnTo>
                <a:lnTo>
                  <a:pt x="6038" y="5093"/>
                </a:lnTo>
                <a:lnTo>
                  <a:pt x="6121" y="5101"/>
                </a:lnTo>
                <a:lnTo>
                  <a:pt x="6205" y="5107"/>
                </a:lnTo>
                <a:lnTo>
                  <a:pt x="6289" y="5115"/>
                </a:lnTo>
                <a:lnTo>
                  <a:pt x="6374" y="5121"/>
                </a:lnTo>
                <a:lnTo>
                  <a:pt x="6458" y="5127"/>
                </a:lnTo>
                <a:lnTo>
                  <a:pt x="6542" y="5133"/>
                </a:lnTo>
                <a:lnTo>
                  <a:pt x="6628" y="5137"/>
                </a:lnTo>
                <a:lnTo>
                  <a:pt x="6712" y="5142"/>
                </a:lnTo>
                <a:lnTo>
                  <a:pt x="6797" y="5145"/>
                </a:lnTo>
                <a:lnTo>
                  <a:pt x="7136" y="5160"/>
                </a:lnTo>
                <a:lnTo>
                  <a:pt x="7178" y="5160"/>
                </a:lnTo>
                <a:lnTo>
                  <a:pt x="7220" y="5160"/>
                </a:lnTo>
                <a:lnTo>
                  <a:pt x="7264" y="5161"/>
                </a:lnTo>
                <a:lnTo>
                  <a:pt x="7306" y="5161"/>
                </a:lnTo>
                <a:lnTo>
                  <a:pt x="7348" y="5161"/>
                </a:lnTo>
                <a:lnTo>
                  <a:pt x="7391" y="5162"/>
                </a:lnTo>
                <a:lnTo>
                  <a:pt x="7433" y="5162"/>
                </a:lnTo>
                <a:lnTo>
                  <a:pt x="7475" y="5162"/>
                </a:lnTo>
                <a:lnTo>
                  <a:pt x="7560" y="5163"/>
                </a:lnTo>
                <a:lnTo>
                  <a:pt x="7645" y="5163"/>
                </a:lnTo>
                <a:lnTo>
                  <a:pt x="7729" y="5163"/>
                </a:lnTo>
                <a:lnTo>
                  <a:pt x="7815" y="5161"/>
                </a:lnTo>
                <a:lnTo>
                  <a:pt x="7899" y="5160"/>
                </a:lnTo>
                <a:lnTo>
                  <a:pt x="7983" y="5156"/>
                </a:lnTo>
                <a:lnTo>
                  <a:pt x="8067" y="5154"/>
                </a:lnTo>
                <a:lnTo>
                  <a:pt x="8151" y="5151"/>
                </a:lnTo>
                <a:lnTo>
                  <a:pt x="8235" y="5148"/>
                </a:lnTo>
                <a:lnTo>
                  <a:pt x="8319" y="5144"/>
                </a:lnTo>
                <a:lnTo>
                  <a:pt x="8403" y="5141"/>
                </a:lnTo>
                <a:lnTo>
                  <a:pt x="8486" y="5136"/>
                </a:lnTo>
                <a:lnTo>
                  <a:pt x="8569" y="5131"/>
                </a:lnTo>
                <a:lnTo>
                  <a:pt x="8652" y="5125"/>
                </a:lnTo>
                <a:lnTo>
                  <a:pt x="8735" y="5120"/>
                </a:lnTo>
                <a:lnTo>
                  <a:pt x="8818" y="5113"/>
                </a:lnTo>
                <a:lnTo>
                  <a:pt x="8900" y="5106"/>
                </a:lnTo>
                <a:lnTo>
                  <a:pt x="8982" y="5100"/>
                </a:lnTo>
                <a:lnTo>
                  <a:pt x="9064" y="5092"/>
                </a:lnTo>
                <a:lnTo>
                  <a:pt x="9145" y="5084"/>
                </a:lnTo>
                <a:lnTo>
                  <a:pt x="9226" y="5076"/>
                </a:lnTo>
                <a:lnTo>
                  <a:pt x="9307" y="5067"/>
                </a:lnTo>
                <a:lnTo>
                  <a:pt x="9388" y="5059"/>
                </a:lnTo>
                <a:lnTo>
                  <a:pt x="9467" y="5050"/>
                </a:lnTo>
                <a:lnTo>
                  <a:pt x="9548" y="5041"/>
                </a:lnTo>
                <a:lnTo>
                  <a:pt x="9628" y="5032"/>
                </a:lnTo>
                <a:lnTo>
                  <a:pt x="9706" y="5021"/>
                </a:lnTo>
                <a:lnTo>
                  <a:pt x="9785" y="5010"/>
                </a:lnTo>
                <a:lnTo>
                  <a:pt x="9863" y="4999"/>
                </a:lnTo>
                <a:lnTo>
                  <a:pt x="9941" y="4986"/>
                </a:lnTo>
                <a:lnTo>
                  <a:pt x="10018" y="4974"/>
                </a:lnTo>
                <a:lnTo>
                  <a:pt x="10096" y="4963"/>
                </a:lnTo>
                <a:lnTo>
                  <a:pt x="10133" y="4958"/>
                </a:lnTo>
                <a:lnTo>
                  <a:pt x="10172" y="4951"/>
                </a:lnTo>
                <a:lnTo>
                  <a:pt x="10211" y="4945"/>
                </a:lnTo>
                <a:lnTo>
                  <a:pt x="10248" y="4940"/>
                </a:lnTo>
                <a:lnTo>
                  <a:pt x="10287" y="4934"/>
                </a:lnTo>
                <a:lnTo>
                  <a:pt x="10325" y="4929"/>
                </a:lnTo>
                <a:lnTo>
                  <a:pt x="10362" y="4922"/>
                </a:lnTo>
                <a:lnTo>
                  <a:pt x="10400" y="4916"/>
                </a:lnTo>
                <a:lnTo>
                  <a:pt x="10436" y="4908"/>
                </a:lnTo>
                <a:lnTo>
                  <a:pt x="10474" y="4901"/>
                </a:lnTo>
                <a:lnTo>
                  <a:pt x="10510" y="4893"/>
                </a:lnTo>
                <a:lnTo>
                  <a:pt x="10548" y="4887"/>
                </a:lnTo>
                <a:lnTo>
                  <a:pt x="10585" y="4879"/>
                </a:lnTo>
                <a:lnTo>
                  <a:pt x="10621" y="4872"/>
                </a:lnTo>
                <a:lnTo>
                  <a:pt x="10658" y="4866"/>
                </a:lnTo>
                <a:lnTo>
                  <a:pt x="10694" y="4858"/>
                </a:lnTo>
                <a:lnTo>
                  <a:pt x="10767" y="4846"/>
                </a:lnTo>
                <a:lnTo>
                  <a:pt x="10839" y="4831"/>
                </a:lnTo>
                <a:lnTo>
                  <a:pt x="10911" y="4817"/>
                </a:lnTo>
                <a:lnTo>
                  <a:pt x="10982" y="4802"/>
                </a:lnTo>
                <a:lnTo>
                  <a:pt x="11053" y="4787"/>
                </a:lnTo>
                <a:lnTo>
                  <a:pt x="11122" y="4771"/>
                </a:lnTo>
                <a:lnTo>
                  <a:pt x="11191" y="4756"/>
                </a:lnTo>
                <a:lnTo>
                  <a:pt x="11259" y="4740"/>
                </a:lnTo>
                <a:lnTo>
                  <a:pt x="11327" y="4725"/>
                </a:lnTo>
                <a:lnTo>
                  <a:pt x="11394" y="4708"/>
                </a:lnTo>
                <a:lnTo>
                  <a:pt x="11461" y="4693"/>
                </a:lnTo>
                <a:lnTo>
                  <a:pt x="11527" y="4676"/>
                </a:lnTo>
                <a:lnTo>
                  <a:pt x="11592" y="4660"/>
                </a:lnTo>
                <a:lnTo>
                  <a:pt x="11657" y="4645"/>
                </a:lnTo>
                <a:lnTo>
                  <a:pt x="11721" y="4629"/>
                </a:lnTo>
                <a:lnTo>
                  <a:pt x="11785" y="4614"/>
                </a:lnTo>
                <a:lnTo>
                  <a:pt x="11847" y="4596"/>
                </a:lnTo>
                <a:lnTo>
                  <a:pt x="11909" y="4578"/>
                </a:lnTo>
                <a:lnTo>
                  <a:pt x="11970" y="4562"/>
                </a:lnTo>
                <a:lnTo>
                  <a:pt x="12030" y="4545"/>
                </a:lnTo>
                <a:lnTo>
                  <a:pt x="12089" y="4528"/>
                </a:lnTo>
                <a:lnTo>
                  <a:pt x="12149" y="4512"/>
                </a:lnTo>
                <a:lnTo>
                  <a:pt x="12206" y="4495"/>
                </a:lnTo>
                <a:lnTo>
                  <a:pt x="12264" y="4479"/>
                </a:lnTo>
                <a:lnTo>
                  <a:pt x="12293" y="4471"/>
                </a:lnTo>
                <a:lnTo>
                  <a:pt x="12320" y="4463"/>
                </a:lnTo>
                <a:lnTo>
                  <a:pt x="12349" y="4454"/>
                </a:lnTo>
                <a:lnTo>
                  <a:pt x="12377" y="4446"/>
                </a:lnTo>
                <a:lnTo>
                  <a:pt x="12404" y="4439"/>
                </a:lnTo>
                <a:lnTo>
                  <a:pt x="12432" y="4431"/>
                </a:lnTo>
                <a:lnTo>
                  <a:pt x="12460" y="4423"/>
                </a:lnTo>
                <a:lnTo>
                  <a:pt x="12486" y="4415"/>
                </a:lnTo>
                <a:lnTo>
                  <a:pt x="12513" y="4406"/>
                </a:lnTo>
                <a:lnTo>
                  <a:pt x="12539" y="4398"/>
                </a:lnTo>
                <a:lnTo>
                  <a:pt x="12566" y="4390"/>
                </a:lnTo>
                <a:lnTo>
                  <a:pt x="12592" y="4381"/>
                </a:lnTo>
                <a:lnTo>
                  <a:pt x="12618" y="4372"/>
                </a:lnTo>
                <a:lnTo>
                  <a:pt x="12643" y="4364"/>
                </a:lnTo>
                <a:lnTo>
                  <a:pt x="12669" y="4355"/>
                </a:lnTo>
                <a:lnTo>
                  <a:pt x="12694" y="4348"/>
                </a:lnTo>
                <a:lnTo>
                  <a:pt x="12698" y="4347"/>
                </a:lnTo>
                <a:lnTo>
                  <a:pt x="12701" y="4345"/>
                </a:lnTo>
                <a:lnTo>
                  <a:pt x="13105" y="6720"/>
                </a:lnTo>
                <a:lnTo>
                  <a:pt x="177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D6D7E29-419D-4C63-BA21-DA8F52887F76}"/>
              </a:ext>
            </a:extLst>
          </p:cNvPr>
          <p:cNvSpPr txBox="1"/>
          <p:nvPr/>
        </p:nvSpPr>
        <p:spPr>
          <a:xfrm>
            <a:off x="2016817" y="2263737"/>
            <a:ext cx="5444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Extraction + Classification</a:t>
            </a:r>
            <a:endParaRPr lang="fr-FR" sz="4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71DF685-55FB-4BD4-A2B6-A4D1CFDDD5D5}"/>
              </a:ext>
            </a:extLst>
          </p:cNvPr>
          <p:cNvSpPr>
            <a:spLocks noEditPoints="1"/>
          </p:cNvSpPr>
          <p:nvPr/>
        </p:nvSpPr>
        <p:spPr bwMode="auto">
          <a:xfrm>
            <a:off x="7508672" y="3694633"/>
            <a:ext cx="4573423" cy="4584278"/>
          </a:xfrm>
          <a:custGeom>
            <a:avLst/>
            <a:gdLst>
              <a:gd name="T0" fmla="*/ 712 w 712"/>
              <a:gd name="T1" fmla="*/ 373 h 713"/>
              <a:gd name="T2" fmla="*/ 651 w 712"/>
              <a:gd name="T3" fmla="*/ 313 h 713"/>
              <a:gd name="T4" fmla="*/ 693 w 712"/>
              <a:gd name="T5" fmla="*/ 238 h 713"/>
              <a:gd name="T6" fmla="*/ 611 w 712"/>
              <a:gd name="T7" fmla="*/ 202 h 713"/>
              <a:gd name="T8" fmla="*/ 620 w 712"/>
              <a:gd name="T9" fmla="*/ 116 h 713"/>
              <a:gd name="T10" fmla="*/ 534 w 712"/>
              <a:gd name="T11" fmla="*/ 117 h 713"/>
              <a:gd name="T12" fmla="*/ 510 w 712"/>
              <a:gd name="T13" fmla="*/ 35 h 713"/>
              <a:gd name="T14" fmla="*/ 427 w 712"/>
              <a:gd name="T15" fmla="*/ 67 h 713"/>
              <a:gd name="T16" fmla="*/ 373 w 712"/>
              <a:gd name="T17" fmla="*/ 0 h 713"/>
              <a:gd name="T18" fmla="*/ 313 w 712"/>
              <a:gd name="T19" fmla="*/ 61 h 713"/>
              <a:gd name="T20" fmla="*/ 237 w 712"/>
              <a:gd name="T21" fmla="*/ 19 h 713"/>
              <a:gd name="T22" fmla="*/ 201 w 712"/>
              <a:gd name="T23" fmla="*/ 101 h 713"/>
              <a:gd name="T24" fmla="*/ 116 w 712"/>
              <a:gd name="T25" fmla="*/ 92 h 713"/>
              <a:gd name="T26" fmla="*/ 117 w 712"/>
              <a:gd name="T27" fmla="*/ 178 h 713"/>
              <a:gd name="T28" fmla="*/ 34 w 712"/>
              <a:gd name="T29" fmla="*/ 202 h 713"/>
              <a:gd name="T30" fmla="*/ 66 w 712"/>
              <a:gd name="T31" fmla="*/ 285 h 713"/>
              <a:gd name="T32" fmla="*/ 0 w 712"/>
              <a:gd name="T33" fmla="*/ 339 h 713"/>
              <a:gd name="T34" fmla="*/ 61 w 712"/>
              <a:gd name="T35" fmla="*/ 400 h 713"/>
              <a:gd name="T36" fmla="*/ 18 w 712"/>
              <a:gd name="T37" fmla="*/ 475 h 713"/>
              <a:gd name="T38" fmla="*/ 101 w 712"/>
              <a:gd name="T39" fmla="*/ 511 h 713"/>
              <a:gd name="T40" fmla="*/ 92 w 712"/>
              <a:gd name="T41" fmla="*/ 596 h 713"/>
              <a:gd name="T42" fmla="*/ 178 w 712"/>
              <a:gd name="T43" fmla="*/ 595 h 713"/>
              <a:gd name="T44" fmla="*/ 202 w 712"/>
              <a:gd name="T45" fmla="*/ 678 h 713"/>
              <a:gd name="T46" fmla="*/ 285 w 712"/>
              <a:gd name="T47" fmla="*/ 646 h 713"/>
              <a:gd name="T48" fmla="*/ 339 w 712"/>
              <a:gd name="T49" fmla="*/ 713 h 713"/>
              <a:gd name="T50" fmla="*/ 399 w 712"/>
              <a:gd name="T51" fmla="*/ 651 h 713"/>
              <a:gd name="T52" fmla="*/ 475 w 712"/>
              <a:gd name="T53" fmla="*/ 693 h 713"/>
              <a:gd name="T54" fmla="*/ 510 w 712"/>
              <a:gd name="T55" fmla="*/ 611 h 713"/>
              <a:gd name="T56" fmla="*/ 596 w 712"/>
              <a:gd name="T57" fmla="*/ 620 h 713"/>
              <a:gd name="T58" fmla="*/ 595 w 712"/>
              <a:gd name="T59" fmla="*/ 534 h 713"/>
              <a:gd name="T60" fmla="*/ 678 w 712"/>
              <a:gd name="T61" fmla="*/ 510 h 713"/>
              <a:gd name="T62" fmla="*/ 645 w 712"/>
              <a:gd name="T63" fmla="*/ 427 h 713"/>
              <a:gd name="T64" fmla="*/ 294 w 712"/>
              <a:gd name="T65" fmla="*/ 136 h 713"/>
              <a:gd name="T66" fmla="*/ 418 w 712"/>
              <a:gd name="T67" fmla="*/ 577 h 713"/>
              <a:gd name="T68" fmla="*/ 294 w 712"/>
              <a:gd name="T69" fmla="*/ 136 h 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2" h="713">
                <a:moveTo>
                  <a:pt x="707" y="418"/>
                </a:moveTo>
                <a:cubicBezTo>
                  <a:pt x="712" y="373"/>
                  <a:pt x="712" y="373"/>
                  <a:pt x="712" y="373"/>
                </a:cubicBezTo>
                <a:cubicBezTo>
                  <a:pt x="654" y="351"/>
                  <a:pt x="654" y="351"/>
                  <a:pt x="654" y="351"/>
                </a:cubicBezTo>
                <a:cubicBezTo>
                  <a:pt x="654" y="338"/>
                  <a:pt x="653" y="326"/>
                  <a:pt x="651" y="313"/>
                </a:cubicBezTo>
                <a:cubicBezTo>
                  <a:pt x="705" y="281"/>
                  <a:pt x="705" y="281"/>
                  <a:pt x="705" y="281"/>
                </a:cubicBezTo>
                <a:cubicBezTo>
                  <a:pt x="693" y="238"/>
                  <a:pt x="693" y="238"/>
                  <a:pt x="693" y="238"/>
                </a:cubicBezTo>
                <a:cubicBezTo>
                  <a:pt x="630" y="239"/>
                  <a:pt x="630" y="239"/>
                  <a:pt x="630" y="239"/>
                </a:cubicBezTo>
                <a:cubicBezTo>
                  <a:pt x="624" y="226"/>
                  <a:pt x="618" y="214"/>
                  <a:pt x="611" y="202"/>
                </a:cubicBezTo>
                <a:cubicBezTo>
                  <a:pt x="648" y="152"/>
                  <a:pt x="648" y="152"/>
                  <a:pt x="648" y="152"/>
                </a:cubicBezTo>
                <a:cubicBezTo>
                  <a:pt x="620" y="116"/>
                  <a:pt x="620" y="116"/>
                  <a:pt x="620" y="116"/>
                </a:cubicBezTo>
                <a:cubicBezTo>
                  <a:pt x="563" y="142"/>
                  <a:pt x="563" y="142"/>
                  <a:pt x="563" y="142"/>
                </a:cubicBezTo>
                <a:cubicBezTo>
                  <a:pt x="554" y="133"/>
                  <a:pt x="544" y="125"/>
                  <a:pt x="534" y="117"/>
                </a:cubicBezTo>
                <a:cubicBezTo>
                  <a:pt x="550" y="57"/>
                  <a:pt x="550" y="57"/>
                  <a:pt x="550" y="57"/>
                </a:cubicBezTo>
                <a:cubicBezTo>
                  <a:pt x="510" y="35"/>
                  <a:pt x="510" y="35"/>
                  <a:pt x="510" y="35"/>
                </a:cubicBezTo>
                <a:cubicBezTo>
                  <a:pt x="467" y="80"/>
                  <a:pt x="467" y="80"/>
                  <a:pt x="467" y="80"/>
                </a:cubicBezTo>
                <a:cubicBezTo>
                  <a:pt x="454" y="74"/>
                  <a:pt x="440" y="70"/>
                  <a:pt x="427" y="67"/>
                </a:cubicBezTo>
                <a:cubicBezTo>
                  <a:pt x="418" y="5"/>
                  <a:pt x="418" y="5"/>
                  <a:pt x="418" y="5"/>
                </a:cubicBezTo>
                <a:cubicBezTo>
                  <a:pt x="373" y="0"/>
                  <a:pt x="373" y="0"/>
                  <a:pt x="373" y="0"/>
                </a:cubicBezTo>
                <a:cubicBezTo>
                  <a:pt x="350" y="58"/>
                  <a:pt x="350" y="58"/>
                  <a:pt x="350" y="58"/>
                </a:cubicBezTo>
                <a:cubicBezTo>
                  <a:pt x="338" y="58"/>
                  <a:pt x="325" y="60"/>
                  <a:pt x="313" y="61"/>
                </a:cubicBezTo>
                <a:cubicBezTo>
                  <a:pt x="281" y="6"/>
                  <a:pt x="281" y="6"/>
                  <a:pt x="281" y="6"/>
                </a:cubicBezTo>
                <a:cubicBezTo>
                  <a:pt x="237" y="19"/>
                  <a:pt x="237" y="19"/>
                  <a:pt x="237" y="19"/>
                </a:cubicBezTo>
                <a:cubicBezTo>
                  <a:pt x="239" y="82"/>
                  <a:pt x="239" y="82"/>
                  <a:pt x="239" y="82"/>
                </a:cubicBezTo>
                <a:cubicBezTo>
                  <a:pt x="226" y="88"/>
                  <a:pt x="213" y="94"/>
                  <a:pt x="201" y="101"/>
                </a:cubicBezTo>
                <a:cubicBezTo>
                  <a:pt x="151" y="64"/>
                  <a:pt x="151" y="64"/>
                  <a:pt x="151" y="64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41" y="149"/>
                  <a:pt x="141" y="149"/>
                  <a:pt x="141" y="149"/>
                </a:cubicBezTo>
                <a:cubicBezTo>
                  <a:pt x="132" y="159"/>
                  <a:pt x="124" y="168"/>
                  <a:pt x="117" y="178"/>
                </a:cubicBezTo>
                <a:cubicBezTo>
                  <a:pt x="56" y="163"/>
                  <a:pt x="56" y="163"/>
                  <a:pt x="56" y="163"/>
                </a:cubicBezTo>
                <a:cubicBezTo>
                  <a:pt x="34" y="202"/>
                  <a:pt x="34" y="202"/>
                  <a:pt x="34" y="202"/>
                </a:cubicBezTo>
                <a:cubicBezTo>
                  <a:pt x="79" y="245"/>
                  <a:pt x="79" y="245"/>
                  <a:pt x="79" y="245"/>
                </a:cubicBezTo>
                <a:cubicBezTo>
                  <a:pt x="74" y="258"/>
                  <a:pt x="70" y="272"/>
                  <a:pt x="66" y="285"/>
                </a:cubicBezTo>
                <a:cubicBezTo>
                  <a:pt x="5" y="294"/>
                  <a:pt x="5" y="294"/>
                  <a:pt x="5" y="294"/>
                </a:cubicBezTo>
                <a:cubicBezTo>
                  <a:pt x="0" y="339"/>
                  <a:pt x="0" y="339"/>
                  <a:pt x="0" y="339"/>
                </a:cubicBezTo>
                <a:cubicBezTo>
                  <a:pt x="58" y="362"/>
                  <a:pt x="58" y="362"/>
                  <a:pt x="58" y="362"/>
                </a:cubicBezTo>
                <a:cubicBezTo>
                  <a:pt x="58" y="374"/>
                  <a:pt x="59" y="387"/>
                  <a:pt x="61" y="400"/>
                </a:cubicBezTo>
                <a:cubicBezTo>
                  <a:pt x="6" y="431"/>
                  <a:pt x="6" y="431"/>
                  <a:pt x="6" y="431"/>
                </a:cubicBezTo>
                <a:cubicBezTo>
                  <a:pt x="18" y="475"/>
                  <a:pt x="18" y="475"/>
                  <a:pt x="18" y="475"/>
                </a:cubicBezTo>
                <a:cubicBezTo>
                  <a:pt x="82" y="474"/>
                  <a:pt x="82" y="474"/>
                  <a:pt x="82" y="474"/>
                </a:cubicBezTo>
                <a:cubicBezTo>
                  <a:pt x="87" y="487"/>
                  <a:pt x="94" y="499"/>
                  <a:pt x="101" y="511"/>
                </a:cubicBezTo>
                <a:cubicBezTo>
                  <a:pt x="64" y="561"/>
                  <a:pt x="64" y="561"/>
                  <a:pt x="64" y="561"/>
                </a:cubicBezTo>
                <a:cubicBezTo>
                  <a:pt x="92" y="596"/>
                  <a:pt x="92" y="596"/>
                  <a:pt x="92" y="596"/>
                </a:cubicBezTo>
                <a:cubicBezTo>
                  <a:pt x="149" y="571"/>
                  <a:pt x="149" y="571"/>
                  <a:pt x="149" y="571"/>
                </a:cubicBezTo>
                <a:cubicBezTo>
                  <a:pt x="158" y="580"/>
                  <a:pt x="168" y="588"/>
                  <a:pt x="178" y="595"/>
                </a:cubicBezTo>
                <a:cubicBezTo>
                  <a:pt x="162" y="656"/>
                  <a:pt x="162" y="656"/>
                  <a:pt x="162" y="656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45" y="633"/>
                  <a:pt x="245" y="633"/>
                  <a:pt x="245" y="633"/>
                </a:cubicBezTo>
                <a:cubicBezTo>
                  <a:pt x="258" y="638"/>
                  <a:pt x="271" y="642"/>
                  <a:pt x="285" y="646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339" y="713"/>
                  <a:pt x="339" y="713"/>
                  <a:pt x="339" y="713"/>
                </a:cubicBezTo>
                <a:cubicBezTo>
                  <a:pt x="361" y="654"/>
                  <a:pt x="361" y="654"/>
                  <a:pt x="361" y="654"/>
                </a:cubicBezTo>
                <a:cubicBezTo>
                  <a:pt x="374" y="654"/>
                  <a:pt x="387" y="653"/>
                  <a:pt x="399" y="651"/>
                </a:cubicBezTo>
                <a:cubicBezTo>
                  <a:pt x="431" y="706"/>
                  <a:pt x="431" y="706"/>
                  <a:pt x="431" y="706"/>
                </a:cubicBezTo>
                <a:cubicBezTo>
                  <a:pt x="475" y="693"/>
                  <a:pt x="475" y="693"/>
                  <a:pt x="475" y="693"/>
                </a:cubicBezTo>
                <a:cubicBezTo>
                  <a:pt x="473" y="630"/>
                  <a:pt x="473" y="630"/>
                  <a:pt x="473" y="630"/>
                </a:cubicBezTo>
                <a:cubicBezTo>
                  <a:pt x="486" y="625"/>
                  <a:pt x="499" y="618"/>
                  <a:pt x="510" y="611"/>
                </a:cubicBezTo>
                <a:cubicBezTo>
                  <a:pt x="560" y="649"/>
                  <a:pt x="560" y="649"/>
                  <a:pt x="560" y="649"/>
                </a:cubicBezTo>
                <a:cubicBezTo>
                  <a:pt x="596" y="620"/>
                  <a:pt x="596" y="620"/>
                  <a:pt x="596" y="620"/>
                </a:cubicBezTo>
                <a:cubicBezTo>
                  <a:pt x="570" y="563"/>
                  <a:pt x="570" y="563"/>
                  <a:pt x="570" y="563"/>
                </a:cubicBezTo>
                <a:cubicBezTo>
                  <a:pt x="579" y="554"/>
                  <a:pt x="587" y="544"/>
                  <a:pt x="595" y="534"/>
                </a:cubicBezTo>
                <a:cubicBezTo>
                  <a:pt x="655" y="550"/>
                  <a:pt x="655" y="550"/>
                  <a:pt x="655" y="550"/>
                </a:cubicBezTo>
                <a:cubicBezTo>
                  <a:pt x="678" y="510"/>
                  <a:pt x="678" y="510"/>
                  <a:pt x="678" y="510"/>
                </a:cubicBezTo>
                <a:cubicBezTo>
                  <a:pt x="633" y="467"/>
                  <a:pt x="633" y="467"/>
                  <a:pt x="633" y="467"/>
                </a:cubicBezTo>
                <a:cubicBezTo>
                  <a:pt x="638" y="454"/>
                  <a:pt x="642" y="441"/>
                  <a:pt x="645" y="427"/>
                </a:cubicBezTo>
                <a:lnTo>
                  <a:pt x="707" y="418"/>
                </a:lnTo>
                <a:close/>
                <a:moveTo>
                  <a:pt x="294" y="136"/>
                </a:moveTo>
                <a:cubicBezTo>
                  <a:pt x="415" y="101"/>
                  <a:pt x="542" y="172"/>
                  <a:pt x="577" y="294"/>
                </a:cubicBezTo>
                <a:cubicBezTo>
                  <a:pt x="611" y="416"/>
                  <a:pt x="540" y="543"/>
                  <a:pt x="418" y="577"/>
                </a:cubicBezTo>
                <a:cubicBezTo>
                  <a:pt x="296" y="611"/>
                  <a:pt x="170" y="540"/>
                  <a:pt x="135" y="419"/>
                </a:cubicBezTo>
                <a:cubicBezTo>
                  <a:pt x="101" y="297"/>
                  <a:pt x="172" y="170"/>
                  <a:pt x="294" y="136"/>
                </a:cubicBezTo>
                <a:close/>
              </a:path>
            </a:pathLst>
          </a:custGeom>
          <a:solidFill>
            <a:srgbClr val="B0C615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E27E3-3797-496C-AD85-56F45D7D9730}"/>
              </a:ext>
            </a:extLst>
          </p:cNvPr>
          <p:cNvSpPr/>
          <p:nvPr/>
        </p:nvSpPr>
        <p:spPr>
          <a:xfrm>
            <a:off x="7991361" y="5354291"/>
            <a:ext cx="3608044" cy="1264962"/>
          </a:xfrm>
          <a:prstGeom prst="rect">
            <a:avLst/>
          </a:prstGeom>
        </p:spPr>
        <p:txBody>
          <a:bodyPr wrap="square" lIns="487680" rIns="487680" bIns="121920">
            <a:spAutoFit/>
          </a:bodyPr>
          <a:lstStyle/>
          <a:p>
            <a:pPr algn="ctr" defTabSz="457200" eaLnBrk="1" fontAlgn="auto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4000" dirty="0">
                <a:solidFill>
                  <a:schemeClr val="bg1"/>
                </a:solidFill>
                <a:latin typeface="Open Sans Light"/>
              </a:rPr>
              <a:t>Création du modèle</a:t>
            </a:r>
            <a:endParaRPr lang="fr-FR" sz="2800" dirty="0">
              <a:solidFill>
                <a:schemeClr val="bg1"/>
              </a:solidFill>
              <a:latin typeface="Open Sans Light"/>
            </a:endParaRPr>
          </a:p>
        </p:txBody>
      </p:sp>
      <p:pic>
        <p:nvPicPr>
          <p:cNvPr id="30732" name="Picture 12">
            <a:extLst>
              <a:ext uri="{FF2B5EF4-FFF2-40B4-BE49-F238E27FC236}">
                <a16:creationId xmlns:a16="http://schemas.microsoft.com/office/drawing/2014/main" id="{6531CCC5-11C4-484D-BBAA-3C310015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62" y="8317575"/>
            <a:ext cx="5473022" cy="178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que 6" descr="Flèche : droite avec un remplissage uni">
            <a:extLst>
              <a:ext uri="{FF2B5EF4-FFF2-40B4-BE49-F238E27FC236}">
                <a16:creationId xmlns:a16="http://schemas.microsoft.com/office/drawing/2014/main" id="{6F93BC1B-DC33-4534-B0C0-7A533523D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2343099" y="5222580"/>
            <a:ext cx="1296084" cy="1296084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945BE399-B600-44A4-8E32-4174BD4E2449}"/>
              </a:ext>
            </a:extLst>
          </p:cNvPr>
          <p:cNvGrpSpPr/>
          <p:nvPr/>
        </p:nvGrpSpPr>
        <p:grpSpPr>
          <a:xfrm>
            <a:off x="13387433" y="4148774"/>
            <a:ext cx="4573423" cy="4247401"/>
            <a:chOff x="13511000" y="3765752"/>
            <a:chExt cx="4573423" cy="4247401"/>
          </a:xfrm>
        </p:grpSpPr>
        <p:pic>
          <p:nvPicPr>
            <p:cNvPr id="30734" name="Picture 14" descr="Bouton enregistrer le fichier - Icônes interface gratuites">
              <a:extLst>
                <a:ext uri="{FF2B5EF4-FFF2-40B4-BE49-F238E27FC236}">
                  <a16:creationId xmlns:a16="http://schemas.microsoft.com/office/drawing/2014/main" id="{14F214E4-0F3A-4F85-842F-24EDEE9D5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9170" y="3765752"/>
              <a:ext cx="2757084" cy="2757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F96771-6DC2-424F-A323-95D9C2833801}"/>
                </a:ext>
              </a:extLst>
            </p:cNvPr>
            <p:cNvSpPr/>
            <p:nvPr/>
          </p:nvSpPr>
          <p:spPr>
            <a:xfrm>
              <a:off x="13511000" y="6748191"/>
              <a:ext cx="4573423" cy="1264962"/>
            </a:xfrm>
            <a:prstGeom prst="rect">
              <a:avLst/>
            </a:prstGeom>
          </p:spPr>
          <p:txBody>
            <a:bodyPr wrap="square" lIns="487680" rIns="487680" bIns="121920">
              <a:spAutoFit/>
            </a:bodyPr>
            <a:lstStyle/>
            <a:p>
              <a:pPr algn="ctr" defTabSz="457200" eaLnBrk="1" fontAlgn="auto" hangingPunct="1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r-FR" sz="4000" dirty="0">
                  <a:solidFill>
                    <a:schemeClr val="bg1"/>
                  </a:solidFill>
                  <a:latin typeface="Open Sans Light"/>
                </a:rPr>
                <a:t>Enregistrement du modèle</a:t>
              </a:r>
              <a:endParaRPr lang="fr-FR" sz="2800" dirty="0">
                <a:solidFill>
                  <a:schemeClr val="bg1"/>
                </a:solidFill>
                <a:latin typeface="Open Sans Light"/>
              </a:endParaRPr>
            </a:p>
          </p:txBody>
        </p:sp>
      </p:grpSp>
      <p:grpSp>
        <p:nvGrpSpPr>
          <p:cNvPr id="30" name="Группа 13">
            <a:extLst>
              <a:ext uri="{FF2B5EF4-FFF2-40B4-BE49-F238E27FC236}">
                <a16:creationId xmlns:a16="http://schemas.microsoft.com/office/drawing/2014/main" id="{A11E428E-2918-4CF3-8F57-07EEB77D8085}"/>
              </a:ext>
            </a:extLst>
          </p:cNvPr>
          <p:cNvGrpSpPr/>
          <p:nvPr/>
        </p:nvGrpSpPr>
        <p:grpSpPr>
          <a:xfrm>
            <a:off x="1004912" y="262214"/>
            <a:ext cx="17021832" cy="1747461"/>
            <a:chOff x="-8070954" y="4528317"/>
            <a:chExt cx="17257818" cy="1746042"/>
          </a:xfrm>
        </p:grpSpPr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B3EDF5B5-EED4-4398-BE78-7D5897C4D77A}"/>
                </a:ext>
              </a:extLst>
            </p:cNvPr>
            <p:cNvSpPr txBox="1"/>
            <p:nvPr/>
          </p:nvSpPr>
          <p:spPr>
            <a:xfrm>
              <a:off x="-8070954" y="4528317"/>
              <a:ext cx="17257816" cy="11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2 : Expérimentation des algorithmes ML</a:t>
              </a:r>
              <a:endParaRPr lang="fr-FR" sz="700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30736700-828E-429C-84F1-9F85FE080999}"/>
                </a:ext>
              </a:extLst>
            </p:cNvPr>
            <p:cNvSpPr txBox="1"/>
            <p:nvPr/>
          </p:nvSpPr>
          <p:spPr>
            <a:xfrm>
              <a:off x="-2749788" y="5621812"/>
              <a:ext cx="11936652" cy="6525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Objectifs - Présentation des datasets - </a:t>
              </a:r>
              <a:r>
                <a:rPr lang="fr-FR" sz="3600" b="1" dirty="0">
                  <a:solidFill>
                    <a:srgbClr val="9FD900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Démarche des algorithmes </a:t>
              </a:r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- Résultats</a:t>
              </a:r>
              <a:endParaRPr lang="fr-FR" sz="2400" b="1" dirty="0">
                <a:solidFill>
                  <a:srgbClr val="232B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3" name="Полилиния 16">
            <a:extLst>
              <a:ext uri="{FF2B5EF4-FFF2-40B4-BE49-F238E27FC236}">
                <a16:creationId xmlns:a16="http://schemas.microsoft.com/office/drawing/2014/main" id="{BFEF4DDD-18FD-47D8-A311-F8805E19C081}"/>
              </a:ext>
            </a:extLst>
          </p:cNvPr>
          <p:cNvSpPr/>
          <p:nvPr/>
        </p:nvSpPr>
        <p:spPr>
          <a:xfrm flipH="1" flipV="1">
            <a:off x="-2246646" y="7660957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36" name="Picture 16" descr="Keras: the Python deep learning API">
            <a:extLst>
              <a:ext uri="{FF2B5EF4-FFF2-40B4-BE49-F238E27FC236}">
                <a16:creationId xmlns:a16="http://schemas.microsoft.com/office/drawing/2014/main" id="{A11F7AAF-0179-4E0A-8A37-25FEB0D6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028" y="8504266"/>
            <a:ext cx="4910810" cy="142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42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9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9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9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9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9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9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9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52000" decel="4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39" dur="21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07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07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6" grpId="0" animBg="1"/>
          <p:bldP spid="18" grpId="0" animBg="1"/>
          <p:bldP spid="19" grpId="0"/>
          <p:bldP spid="22" grpId="0" animBg="1"/>
          <p:bldP spid="22" grpId="1" animBg="1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9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9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9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9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9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9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9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accel="52000" decel="4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6400000">
                                          <p:cBhvr>
                                            <p:cTn id="39" dur="21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07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07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6" grpId="0" animBg="1"/>
          <p:bldP spid="18" grpId="0" animBg="1"/>
          <p:bldP spid="19" grpId="0"/>
          <p:bldP spid="22" grpId="0" animBg="1"/>
          <p:bldP spid="22" grpId="1" animBg="1"/>
          <p:bldP spid="23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1">
            <a:extLst>
              <a:ext uri="{FF2B5EF4-FFF2-40B4-BE49-F238E27FC236}">
                <a16:creationId xmlns:a16="http://schemas.microsoft.com/office/drawing/2014/main" id="{439A8D91-B90D-46A0-9B8E-36632B87B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00" y="3708736"/>
            <a:ext cx="4826000" cy="3988560"/>
          </a:xfrm>
          <a:prstGeom prst="rect">
            <a:avLst/>
          </a:prstGeom>
        </p:spPr>
      </p:pic>
      <p:pic>
        <p:nvPicPr>
          <p:cNvPr id="3" name="Рисунок 10">
            <a:extLst>
              <a:ext uri="{FF2B5EF4-FFF2-40B4-BE49-F238E27FC236}">
                <a16:creationId xmlns:a16="http://schemas.microsoft.com/office/drawing/2014/main" id="{AE4376DA-4328-41A2-B998-FADC523C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16" y="3708736"/>
            <a:ext cx="4826000" cy="3988560"/>
          </a:xfrm>
          <a:prstGeom prst="rect">
            <a:avLst/>
          </a:prstGeom>
        </p:spPr>
      </p:pic>
      <p:pic>
        <p:nvPicPr>
          <p:cNvPr id="4" name="Espace réservé pour une image  7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092FE850-B836-4A1F-AEF2-12221E625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 t="-3" r="16708" b="3"/>
          <a:stretch/>
        </p:blipFill>
        <p:spPr>
          <a:xfrm>
            <a:off x="2478821" y="3910013"/>
            <a:ext cx="4362450" cy="2427287"/>
          </a:xfrm>
          <a:prstGeom prst="rect">
            <a:avLst/>
          </a:prstGeom>
        </p:spPr>
      </p:pic>
      <p:pic>
        <p:nvPicPr>
          <p:cNvPr id="5" name="Espace réservé pour une image  19" descr="Une image contenant texte, intérieur, personne, capture d’écran&#10;&#10;Description générée automatiquement">
            <a:extLst>
              <a:ext uri="{FF2B5EF4-FFF2-40B4-BE49-F238E27FC236}">
                <a16:creationId xmlns:a16="http://schemas.microsoft.com/office/drawing/2014/main" id="{0E0F8FF9-221B-4939-81AD-0F0CFA4EB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8" t="1275" r="28648"/>
          <a:stretch/>
        </p:blipFill>
        <p:spPr>
          <a:xfrm>
            <a:off x="11395075" y="3910013"/>
            <a:ext cx="4362450" cy="2427287"/>
          </a:xfrm>
          <a:prstGeom prst="rect">
            <a:avLst/>
          </a:prstGeom>
        </p:spPr>
      </p:pic>
      <p:pic>
        <p:nvPicPr>
          <p:cNvPr id="6" name="Рисунок 9">
            <a:extLst>
              <a:ext uri="{FF2B5EF4-FFF2-40B4-BE49-F238E27FC236}">
                <a16:creationId xmlns:a16="http://schemas.microsoft.com/office/drawing/2014/main" id="{313A71D9-07BA-48B3-B87E-B06C39AC8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04" y="3097314"/>
            <a:ext cx="6305592" cy="5211404"/>
          </a:xfrm>
          <a:prstGeom prst="rect">
            <a:avLst/>
          </a:prstGeom>
        </p:spPr>
      </p:pic>
      <p:pic>
        <p:nvPicPr>
          <p:cNvPr id="7" name="Espace réservé pour une image  5" descr="Une image contenant texte, personne, lunettes&#10;&#10;Description générée automatiquement">
            <a:extLst>
              <a:ext uri="{FF2B5EF4-FFF2-40B4-BE49-F238E27FC236}">
                <a16:creationId xmlns:a16="http://schemas.microsoft.com/office/drawing/2014/main" id="{37F70C6B-BCF0-4500-94AE-5D625D38C0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t="-739" r="20146" b="739"/>
          <a:stretch/>
        </p:blipFill>
        <p:spPr>
          <a:xfrm>
            <a:off x="6308725" y="3360738"/>
            <a:ext cx="5697538" cy="3171825"/>
          </a:xfrm>
          <a:prstGeom prst="rect">
            <a:avLst/>
          </a:prstGeom>
        </p:spPr>
      </p:pic>
      <p:grpSp>
        <p:nvGrpSpPr>
          <p:cNvPr id="8" name="Группа 13">
            <a:extLst>
              <a:ext uri="{FF2B5EF4-FFF2-40B4-BE49-F238E27FC236}">
                <a16:creationId xmlns:a16="http://schemas.microsoft.com/office/drawing/2014/main" id="{F3CA86D8-E4BD-4310-A244-427836447A60}"/>
              </a:ext>
            </a:extLst>
          </p:cNvPr>
          <p:cNvGrpSpPr/>
          <p:nvPr/>
        </p:nvGrpSpPr>
        <p:grpSpPr>
          <a:xfrm>
            <a:off x="1004912" y="262215"/>
            <a:ext cx="17021832" cy="1740715"/>
            <a:chOff x="-8070954" y="4528317"/>
            <a:chExt cx="17257818" cy="1739301"/>
          </a:xfrm>
        </p:grpSpPr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AC5C4604-FB8D-4CF4-9B06-A2BD66CA3754}"/>
                </a:ext>
              </a:extLst>
            </p:cNvPr>
            <p:cNvSpPr txBox="1"/>
            <p:nvPr/>
          </p:nvSpPr>
          <p:spPr>
            <a:xfrm>
              <a:off x="-8070954" y="4528317"/>
              <a:ext cx="17257816" cy="11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2 : Expérimentation des algorithmes ML</a:t>
              </a:r>
              <a:endParaRPr lang="fr-FR" sz="700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EE23A0BC-4AE2-46B1-AAAA-4B6172BB29CE}"/>
                </a:ext>
              </a:extLst>
            </p:cNvPr>
            <p:cNvSpPr txBox="1"/>
            <p:nvPr/>
          </p:nvSpPr>
          <p:spPr>
            <a:xfrm>
              <a:off x="-4053515" y="5621812"/>
              <a:ext cx="13240379" cy="6458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Objectifs - Machine Learning - Présentation des datasets - Démarche des algorithmes - </a:t>
              </a:r>
              <a:r>
                <a:rPr lang="fr-FR" sz="3600" b="1" dirty="0">
                  <a:solidFill>
                    <a:srgbClr val="9FD900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Résultats</a:t>
              </a:r>
            </a:p>
          </p:txBody>
        </p:sp>
      </p:grpSp>
      <p:sp>
        <p:nvSpPr>
          <p:cNvPr id="23" name="TextBox 68">
            <a:extLst>
              <a:ext uri="{FF2B5EF4-FFF2-40B4-BE49-F238E27FC236}">
                <a16:creationId xmlns:a16="http://schemas.microsoft.com/office/drawing/2014/main" id="{7D4B0E25-1C7E-4373-A5BA-16F7BD72549F}"/>
              </a:ext>
            </a:extLst>
          </p:cNvPr>
          <p:cNvSpPr txBox="1"/>
          <p:nvPr/>
        </p:nvSpPr>
        <p:spPr>
          <a:xfrm>
            <a:off x="14801850" y="7716336"/>
            <a:ext cx="30719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rPr>
              <a:t>78,83</a:t>
            </a:r>
            <a:r>
              <a:rPr lang="ru-RU" sz="6600" b="1" dirty="0">
                <a:solidFill>
                  <a:schemeClr val="accent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rPr>
              <a:t>%</a:t>
            </a:r>
          </a:p>
        </p:txBody>
      </p:sp>
      <p:sp>
        <p:nvSpPr>
          <p:cNvPr id="24" name="Скругленный прямоугольник 74">
            <a:extLst>
              <a:ext uri="{FF2B5EF4-FFF2-40B4-BE49-F238E27FC236}">
                <a16:creationId xmlns:a16="http://schemas.microsoft.com/office/drawing/2014/main" id="{EFCFC5E5-B418-47CE-B7FA-5D4DCBFCA90F}"/>
              </a:ext>
            </a:extLst>
          </p:cNvPr>
          <p:cNvSpPr/>
          <p:nvPr/>
        </p:nvSpPr>
        <p:spPr>
          <a:xfrm>
            <a:off x="13842137" y="8895905"/>
            <a:ext cx="3885380" cy="3918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75">
            <a:extLst>
              <a:ext uri="{FF2B5EF4-FFF2-40B4-BE49-F238E27FC236}">
                <a16:creationId xmlns:a16="http://schemas.microsoft.com/office/drawing/2014/main" id="{61E9974B-6B32-42A9-9281-569E05A7CE84}"/>
              </a:ext>
            </a:extLst>
          </p:cNvPr>
          <p:cNvSpPr/>
          <p:nvPr/>
        </p:nvSpPr>
        <p:spPr>
          <a:xfrm>
            <a:off x="13911535" y="8962402"/>
            <a:ext cx="3109640" cy="258894"/>
          </a:xfrm>
          <a:prstGeom prst="roundRect">
            <a:avLst>
              <a:gd name="adj" fmla="val 50000"/>
            </a:avLst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76">
            <a:extLst>
              <a:ext uri="{FF2B5EF4-FFF2-40B4-BE49-F238E27FC236}">
                <a16:creationId xmlns:a16="http://schemas.microsoft.com/office/drawing/2014/main" id="{0E9C92A7-89C8-4048-8986-DD964A8E1B89}"/>
              </a:ext>
            </a:extLst>
          </p:cNvPr>
          <p:cNvSpPr txBox="1"/>
          <p:nvPr/>
        </p:nvSpPr>
        <p:spPr>
          <a:xfrm>
            <a:off x="13842137" y="9287791"/>
            <a:ext cx="193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fr-FR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Justesse</a:t>
            </a:r>
            <a:endParaRPr lang="fr-FR" sz="2400" spc="-15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9" name="Полилиния 16">
            <a:extLst>
              <a:ext uri="{FF2B5EF4-FFF2-40B4-BE49-F238E27FC236}">
                <a16:creationId xmlns:a16="http://schemas.microsoft.com/office/drawing/2014/main" id="{C2D84C43-470F-4834-A591-10F3258BF841}"/>
              </a:ext>
            </a:extLst>
          </p:cNvPr>
          <p:cNvSpPr/>
          <p:nvPr/>
        </p:nvSpPr>
        <p:spPr>
          <a:xfrm flipH="1" flipV="1">
            <a:off x="-1159243" y="7290247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040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9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9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" dur="9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9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9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1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9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9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9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9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9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9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9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9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" dur="9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9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9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1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9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9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9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9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9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9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 animBg="1"/>
          <p:bldP spid="25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9">
            <a:extLst>
              <a:ext uri="{FF2B5EF4-FFF2-40B4-BE49-F238E27FC236}">
                <a16:creationId xmlns:a16="http://schemas.microsoft.com/office/drawing/2014/main" id="{313A71D9-07BA-48B3-B87E-B06C39AC8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66" y="2204354"/>
            <a:ext cx="10679750" cy="8826530"/>
          </a:xfrm>
          <a:prstGeom prst="rect">
            <a:avLst/>
          </a:prstGeom>
        </p:spPr>
      </p:pic>
      <p:grpSp>
        <p:nvGrpSpPr>
          <p:cNvPr id="8" name="Группа 13">
            <a:extLst>
              <a:ext uri="{FF2B5EF4-FFF2-40B4-BE49-F238E27FC236}">
                <a16:creationId xmlns:a16="http://schemas.microsoft.com/office/drawing/2014/main" id="{F3CA86D8-E4BD-4310-A244-427836447A60}"/>
              </a:ext>
            </a:extLst>
          </p:cNvPr>
          <p:cNvGrpSpPr/>
          <p:nvPr/>
        </p:nvGrpSpPr>
        <p:grpSpPr>
          <a:xfrm>
            <a:off x="1004912" y="262215"/>
            <a:ext cx="17021832" cy="1740715"/>
            <a:chOff x="-8070954" y="4528317"/>
            <a:chExt cx="17257818" cy="1739301"/>
          </a:xfrm>
        </p:grpSpPr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AC5C4604-FB8D-4CF4-9B06-A2BD66CA3754}"/>
                </a:ext>
              </a:extLst>
            </p:cNvPr>
            <p:cNvSpPr txBox="1"/>
            <p:nvPr/>
          </p:nvSpPr>
          <p:spPr>
            <a:xfrm>
              <a:off x="-8070954" y="4528317"/>
              <a:ext cx="17257816" cy="11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2 : Expérimentation des algorithmes ML</a:t>
              </a:r>
              <a:endParaRPr lang="fr-FR" sz="700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EE23A0BC-4AE2-46B1-AAAA-4B6172BB29CE}"/>
                </a:ext>
              </a:extLst>
            </p:cNvPr>
            <p:cNvSpPr txBox="1"/>
            <p:nvPr/>
          </p:nvSpPr>
          <p:spPr>
            <a:xfrm>
              <a:off x="-4053515" y="5621812"/>
              <a:ext cx="13240379" cy="6458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Objectifs - Machine Learning - Présentation des datasets - Démarche des algorithmes - </a:t>
              </a:r>
              <a:r>
                <a:rPr lang="fr-FR" sz="3600" b="1" dirty="0">
                  <a:solidFill>
                    <a:srgbClr val="9FD900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Résultats</a:t>
              </a:r>
            </a:p>
          </p:txBody>
        </p:sp>
      </p:grpSp>
      <p:sp>
        <p:nvSpPr>
          <p:cNvPr id="23" name="TextBox 68">
            <a:extLst>
              <a:ext uri="{FF2B5EF4-FFF2-40B4-BE49-F238E27FC236}">
                <a16:creationId xmlns:a16="http://schemas.microsoft.com/office/drawing/2014/main" id="{7D4B0E25-1C7E-4373-A5BA-16F7BD72549F}"/>
              </a:ext>
            </a:extLst>
          </p:cNvPr>
          <p:cNvSpPr txBox="1"/>
          <p:nvPr/>
        </p:nvSpPr>
        <p:spPr>
          <a:xfrm>
            <a:off x="14801850" y="7716336"/>
            <a:ext cx="30719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rPr>
              <a:t>75,72</a:t>
            </a:r>
            <a:r>
              <a:rPr lang="ru-RU" sz="6600" b="1" dirty="0">
                <a:solidFill>
                  <a:schemeClr val="accent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" panose="020B0606030504020204" pitchFamily="34" charset="0"/>
              </a:rPr>
              <a:t>%</a:t>
            </a:r>
          </a:p>
        </p:txBody>
      </p:sp>
      <p:sp>
        <p:nvSpPr>
          <p:cNvPr id="24" name="Скругленный прямоугольник 74">
            <a:extLst>
              <a:ext uri="{FF2B5EF4-FFF2-40B4-BE49-F238E27FC236}">
                <a16:creationId xmlns:a16="http://schemas.microsoft.com/office/drawing/2014/main" id="{EFCFC5E5-B418-47CE-B7FA-5D4DCBFCA90F}"/>
              </a:ext>
            </a:extLst>
          </p:cNvPr>
          <p:cNvSpPr/>
          <p:nvPr/>
        </p:nvSpPr>
        <p:spPr>
          <a:xfrm>
            <a:off x="13842137" y="8895905"/>
            <a:ext cx="3885380" cy="3918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75">
            <a:extLst>
              <a:ext uri="{FF2B5EF4-FFF2-40B4-BE49-F238E27FC236}">
                <a16:creationId xmlns:a16="http://schemas.microsoft.com/office/drawing/2014/main" id="{61E9974B-6B32-42A9-9281-569E05A7CE84}"/>
              </a:ext>
            </a:extLst>
          </p:cNvPr>
          <p:cNvSpPr/>
          <p:nvPr/>
        </p:nvSpPr>
        <p:spPr>
          <a:xfrm>
            <a:off x="13911535" y="8962402"/>
            <a:ext cx="3109640" cy="258894"/>
          </a:xfrm>
          <a:prstGeom prst="roundRect">
            <a:avLst>
              <a:gd name="adj" fmla="val 50000"/>
            </a:avLst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76">
            <a:extLst>
              <a:ext uri="{FF2B5EF4-FFF2-40B4-BE49-F238E27FC236}">
                <a16:creationId xmlns:a16="http://schemas.microsoft.com/office/drawing/2014/main" id="{0E9C92A7-89C8-4048-8986-DD964A8E1B89}"/>
              </a:ext>
            </a:extLst>
          </p:cNvPr>
          <p:cNvSpPr txBox="1"/>
          <p:nvPr/>
        </p:nvSpPr>
        <p:spPr>
          <a:xfrm>
            <a:off x="13842137" y="9287791"/>
            <a:ext cx="1934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fr-FR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Justesse</a:t>
            </a:r>
            <a:endParaRPr lang="fr-FR" sz="2400" spc="-15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8" name="Полилиния 16">
            <a:extLst>
              <a:ext uri="{FF2B5EF4-FFF2-40B4-BE49-F238E27FC236}">
                <a16:creationId xmlns:a16="http://schemas.microsoft.com/office/drawing/2014/main" id="{1FA3FAFA-F23E-4DF1-A1A7-C09F7F235835}"/>
              </a:ext>
            </a:extLst>
          </p:cNvPr>
          <p:cNvSpPr/>
          <p:nvPr/>
        </p:nvSpPr>
        <p:spPr>
          <a:xfrm flipH="1" flipV="1">
            <a:off x="-1159243" y="7290247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A30C63A-47B7-49B9-BFC1-02D9A1DB1E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8017" y="2730969"/>
            <a:ext cx="10559848" cy="54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7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9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9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9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 animBg="1"/>
          <p:bldP spid="25" grpId="0" animBg="1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9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9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9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 animBg="1"/>
          <p:bldP spid="25" grpId="0" animBg="1"/>
          <p:bldP spid="27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705926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9279002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372965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400050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882269" y="889915"/>
            <a:ext cx="5994887" cy="1497552"/>
            <a:chOff x="882269" y="889915"/>
            <a:chExt cx="5994887" cy="1497552"/>
          </a:xfrm>
        </p:grpSpPr>
        <p:sp>
          <p:nvSpPr>
            <p:cNvPr id="37" name="TextBox 36"/>
            <p:cNvSpPr txBox="1"/>
            <p:nvPr/>
          </p:nvSpPr>
          <p:spPr>
            <a:xfrm>
              <a:off x="882269" y="889915"/>
              <a:ext cx="5994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1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Plan</a:t>
              </a:r>
              <a:endParaRPr lang="ru-RU" sz="7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2269" y="2064302"/>
              <a:ext cx="42271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150991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483952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5949395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10388871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1498740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1260860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Группа 3"/>
          <p:cNvGrpSpPr/>
          <p:nvPr/>
        </p:nvGrpSpPr>
        <p:grpSpPr>
          <a:xfrm>
            <a:off x="2294498" y="4330196"/>
            <a:ext cx="1647658" cy="1640742"/>
            <a:chOff x="2285192" y="4330196"/>
            <a:chExt cx="1647658" cy="1640742"/>
          </a:xfrm>
        </p:grpSpPr>
        <p:sp>
          <p:nvSpPr>
            <p:cNvPr id="43" name="Прямоугольник 42"/>
            <p:cNvSpPr/>
            <p:nvPr/>
          </p:nvSpPr>
          <p:spPr>
            <a:xfrm>
              <a:off x="2285192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92108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186636" y="4330196"/>
            <a:ext cx="1616928" cy="1640742"/>
            <a:chOff x="7833783" y="4330196"/>
            <a:chExt cx="1643271" cy="1640742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833783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83631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7" name="Прямоугольник 16"/>
          <p:cNvSpPr/>
          <p:nvPr/>
        </p:nvSpPr>
        <p:spPr>
          <a:xfrm>
            <a:off x="13718478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Группа 11"/>
          <p:cNvGrpSpPr/>
          <p:nvPr/>
        </p:nvGrpSpPr>
        <p:grpSpPr>
          <a:xfrm>
            <a:off x="14466789" y="4330196"/>
            <a:ext cx="1657057" cy="1640742"/>
            <a:chOff x="14466789" y="4330196"/>
            <a:chExt cx="1657057" cy="164074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14466789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483104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1100562" y="6875927"/>
            <a:ext cx="4035530" cy="1569660"/>
            <a:chOff x="1094714" y="7001768"/>
            <a:chExt cx="4155678" cy="1569660"/>
          </a:xfrm>
        </p:grpSpPr>
        <p:sp>
          <p:nvSpPr>
            <p:cNvPr id="51" name="TextBox 50"/>
            <p:cNvSpPr txBox="1"/>
            <p:nvPr/>
          </p:nvSpPr>
          <p:spPr>
            <a:xfrm>
              <a:off x="1094714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4714" y="7001768"/>
              <a:ext cx="415567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2 </a:t>
              </a:r>
            </a:p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Expérimentation des algorithmes ML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977335" y="6875927"/>
            <a:ext cx="4035530" cy="1569660"/>
            <a:chOff x="6636389" y="7016786"/>
            <a:chExt cx="4317362" cy="1569660"/>
          </a:xfrm>
        </p:grpSpPr>
        <p:sp>
          <p:nvSpPr>
            <p:cNvPr id="56" name="TextBox 55"/>
            <p:cNvSpPr txBox="1"/>
            <p:nvPr/>
          </p:nvSpPr>
          <p:spPr>
            <a:xfrm>
              <a:off x="66363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36389" y="7016786"/>
              <a:ext cx="43173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3</a:t>
              </a:r>
            </a:p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Implémentation du robot “FinAdvisor”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3285710" y="7122148"/>
            <a:ext cx="4035530" cy="1077218"/>
            <a:chOff x="13285710" y="7016786"/>
            <a:chExt cx="4035530" cy="1077218"/>
          </a:xfrm>
        </p:grpSpPr>
        <p:sp>
          <p:nvSpPr>
            <p:cNvPr id="63" name="TextBox 62"/>
            <p:cNvSpPr txBox="1"/>
            <p:nvPr/>
          </p:nvSpPr>
          <p:spPr>
            <a:xfrm>
              <a:off x="13285710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911494" y="7016786"/>
              <a:ext cx="28176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Conclusion et perspectives</a:t>
              </a:r>
            </a:p>
          </p:txBody>
        </p:sp>
      </p:grpSp>
      <p:sp>
        <p:nvSpPr>
          <p:cNvPr id="33" name="Прямоугольник 32"/>
          <p:cNvSpPr/>
          <p:nvPr/>
        </p:nvSpPr>
        <p:spPr>
          <a:xfrm>
            <a:off x="-1" y="4664792"/>
            <a:ext cx="254815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Conclusion Icons - Download Free Vector Icons | Noun Project">
            <a:extLst>
              <a:ext uri="{FF2B5EF4-FFF2-40B4-BE49-F238E27FC236}">
                <a16:creationId xmlns:a16="http://schemas.microsoft.com/office/drawing/2014/main" id="{91B547E0-E729-4ADF-B0AE-7A4F032D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317" y="461056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diapositive 20">
                <a:extLst>
                  <a:ext uri="{FF2B5EF4-FFF2-40B4-BE49-F238E27FC236}">
                    <a16:creationId xmlns:a16="http://schemas.microsoft.com/office/drawing/2014/main" id="{40DB4330-3447-4EF7-B6D7-C83A694464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7819" y="4542893"/>
              <a:ext cx="2137986" cy="1202802"/>
            </p:xfrm>
            <a:graphic>
              <a:graphicData uri="http://schemas.microsoft.com/office/powerpoint/2016/slidezoom">
                <pslz:sldZm>
                  <pslz:sldZmObj sldId="4260" cId="3937972782">
                    <pslz:zmPr id="{04C7C038-D302-47CA-8703-6A73C7D79EF1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7986" cy="120280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diapositive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0DB4330-3447-4EF7-B6D7-C83A694464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7819" y="4542893"/>
                <a:ext cx="2137986" cy="1202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Zoom de diapositive 21">
                <a:extLst>
                  <a:ext uri="{FF2B5EF4-FFF2-40B4-BE49-F238E27FC236}">
                    <a16:creationId xmlns:a16="http://schemas.microsoft.com/office/drawing/2014/main" id="{AC1A0D1A-C7C4-4471-B766-CC1F4391BB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57531"/>
                  </p:ext>
                </p:extLst>
              </p:nvPr>
            </p:nvGraphicFramePr>
            <p:xfrm>
              <a:off x="7973891" y="4521763"/>
              <a:ext cx="2213104" cy="1245062"/>
            </p:xfrm>
            <a:graphic>
              <a:graphicData uri="http://schemas.microsoft.com/office/powerpoint/2016/slidezoom">
                <pslz:sldZm>
                  <pslz:sldZmObj sldId="4276" cId="2999836506">
                    <pslz:zmPr id="{678807E8-A22A-4900-A5B7-65724A886774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13104" cy="12450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Zoom de diapositive 2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C1A0D1A-C7C4-4471-B766-CC1F4391B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3891" y="4521763"/>
                <a:ext cx="2213104" cy="1245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23280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47012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5579998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68986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779973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001947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1112934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12239212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13349081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1838486" y="7090133"/>
            <a:ext cx="4035530" cy="933555"/>
            <a:chOff x="4695986" y="7016786"/>
            <a:chExt cx="4035530" cy="933555"/>
          </a:xfrm>
        </p:grpSpPr>
        <p:sp>
          <p:nvSpPr>
            <p:cNvPr id="23" name="TextBox 22"/>
            <p:cNvSpPr txBox="1"/>
            <p:nvPr/>
          </p:nvSpPr>
          <p:spPr>
            <a:xfrm>
              <a:off x="4695986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21770" y="7016786"/>
              <a:ext cx="2783962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Introduction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7382389" y="7018301"/>
            <a:ext cx="4035530" cy="1077218"/>
            <a:chOff x="10239889" y="7016786"/>
            <a:chExt cx="4035530" cy="1077218"/>
          </a:xfrm>
        </p:grpSpPr>
        <p:sp>
          <p:nvSpPr>
            <p:cNvPr id="29" name="TextBox 28"/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94223" y="7016786"/>
              <a:ext cx="31211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Analyse et planification</a:t>
              </a: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882269" y="889915"/>
            <a:ext cx="5994887" cy="1497552"/>
            <a:chOff x="882269" y="889915"/>
            <a:chExt cx="5994887" cy="1497552"/>
          </a:xfrm>
        </p:grpSpPr>
        <p:sp>
          <p:nvSpPr>
            <p:cNvPr id="31" name="TextBox 30"/>
            <p:cNvSpPr txBox="1"/>
            <p:nvPr/>
          </p:nvSpPr>
          <p:spPr>
            <a:xfrm>
              <a:off x="882269" y="889915"/>
              <a:ext cx="5994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1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Plan</a:t>
              </a:r>
              <a:endParaRPr lang="ru-RU" sz="7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2269" y="2064302"/>
              <a:ext cx="42271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8571628" y="4330196"/>
            <a:ext cx="1657053" cy="1640742"/>
            <a:chOff x="11410781" y="4330196"/>
            <a:chExt cx="1657053" cy="1640742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3035880" y="4330196"/>
            <a:ext cx="1640742" cy="1640742"/>
            <a:chOff x="5893380" y="4330196"/>
            <a:chExt cx="1640742" cy="164074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5893380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93380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Прямоугольник 14">
            <a:extLst>
              <a:ext uri="{FF2B5EF4-FFF2-40B4-BE49-F238E27FC236}">
                <a16:creationId xmlns:a16="http://schemas.microsoft.com/office/drawing/2014/main" id="{386097F1-1206-4F6C-ACB6-8A696895F50B}"/>
              </a:ext>
            </a:extLst>
          </p:cNvPr>
          <p:cNvSpPr/>
          <p:nvPr/>
        </p:nvSpPr>
        <p:spPr>
          <a:xfrm>
            <a:off x="1545778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Прямоугольник 15">
            <a:extLst>
              <a:ext uri="{FF2B5EF4-FFF2-40B4-BE49-F238E27FC236}">
                <a16:creationId xmlns:a16="http://schemas.microsoft.com/office/drawing/2014/main" id="{B10E8D05-DD05-4782-8DE6-24184532812F}"/>
              </a:ext>
            </a:extLst>
          </p:cNvPr>
          <p:cNvSpPr/>
          <p:nvPr/>
        </p:nvSpPr>
        <p:spPr>
          <a:xfrm>
            <a:off x="1656765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Прямоугольник 16">
            <a:extLst>
              <a:ext uri="{FF2B5EF4-FFF2-40B4-BE49-F238E27FC236}">
                <a16:creationId xmlns:a16="http://schemas.microsoft.com/office/drawing/2014/main" id="{8B123188-C7A7-4A0E-B65F-152BF0CF054B}"/>
              </a:ext>
            </a:extLst>
          </p:cNvPr>
          <p:cNvSpPr/>
          <p:nvPr/>
        </p:nvSpPr>
        <p:spPr>
          <a:xfrm>
            <a:off x="17677525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Прямоугольник 17">
            <a:extLst>
              <a:ext uri="{FF2B5EF4-FFF2-40B4-BE49-F238E27FC236}">
                <a16:creationId xmlns:a16="http://schemas.microsoft.com/office/drawing/2014/main" id="{206BAFAE-54EC-4249-97FE-6278495205DF}"/>
              </a:ext>
            </a:extLst>
          </p:cNvPr>
          <p:cNvSpPr/>
          <p:nvPr/>
        </p:nvSpPr>
        <p:spPr>
          <a:xfrm>
            <a:off x="1878739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Прямоугольник 18">
            <a:extLst>
              <a:ext uri="{FF2B5EF4-FFF2-40B4-BE49-F238E27FC236}">
                <a16:creationId xmlns:a16="http://schemas.microsoft.com/office/drawing/2014/main" id="{CD395BCD-9FA6-4414-A862-8CB0E5D497CE}"/>
              </a:ext>
            </a:extLst>
          </p:cNvPr>
          <p:cNvSpPr/>
          <p:nvPr/>
        </p:nvSpPr>
        <p:spPr>
          <a:xfrm>
            <a:off x="19897263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Группа 19">
            <a:extLst>
              <a:ext uri="{FF2B5EF4-FFF2-40B4-BE49-F238E27FC236}">
                <a16:creationId xmlns:a16="http://schemas.microsoft.com/office/drawing/2014/main" id="{9BB63A00-DF1F-469B-BAF7-F4B61195F387}"/>
              </a:ext>
            </a:extLst>
          </p:cNvPr>
          <p:cNvGrpSpPr/>
          <p:nvPr/>
        </p:nvGrpSpPr>
        <p:grpSpPr>
          <a:xfrm>
            <a:off x="13991594" y="4330196"/>
            <a:ext cx="1657053" cy="1640742"/>
            <a:chOff x="11410781" y="4330196"/>
            <a:chExt cx="1657053" cy="1640742"/>
          </a:xfrm>
        </p:grpSpPr>
        <p:sp>
          <p:nvSpPr>
            <p:cNvPr id="48" name="Прямоугольник 37">
              <a:extLst>
                <a:ext uri="{FF2B5EF4-FFF2-40B4-BE49-F238E27FC236}">
                  <a16:creationId xmlns:a16="http://schemas.microsoft.com/office/drawing/2014/main" id="{914F4A64-767F-4BAB-92A2-6B367DE86890}"/>
                </a:ext>
              </a:extLst>
            </p:cNvPr>
            <p:cNvSpPr/>
            <p:nvPr/>
          </p:nvSpPr>
          <p:spPr>
            <a:xfrm>
              <a:off x="11410781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E0B65701-E397-4416-B7F8-AAFC0BC272CF}"/>
                </a:ext>
              </a:extLst>
            </p:cNvPr>
            <p:cNvSpPr txBox="1"/>
            <p:nvPr/>
          </p:nvSpPr>
          <p:spPr>
            <a:xfrm>
              <a:off x="1142709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26" name="Graphique 25" descr="Cible avec un remplissage uni">
            <a:extLst>
              <a:ext uri="{FF2B5EF4-FFF2-40B4-BE49-F238E27FC236}">
                <a16:creationId xmlns:a16="http://schemas.microsoft.com/office/drawing/2014/main" id="{C9DD9998-61BB-4A17-9AC2-66EB62F77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0154" y="4610567"/>
            <a:ext cx="1080000" cy="1080000"/>
          </a:xfrm>
          <a:prstGeom prst="rect">
            <a:avLst/>
          </a:prstGeom>
        </p:spPr>
      </p:pic>
      <p:pic>
        <p:nvPicPr>
          <p:cNvPr id="28" name="Graphique 27" descr="Déverrouiller avec un remplissage uni">
            <a:extLst>
              <a:ext uri="{FF2B5EF4-FFF2-40B4-BE49-F238E27FC236}">
                <a16:creationId xmlns:a16="http://schemas.microsoft.com/office/drawing/2014/main" id="{ED5D7729-1530-4A70-9969-695FC63FE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80120" y="4610567"/>
            <a:ext cx="1080000" cy="1080000"/>
          </a:xfrm>
          <a:prstGeom prst="rect">
            <a:avLst/>
          </a:prstGeom>
        </p:spPr>
      </p:pic>
      <p:grpSp>
        <p:nvGrpSpPr>
          <p:cNvPr id="51" name="Группа 3">
            <a:extLst>
              <a:ext uri="{FF2B5EF4-FFF2-40B4-BE49-F238E27FC236}">
                <a16:creationId xmlns:a16="http://schemas.microsoft.com/office/drawing/2014/main" id="{F86E0F8F-505F-4E88-A243-088423E89D5C}"/>
              </a:ext>
            </a:extLst>
          </p:cNvPr>
          <p:cNvGrpSpPr/>
          <p:nvPr/>
        </p:nvGrpSpPr>
        <p:grpSpPr>
          <a:xfrm>
            <a:off x="12810511" y="6597690"/>
            <a:ext cx="4035530" cy="1569660"/>
            <a:chOff x="10239889" y="6842396"/>
            <a:chExt cx="4035530" cy="1569660"/>
          </a:xfrm>
        </p:grpSpPr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84203FC2-2A60-4A58-B9BB-2051F8E45C2D}"/>
                </a:ext>
              </a:extLst>
            </p:cNvPr>
            <p:cNvSpPr txBox="1"/>
            <p:nvPr/>
          </p:nvSpPr>
          <p:spPr>
            <a:xfrm>
              <a:off x="102398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B753757-B3B5-4AA4-97D7-A194DC9E78AA}"/>
                </a:ext>
              </a:extLst>
            </p:cNvPr>
            <p:cNvSpPr txBox="1"/>
            <p:nvPr/>
          </p:nvSpPr>
          <p:spPr>
            <a:xfrm>
              <a:off x="10602040" y="6842396"/>
              <a:ext cx="34097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1 </a:t>
              </a:r>
              <a:b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</a:br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Mise en place et authentification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3C2A5ED0-4DAA-4A75-BBC1-93AB3CE0CF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368962"/>
                  </p:ext>
                </p:extLst>
              </p:nvPr>
            </p:nvGraphicFramePr>
            <p:xfrm>
              <a:off x="2862059" y="4584974"/>
              <a:ext cx="1988384" cy="1118640"/>
            </p:xfrm>
            <a:graphic>
              <a:graphicData uri="http://schemas.microsoft.com/office/powerpoint/2016/slidezoom">
                <pslz:sldZm>
                  <pslz:sldZmObj sldId="3839" cId="1282418477">
                    <pslz:zmPr id="{D25FD572-5653-4A7A-8F78-0C6C22FA7796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8384" cy="11186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C2A5ED0-4DAA-4A75-BBC1-93AB3CE0CF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2059" y="4584974"/>
                <a:ext cx="1988384" cy="11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626963"/>
      </p:ext>
    </p:extLst>
  </p:cSld>
  <p:clrMapOvr>
    <a:masterClrMapping/>
  </p:clrMapOvr>
  <p:transition spd="slow">
    <p:push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uture, robot, smart, talk, tech icon - Download on Iconfinder">
            <a:extLst>
              <a:ext uri="{FF2B5EF4-FFF2-40B4-BE49-F238E27FC236}">
                <a16:creationId xmlns:a16="http://schemas.microsoft.com/office/drawing/2014/main" id="{B3430D00-EF98-4696-A99C-EC88488F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553" y="-977100"/>
            <a:ext cx="10989248" cy="1098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83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">
        <p159:morph option="byObject"/>
      </p:transition>
    </mc:Choice>
    <mc:Fallback xmlns="">
      <p:transition advClick="0" advTm="1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олилиния 71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6961 w 18288000"/>
              <a:gd name="connsiteY0" fmla="*/ 10243576 h 10288587"/>
              <a:gd name="connsiteX1" fmla="*/ 11266945 w 18288000"/>
              <a:gd name="connsiteY1" fmla="*/ 10243583 h 10288587"/>
              <a:gd name="connsiteX2" fmla="*/ 11152804 w 18288000"/>
              <a:gd name="connsiteY2" fmla="*/ 10288587 h 10288587"/>
              <a:gd name="connsiteX3" fmla="*/ 11379582 w 18288000"/>
              <a:gd name="connsiteY3" fmla="*/ 10194207 h 10288587"/>
              <a:gd name="connsiteX4" fmla="*/ 11379583 w 18288000"/>
              <a:gd name="connsiteY4" fmla="*/ 10194207 h 10288587"/>
              <a:gd name="connsiteX5" fmla="*/ 11375263 w 18288000"/>
              <a:gd name="connsiteY5" fmla="*/ 10196159 h 10288587"/>
              <a:gd name="connsiteX6" fmla="*/ 11918494 w 18288000"/>
              <a:gd name="connsiteY6" fmla="*/ 9918809 h 10288587"/>
              <a:gd name="connsiteX7" fmla="*/ 11851949 w 18288000"/>
              <a:gd name="connsiteY7" fmla="*/ 9957072 h 10288587"/>
              <a:gd name="connsiteX8" fmla="*/ 11851918 w 18288000"/>
              <a:gd name="connsiteY8" fmla="*/ 9957089 h 10288587"/>
              <a:gd name="connsiteX9" fmla="*/ 12406668 w 18288000"/>
              <a:gd name="connsiteY9" fmla="*/ 9599502 h 10288587"/>
              <a:gd name="connsiteX10" fmla="*/ 12394008 w 18288000"/>
              <a:gd name="connsiteY10" fmla="*/ 9608505 h 10288587"/>
              <a:gd name="connsiteX11" fmla="*/ 12326102 w 18288000"/>
              <a:gd name="connsiteY11" fmla="*/ 9656793 h 10288587"/>
              <a:gd name="connsiteX12" fmla="*/ 12574332 w 18288000"/>
              <a:gd name="connsiteY12" fmla="*/ 9470858 h 10288587"/>
              <a:gd name="connsiteX13" fmla="*/ 12507863 w 18288000"/>
              <a:gd name="connsiteY13" fmla="*/ 9523093 h 10288587"/>
              <a:gd name="connsiteX14" fmla="*/ 12507848 w 18288000"/>
              <a:gd name="connsiteY14" fmla="*/ 9523104 h 10288587"/>
              <a:gd name="connsiteX15" fmla="*/ 12792372 w 18288000"/>
              <a:gd name="connsiteY15" fmla="*/ 9288631 h 10288587"/>
              <a:gd name="connsiteX16" fmla="*/ 12711288 w 18288000"/>
              <a:gd name="connsiteY16" fmla="*/ 9358867 h 10288587"/>
              <a:gd name="connsiteX17" fmla="*/ 12711281 w 18288000"/>
              <a:gd name="connsiteY17" fmla="*/ 9358873 h 10288587"/>
              <a:gd name="connsiteX18" fmla="*/ 13005600 w 18288000"/>
              <a:gd name="connsiteY18" fmla="*/ 9091003 h 10288587"/>
              <a:gd name="connsiteX19" fmla="*/ 13005599 w 18288000"/>
              <a:gd name="connsiteY19" fmla="*/ 9091004 h 10288587"/>
              <a:gd name="connsiteX20" fmla="*/ 12993015 w 18288000"/>
              <a:gd name="connsiteY20" fmla="*/ 9103002 h 10288587"/>
              <a:gd name="connsiteX21" fmla="*/ 13165129 w 18288000"/>
              <a:gd name="connsiteY21" fmla="*/ 8927838 h 10288587"/>
              <a:gd name="connsiteX22" fmla="*/ 13093401 w 18288000"/>
              <a:gd name="connsiteY22" fmla="*/ 9003071 h 10288587"/>
              <a:gd name="connsiteX23" fmla="*/ 13093395 w 18288000"/>
              <a:gd name="connsiteY23" fmla="*/ 9003077 h 10288587"/>
              <a:gd name="connsiteX24" fmla="*/ 13187782 w 18288000"/>
              <a:gd name="connsiteY24" fmla="*/ 8904078 h 10288587"/>
              <a:gd name="connsiteX25" fmla="*/ 13165129 w 18288000"/>
              <a:gd name="connsiteY25" fmla="*/ 8927838 h 10288587"/>
              <a:gd name="connsiteX26" fmla="*/ 13187780 w 18288000"/>
              <a:gd name="connsiteY26" fmla="*/ 8904080 h 10288587"/>
              <a:gd name="connsiteX27" fmla="*/ 13314677 w 18288000"/>
              <a:gd name="connsiteY27" fmla="*/ 8762257 h 10288587"/>
              <a:gd name="connsiteX28" fmla="*/ 13271450 w 18288000"/>
              <a:gd name="connsiteY28" fmla="*/ 8812161 h 10288587"/>
              <a:gd name="connsiteX29" fmla="*/ 13271439 w 18288000"/>
              <a:gd name="connsiteY29" fmla="*/ 8812173 h 10288587"/>
              <a:gd name="connsiteX30" fmla="*/ 13525136 w 18288000"/>
              <a:gd name="connsiteY30" fmla="*/ 8505183 h 10288587"/>
              <a:gd name="connsiteX31" fmla="*/ 13525119 w 18288000"/>
              <a:gd name="connsiteY31" fmla="*/ 8505206 h 10288587"/>
              <a:gd name="connsiteX32" fmla="*/ 13465375 w 18288000"/>
              <a:gd name="connsiteY32" fmla="*/ 8581230 h 10288587"/>
              <a:gd name="connsiteX33" fmla="*/ 13824198 w 18288000"/>
              <a:gd name="connsiteY33" fmla="*/ 8075111 h 10288587"/>
              <a:gd name="connsiteX34" fmla="*/ 13824180 w 18288000"/>
              <a:gd name="connsiteY34" fmla="*/ 8075141 h 10288587"/>
              <a:gd name="connsiteX35" fmla="*/ 13774993 w 18288000"/>
              <a:gd name="connsiteY35" fmla="*/ 8151863 h 10288587"/>
              <a:gd name="connsiteX36" fmla="*/ 16686331 w 18288000"/>
              <a:gd name="connsiteY36" fmla="*/ 7929333 h 10288587"/>
              <a:gd name="connsiteX37" fmla="*/ 16677631 w 18288000"/>
              <a:gd name="connsiteY37" fmla="*/ 7954284 h 10288587"/>
              <a:gd name="connsiteX38" fmla="*/ 16550743 w 18288000"/>
              <a:gd name="connsiteY38" fmla="*/ 8273218 h 10288587"/>
              <a:gd name="connsiteX39" fmla="*/ 13956604 w 18288000"/>
              <a:gd name="connsiteY39" fmla="*/ 7852547 h 10288587"/>
              <a:gd name="connsiteX40" fmla="*/ 13889440 w 18288000"/>
              <a:gd name="connsiteY40" fmla="*/ 7969357 h 10288587"/>
              <a:gd name="connsiteX41" fmla="*/ 13889434 w 18288000"/>
              <a:gd name="connsiteY41" fmla="*/ 7969365 h 10288587"/>
              <a:gd name="connsiteX42" fmla="*/ 13958535 w 18288000"/>
              <a:gd name="connsiteY42" fmla="*/ 7849188 h 10288587"/>
              <a:gd name="connsiteX43" fmla="*/ 13958520 w 18288000"/>
              <a:gd name="connsiteY43" fmla="*/ 7849215 h 10288587"/>
              <a:gd name="connsiteX44" fmla="*/ 13956604 w 18288000"/>
              <a:gd name="connsiteY44" fmla="*/ 7852547 h 10288587"/>
              <a:gd name="connsiteX45" fmla="*/ 16726119 w 18288000"/>
              <a:gd name="connsiteY45" fmla="*/ 7815241 h 10288587"/>
              <a:gd name="connsiteX46" fmla="*/ 16694671 w 18288000"/>
              <a:gd name="connsiteY46" fmla="*/ 7908180 h 10288587"/>
              <a:gd name="connsiteX47" fmla="*/ 16686331 w 18288000"/>
              <a:gd name="connsiteY47" fmla="*/ 7929333 h 10288587"/>
              <a:gd name="connsiteX48" fmla="*/ 14064399 w 18288000"/>
              <a:gd name="connsiteY48" fmla="*/ 7651375 h 10288587"/>
              <a:gd name="connsiteX49" fmla="*/ 14018734 w 18288000"/>
              <a:gd name="connsiteY49" fmla="*/ 7740535 h 10288587"/>
              <a:gd name="connsiteX50" fmla="*/ 14018725 w 18288000"/>
              <a:gd name="connsiteY50" fmla="*/ 7740551 h 10288587"/>
              <a:gd name="connsiteX51" fmla="*/ 16806624 w 18288000"/>
              <a:gd name="connsiteY51" fmla="*/ 7577322 h 10288587"/>
              <a:gd name="connsiteX52" fmla="*/ 16791128 w 18288000"/>
              <a:gd name="connsiteY52" fmla="*/ 7628822 h 10288587"/>
              <a:gd name="connsiteX53" fmla="*/ 16726119 w 18288000"/>
              <a:gd name="connsiteY53" fmla="*/ 7815241 h 10288587"/>
              <a:gd name="connsiteX54" fmla="*/ 16848004 w 18288000"/>
              <a:gd name="connsiteY54" fmla="*/ 7439770 h 10288587"/>
              <a:gd name="connsiteX55" fmla="*/ 16821052 w 18288000"/>
              <a:gd name="connsiteY55" fmla="*/ 7534681 h 10288587"/>
              <a:gd name="connsiteX56" fmla="*/ 16806624 w 18288000"/>
              <a:gd name="connsiteY56" fmla="*/ 7577322 h 10288587"/>
              <a:gd name="connsiteX57" fmla="*/ 14195237 w 18288000"/>
              <a:gd name="connsiteY57" fmla="*/ 7376950 h 10288587"/>
              <a:gd name="connsiteX58" fmla="*/ 14195225 w 18288000"/>
              <a:gd name="connsiteY58" fmla="*/ 7376977 h 10288587"/>
              <a:gd name="connsiteX59" fmla="*/ 14161245 w 18288000"/>
              <a:gd name="connsiteY59" fmla="*/ 7452137 h 10288587"/>
              <a:gd name="connsiteX60" fmla="*/ 16911232 w 18288000"/>
              <a:gd name="connsiteY60" fmla="*/ 7217106 h 10288587"/>
              <a:gd name="connsiteX61" fmla="*/ 16890900 w 18288000"/>
              <a:gd name="connsiteY61" fmla="*/ 7297172 h 10288587"/>
              <a:gd name="connsiteX62" fmla="*/ 16848004 w 18288000"/>
              <a:gd name="connsiteY62" fmla="*/ 7439770 h 10288587"/>
              <a:gd name="connsiteX63" fmla="*/ 14273581 w 18288000"/>
              <a:gd name="connsiteY63" fmla="*/ 7190415 h 10288587"/>
              <a:gd name="connsiteX64" fmla="*/ 14244790 w 18288000"/>
              <a:gd name="connsiteY64" fmla="*/ 7263434 h 10288587"/>
              <a:gd name="connsiteX65" fmla="*/ 14244793 w 18288000"/>
              <a:gd name="connsiteY65" fmla="*/ 7263426 h 10288587"/>
              <a:gd name="connsiteX66" fmla="*/ 14296927 w 18288000"/>
              <a:gd name="connsiteY66" fmla="*/ 7131203 h 10288587"/>
              <a:gd name="connsiteX67" fmla="*/ 14296903 w 18288000"/>
              <a:gd name="connsiteY67" fmla="*/ 7131265 h 10288587"/>
              <a:gd name="connsiteX68" fmla="*/ 14273581 w 18288000"/>
              <a:gd name="connsiteY68" fmla="*/ 7190415 h 10288587"/>
              <a:gd name="connsiteX69" fmla="*/ 16948508 w 18288000"/>
              <a:gd name="connsiteY69" fmla="*/ 7070316 h 10288587"/>
              <a:gd name="connsiteX70" fmla="*/ 16929372 w 18288000"/>
              <a:gd name="connsiteY70" fmla="*/ 7153228 h 10288587"/>
              <a:gd name="connsiteX71" fmla="*/ 16911232 w 18288000"/>
              <a:gd name="connsiteY71" fmla="*/ 7217106 h 10288587"/>
              <a:gd name="connsiteX72" fmla="*/ 14366928 w 18288000"/>
              <a:gd name="connsiteY72" fmla="*/ 6938866 h 10288587"/>
              <a:gd name="connsiteX73" fmla="*/ 14340886 w 18288000"/>
              <a:gd name="connsiteY73" fmla="*/ 7015832 h 10288587"/>
              <a:gd name="connsiteX74" fmla="*/ 14340881 w 18288000"/>
              <a:gd name="connsiteY74" fmla="*/ 7015844 h 10288587"/>
              <a:gd name="connsiteX75" fmla="*/ 16999800 w 18288000"/>
              <a:gd name="connsiteY75" fmla="*/ 6848070 h 10288587"/>
              <a:gd name="connsiteX76" fmla="*/ 16976604 w 18288000"/>
              <a:gd name="connsiteY76" fmla="*/ 6959673 h 10288587"/>
              <a:gd name="connsiteX77" fmla="*/ 16948508 w 18288000"/>
              <a:gd name="connsiteY77" fmla="*/ 7070316 h 10288587"/>
              <a:gd name="connsiteX78" fmla="*/ 18288000 w 18288000"/>
              <a:gd name="connsiteY78" fmla="*/ 6811828 h 10288587"/>
              <a:gd name="connsiteX79" fmla="*/ 18288000 w 18288000"/>
              <a:gd name="connsiteY79" fmla="*/ 10288587 h 10288587"/>
              <a:gd name="connsiteX80" fmla="*/ 16884044 w 18288000"/>
              <a:gd name="connsiteY80" fmla="*/ 10288587 h 10288587"/>
              <a:gd name="connsiteX81" fmla="*/ 17092428 w 18288000"/>
              <a:gd name="connsiteY81" fmla="*/ 9963541 h 10288587"/>
              <a:gd name="connsiteX82" fmla="*/ 18237344 w 18288000"/>
              <a:gd name="connsiteY82" fmla="*/ 7074005 h 10288587"/>
              <a:gd name="connsiteX83" fmla="*/ 0 w 18288000"/>
              <a:gd name="connsiteY83" fmla="*/ 6785008 h 10288587"/>
              <a:gd name="connsiteX84" fmla="*/ 50663 w 18288000"/>
              <a:gd name="connsiteY84" fmla="*/ 7074006 h 10288587"/>
              <a:gd name="connsiteX85" fmla="*/ 1195580 w 18288000"/>
              <a:gd name="connsiteY85" fmla="*/ 9963541 h 10288587"/>
              <a:gd name="connsiteX86" fmla="*/ 1403963 w 18288000"/>
              <a:gd name="connsiteY86" fmla="*/ 10288587 h 10288587"/>
              <a:gd name="connsiteX87" fmla="*/ 0 w 18288000"/>
              <a:gd name="connsiteY87" fmla="*/ 10288587 h 10288587"/>
              <a:gd name="connsiteX88" fmla="*/ 17030848 w 18288000"/>
              <a:gd name="connsiteY88" fmla="*/ 6698712 h 10288587"/>
              <a:gd name="connsiteX89" fmla="*/ 17019132 w 18288000"/>
              <a:gd name="connsiteY89" fmla="*/ 6764322 h 10288587"/>
              <a:gd name="connsiteX90" fmla="*/ 16999800 w 18288000"/>
              <a:gd name="connsiteY90" fmla="*/ 6848070 h 10288587"/>
              <a:gd name="connsiteX91" fmla="*/ 14448993 w 18288000"/>
              <a:gd name="connsiteY91" fmla="*/ 6679039 h 10288587"/>
              <a:gd name="connsiteX92" fmla="*/ 14425259 w 18288000"/>
              <a:gd name="connsiteY92" fmla="*/ 6762622 h 10288587"/>
              <a:gd name="connsiteX93" fmla="*/ 14425255 w 18288000"/>
              <a:gd name="connsiteY93" fmla="*/ 6762636 h 10288587"/>
              <a:gd name="connsiteX94" fmla="*/ 17072060 w 18288000"/>
              <a:gd name="connsiteY94" fmla="*/ 6467928 h 10288587"/>
              <a:gd name="connsiteX95" fmla="*/ 17047900 w 18288000"/>
              <a:gd name="connsiteY95" fmla="*/ 6616663 h 10288587"/>
              <a:gd name="connsiteX96" fmla="*/ 17030848 w 18288000"/>
              <a:gd name="connsiteY96" fmla="*/ 6698712 h 10288587"/>
              <a:gd name="connsiteX97" fmla="*/ 14519084 w 18288000"/>
              <a:gd name="connsiteY97" fmla="*/ 6410952 h 10288587"/>
              <a:gd name="connsiteX98" fmla="*/ 14497574 w 18288000"/>
              <a:gd name="connsiteY98" fmla="*/ 6504151 h 10288587"/>
              <a:gd name="connsiteX99" fmla="*/ 14497576 w 18288000"/>
              <a:gd name="connsiteY99" fmla="*/ 6504141 h 10288587"/>
              <a:gd name="connsiteX100" fmla="*/ 1205301 w 18288000"/>
              <a:gd name="connsiteY100" fmla="*/ 6408322 h 10288587"/>
              <a:gd name="connsiteX101" fmla="*/ 1268876 w 18288000"/>
              <a:gd name="connsiteY101" fmla="*/ 6764322 h 10288587"/>
              <a:gd name="connsiteX102" fmla="*/ 1214042 w 18288000"/>
              <a:gd name="connsiteY102" fmla="*/ 6468056 h 10288587"/>
              <a:gd name="connsiteX103" fmla="*/ 17095596 w 18288000"/>
              <a:gd name="connsiteY103" fmla="*/ 6323040 h 10288587"/>
              <a:gd name="connsiteX104" fmla="*/ 17089824 w 18288000"/>
              <a:gd name="connsiteY104" fmla="*/ 6368470 h 10288587"/>
              <a:gd name="connsiteX105" fmla="*/ 17072060 w 18288000"/>
              <a:gd name="connsiteY105" fmla="*/ 6467928 h 10288587"/>
              <a:gd name="connsiteX106" fmla="*/ 1189712 w 18288000"/>
              <a:gd name="connsiteY106" fmla="*/ 6301784 h 10288587"/>
              <a:gd name="connsiteX107" fmla="*/ 1205301 w 18288000"/>
              <a:gd name="connsiteY107" fmla="*/ 6408322 h 10288587"/>
              <a:gd name="connsiteX108" fmla="*/ 1198184 w 18288000"/>
              <a:gd name="connsiteY108" fmla="*/ 6368470 h 10288587"/>
              <a:gd name="connsiteX109" fmla="*/ 17128096 w 18288000"/>
              <a:gd name="connsiteY109" fmla="*/ 6067274 h 10288587"/>
              <a:gd name="connsiteX110" fmla="*/ 17104456 w 18288000"/>
              <a:gd name="connsiteY110" fmla="*/ 6268482 h 10288587"/>
              <a:gd name="connsiteX111" fmla="*/ 17095596 w 18288000"/>
              <a:gd name="connsiteY111" fmla="*/ 6323040 h 10288587"/>
              <a:gd name="connsiteX112" fmla="*/ 1155638 w 18288000"/>
              <a:gd name="connsiteY112" fmla="*/ 6033665 h 10288587"/>
              <a:gd name="connsiteX113" fmla="*/ 1189712 w 18288000"/>
              <a:gd name="connsiteY113" fmla="*/ 6301784 h 10288587"/>
              <a:gd name="connsiteX114" fmla="*/ 1170147 w 18288000"/>
              <a:gd name="connsiteY114" fmla="*/ 6168098 h 10288587"/>
              <a:gd name="connsiteX115" fmla="*/ 17142720 w 18288000"/>
              <a:gd name="connsiteY115" fmla="*/ 5942789 h 10288587"/>
              <a:gd name="connsiteX116" fmla="*/ 17140940 w 18288000"/>
              <a:gd name="connsiteY116" fmla="*/ 5966180 h 10288587"/>
              <a:gd name="connsiteX117" fmla="*/ 17128096 w 18288000"/>
              <a:gd name="connsiteY117" fmla="*/ 6067274 h 10288587"/>
              <a:gd name="connsiteX118" fmla="*/ 1143979 w 18288000"/>
              <a:gd name="connsiteY118" fmla="*/ 5925607 h 10288587"/>
              <a:gd name="connsiteX119" fmla="*/ 1155638 w 18288000"/>
              <a:gd name="connsiteY119" fmla="*/ 6033665 h 10288587"/>
              <a:gd name="connsiteX120" fmla="*/ 1147064 w 18288000"/>
              <a:gd name="connsiteY120" fmla="*/ 5966180 h 10288587"/>
              <a:gd name="connsiteX121" fmla="*/ 14645465 w 18288000"/>
              <a:gd name="connsiteY121" fmla="*/ 5613825 h 10288587"/>
              <a:gd name="connsiteX122" fmla="*/ 14638882 w 18288000"/>
              <a:gd name="connsiteY122" fmla="*/ 5700404 h 10288587"/>
              <a:gd name="connsiteX123" fmla="*/ 14638881 w 18288000"/>
              <a:gd name="connsiteY123" fmla="*/ 5700413 h 10288587"/>
              <a:gd name="connsiteX124" fmla="*/ 17171976 w 18288000"/>
              <a:gd name="connsiteY124" fmla="*/ 5558053 h 10288587"/>
              <a:gd name="connsiteX125" fmla="*/ 17145932 w 18288000"/>
              <a:gd name="connsiteY125" fmla="*/ 5915464 h 10288587"/>
              <a:gd name="connsiteX126" fmla="*/ 17142720 w 18288000"/>
              <a:gd name="connsiteY126" fmla="*/ 5942789 h 10288587"/>
              <a:gd name="connsiteX127" fmla="*/ 1116028 w 18288000"/>
              <a:gd name="connsiteY127" fmla="*/ 5558006 h 10288587"/>
              <a:gd name="connsiteX128" fmla="*/ 1143979 w 18288000"/>
              <a:gd name="connsiteY128" fmla="*/ 5925607 h 10288587"/>
              <a:gd name="connsiteX129" fmla="*/ 1137403 w 18288000"/>
              <a:gd name="connsiteY129" fmla="*/ 5864660 h 10288587"/>
              <a:gd name="connsiteX130" fmla="*/ 14666744 w 18288000"/>
              <a:gd name="connsiteY130" fmla="*/ 5144295 h 10288587"/>
              <a:gd name="connsiteX131" fmla="*/ 14659668 w 18288000"/>
              <a:gd name="connsiteY131" fmla="*/ 5424164 h 10288587"/>
              <a:gd name="connsiteX132" fmla="*/ 14659667 w 18288000"/>
              <a:gd name="connsiteY132" fmla="*/ 5424170 h 10288587"/>
              <a:gd name="connsiteX133" fmla="*/ 14659668 w 18288000"/>
              <a:gd name="connsiteY133" fmla="*/ 4864428 h 10288587"/>
              <a:gd name="connsiteX134" fmla="*/ 14666744 w 18288000"/>
              <a:gd name="connsiteY134" fmla="*/ 5144295 h 10288587"/>
              <a:gd name="connsiteX135" fmla="*/ 14659668 w 18288000"/>
              <a:gd name="connsiteY135" fmla="*/ 4864432 h 10288587"/>
              <a:gd name="connsiteX136" fmla="*/ 2390987 w 18288000"/>
              <a:gd name="connsiteY136" fmla="*/ 4830996 h 10288587"/>
              <a:gd name="connsiteX137" fmla="*/ 2383074 w 18288000"/>
              <a:gd name="connsiteY137" fmla="*/ 5143997 h 10288587"/>
              <a:gd name="connsiteX138" fmla="*/ 2388025 w 18288000"/>
              <a:gd name="connsiteY138" fmla="*/ 4882949 h 10288587"/>
              <a:gd name="connsiteX139" fmla="*/ 15892387 w 18288000"/>
              <a:gd name="connsiteY139" fmla="*/ 4746952 h 10288587"/>
              <a:gd name="connsiteX140" fmla="*/ 15896147 w 18288000"/>
              <a:gd name="connsiteY140" fmla="*/ 4796381 h 10288587"/>
              <a:gd name="connsiteX141" fmla="*/ 15904943 w 18288000"/>
              <a:gd name="connsiteY141" fmla="*/ 5144295 h 10288587"/>
              <a:gd name="connsiteX142" fmla="*/ 13779211 w 18288000"/>
              <a:gd name="connsiteY142" fmla="*/ 10066222 h 10288587"/>
              <a:gd name="connsiteX143" fmla="*/ 13529362 w 18288000"/>
              <a:gd name="connsiteY143" fmla="*/ 10288587 h 10288587"/>
              <a:gd name="connsiteX144" fmla="*/ 13529360 w 18288000"/>
              <a:gd name="connsiteY144" fmla="*/ 10288587 h 10288587"/>
              <a:gd name="connsiteX145" fmla="*/ 13779209 w 18288000"/>
              <a:gd name="connsiteY145" fmla="*/ 10066223 h 10288587"/>
              <a:gd name="connsiteX146" fmla="*/ 15904939 w 18288000"/>
              <a:gd name="connsiteY146" fmla="*/ 5144295 h 10288587"/>
              <a:gd name="connsiteX147" fmla="*/ 15883051 w 18288000"/>
              <a:gd name="connsiteY147" fmla="*/ 4624183 h 10288587"/>
              <a:gd name="connsiteX148" fmla="*/ 15891223 w 18288000"/>
              <a:gd name="connsiteY148" fmla="*/ 4710097 h 10288587"/>
              <a:gd name="connsiteX149" fmla="*/ 15892387 w 18288000"/>
              <a:gd name="connsiteY149" fmla="*/ 4746952 h 10288587"/>
              <a:gd name="connsiteX150" fmla="*/ 14638882 w 18288000"/>
              <a:gd name="connsiteY150" fmla="*/ 4588187 h 10288587"/>
              <a:gd name="connsiteX151" fmla="*/ 14641388 w 18288000"/>
              <a:gd name="connsiteY151" fmla="*/ 4621141 h 10288587"/>
              <a:gd name="connsiteX152" fmla="*/ 14638882 w 18288000"/>
              <a:gd name="connsiteY152" fmla="*/ 4588189 h 10288587"/>
              <a:gd name="connsiteX153" fmla="*/ 14638500 w 18288000"/>
              <a:gd name="connsiteY153" fmla="*/ 4583165 h 10288587"/>
              <a:gd name="connsiteX154" fmla="*/ 14638526 w 18288000"/>
              <a:gd name="connsiteY154" fmla="*/ 4583502 h 10288587"/>
              <a:gd name="connsiteX155" fmla="*/ 14638511 w 18288000"/>
              <a:gd name="connsiteY155" fmla="*/ 4583310 h 10288587"/>
              <a:gd name="connsiteX156" fmla="*/ 2413638 w 18288000"/>
              <a:gd name="connsiteY156" fmla="*/ 4510013 h 10288587"/>
              <a:gd name="connsiteX157" fmla="*/ 2396252 w 18288000"/>
              <a:gd name="connsiteY157" fmla="*/ 4738690 h 10288587"/>
              <a:gd name="connsiteX158" fmla="*/ 2402782 w 18288000"/>
              <a:gd name="connsiteY158" fmla="*/ 4624108 h 10288587"/>
              <a:gd name="connsiteX159" fmla="*/ 15857063 w 18288000"/>
              <a:gd name="connsiteY159" fmla="*/ 4350944 h 10288587"/>
              <a:gd name="connsiteX160" fmla="*/ 15870035 w 18288000"/>
              <a:gd name="connsiteY160" fmla="*/ 4453032 h 10288587"/>
              <a:gd name="connsiteX161" fmla="*/ 15883051 w 18288000"/>
              <a:gd name="connsiteY161" fmla="*/ 4624183 h 10288587"/>
              <a:gd name="connsiteX162" fmla="*/ 14604717 w 18288000"/>
              <a:gd name="connsiteY162" fmla="*/ 4315890 h 10288587"/>
              <a:gd name="connsiteX163" fmla="*/ 14604718 w 18288000"/>
              <a:gd name="connsiteY163" fmla="*/ 4315893 h 10288587"/>
              <a:gd name="connsiteX164" fmla="*/ 14625423 w 18288000"/>
              <a:gd name="connsiteY164" fmla="*/ 4478832 h 10288587"/>
              <a:gd name="connsiteX165" fmla="*/ 14625431 w 18288000"/>
              <a:gd name="connsiteY165" fmla="*/ 4478898 h 10288587"/>
              <a:gd name="connsiteX166" fmla="*/ 15839883 w 18288000"/>
              <a:gd name="connsiteY166" fmla="*/ 4215740 h 10288587"/>
              <a:gd name="connsiteX167" fmla="*/ 15850623 w 18288000"/>
              <a:gd name="connsiteY167" fmla="*/ 4283201 h 10288587"/>
              <a:gd name="connsiteX168" fmla="*/ 15857063 w 18288000"/>
              <a:gd name="connsiteY168" fmla="*/ 4350944 h 10288587"/>
              <a:gd name="connsiteX169" fmla="*/ 2460930 w 18288000"/>
              <a:gd name="connsiteY169" fmla="*/ 4114965 h 10288587"/>
              <a:gd name="connsiteX170" fmla="*/ 2422310 w 18288000"/>
              <a:gd name="connsiteY170" fmla="*/ 4418904 h 10288587"/>
              <a:gd name="connsiteX171" fmla="*/ 2427156 w 18288000"/>
              <a:gd name="connsiteY171" fmla="*/ 4367958 h 10288587"/>
              <a:gd name="connsiteX172" fmla="*/ 14557503 w 18288000"/>
              <a:gd name="connsiteY172" fmla="*/ 4047854 h 10288587"/>
              <a:gd name="connsiteX173" fmla="*/ 14557504 w 18288000"/>
              <a:gd name="connsiteY173" fmla="*/ 4047857 h 10288587"/>
              <a:gd name="connsiteX174" fmla="*/ 14563553 w 18288000"/>
              <a:gd name="connsiteY174" fmla="*/ 4081734 h 10288587"/>
              <a:gd name="connsiteX175" fmla="*/ 14553071 w 18288000"/>
              <a:gd name="connsiteY175" fmla="*/ 4024896 h 10288587"/>
              <a:gd name="connsiteX176" fmla="*/ 14554338 w 18288000"/>
              <a:gd name="connsiteY176" fmla="*/ 4030385 h 10288587"/>
              <a:gd name="connsiteX177" fmla="*/ 14554156 w 18288000"/>
              <a:gd name="connsiteY177" fmla="*/ 4029599 h 10288587"/>
              <a:gd name="connsiteX178" fmla="*/ 15797199 w 18288000"/>
              <a:gd name="connsiteY178" fmla="*/ 3947566 h 10288587"/>
              <a:gd name="connsiteX179" fmla="*/ 15827039 w 18288000"/>
              <a:gd name="connsiteY179" fmla="*/ 4114672 h 10288587"/>
              <a:gd name="connsiteX180" fmla="*/ 15839883 w 18288000"/>
              <a:gd name="connsiteY180" fmla="*/ 4215740 h 10288587"/>
              <a:gd name="connsiteX181" fmla="*/ 15776035 w 18288000"/>
              <a:gd name="connsiteY181" fmla="*/ 3829059 h 10288587"/>
              <a:gd name="connsiteX182" fmla="*/ 15783967 w 18288000"/>
              <a:gd name="connsiteY182" fmla="*/ 3864434 h 10288587"/>
              <a:gd name="connsiteX183" fmla="*/ 15797199 w 18288000"/>
              <a:gd name="connsiteY183" fmla="*/ 3947566 h 10288587"/>
              <a:gd name="connsiteX184" fmla="*/ 2514502 w 18288000"/>
              <a:gd name="connsiteY184" fmla="*/ 3814892 h 10288587"/>
              <a:gd name="connsiteX185" fmla="*/ 2461019 w 18288000"/>
              <a:gd name="connsiteY185" fmla="*/ 4114380 h 10288587"/>
              <a:gd name="connsiteX186" fmla="*/ 2504042 w 18288000"/>
              <a:gd name="connsiteY186" fmla="*/ 3864434 h 10288587"/>
              <a:gd name="connsiteX187" fmla="*/ 2583377 w 18288000"/>
              <a:gd name="connsiteY187" fmla="*/ 3508974 h 10288587"/>
              <a:gd name="connsiteX188" fmla="*/ 2533098 w 18288000"/>
              <a:gd name="connsiteY188" fmla="*/ 3726816 h 10288587"/>
              <a:gd name="connsiteX189" fmla="*/ 2556194 w 18288000"/>
              <a:gd name="connsiteY189" fmla="*/ 3617427 h 10288587"/>
              <a:gd name="connsiteX190" fmla="*/ 14380163 w 18288000"/>
              <a:gd name="connsiteY190" fmla="*/ 3388838 h 10288587"/>
              <a:gd name="connsiteX191" fmla="*/ 14387040 w 18288000"/>
              <a:gd name="connsiteY191" fmla="*/ 3409163 h 10288587"/>
              <a:gd name="connsiteX192" fmla="*/ 14387038 w 18288000"/>
              <a:gd name="connsiteY192" fmla="*/ 3409158 h 10288587"/>
              <a:gd name="connsiteX193" fmla="*/ 2686927 w 18288000"/>
              <a:gd name="connsiteY193" fmla="*/ 3134139 h 10288587"/>
              <a:gd name="connsiteX194" fmla="*/ 2605098 w 18288000"/>
              <a:gd name="connsiteY194" fmla="*/ 3422307 h 10288587"/>
              <a:gd name="connsiteX195" fmla="*/ 2617250 w 18288000"/>
              <a:gd name="connsiteY195" fmla="*/ 3373819 h 10288587"/>
              <a:gd name="connsiteX196" fmla="*/ 15585719 w 18288000"/>
              <a:gd name="connsiteY196" fmla="*/ 3088688 h 10288587"/>
              <a:gd name="connsiteX197" fmla="*/ 15600983 w 18288000"/>
              <a:gd name="connsiteY197" fmla="*/ 3133799 h 10288587"/>
              <a:gd name="connsiteX198" fmla="*/ 15767583 w 18288000"/>
              <a:gd name="connsiteY198" fmla="*/ 3781732 h 10288587"/>
              <a:gd name="connsiteX199" fmla="*/ 15776035 w 18288000"/>
              <a:gd name="connsiteY199" fmla="*/ 3829059 h 10288587"/>
              <a:gd name="connsiteX200" fmla="*/ 15692087 w 18288000"/>
              <a:gd name="connsiteY200" fmla="*/ 3454633 h 10288587"/>
              <a:gd name="connsiteX201" fmla="*/ 14266903 w 18288000"/>
              <a:gd name="connsiteY201" fmla="*/ 3081240 h 10288587"/>
              <a:gd name="connsiteX202" fmla="*/ 14267436 w 18288000"/>
              <a:gd name="connsiteY202" fmla="*/ 3082592 h 10288587"/>
              <a:gd name="connsiteX203" fmla="*/ 14267179 w 18288000"/>
              <a:gd name="connsiteY203" fmla="*/ 3081940 h 10288587"/>
              <a:gd name="connsiteX204" fmla="*/ 14248056 w 18288000"/>
              <a:gd name="connsiteY204" fmla="*/ 3033440 h 10288587"/>
              <a:gd name="connsiteX205" fmla="*/ 14255754 w 18288000"/>
              <a:gd name="connsiteY205" fmla="*/ 3052964 h 10288587"/>
              <a:gd name="connsiteX206" fmla="*/ 14256431 w 18288000"/>
              <a:gd name="connsiteY206" fmla="*/ 3054682 h 10288587"/>
              <a:gd name="connsiteX207" fmla="*/ 15547707 w 18288000"/>
              <a:gd name="connsiteY207" fmla="*/ 2976346 h 10288587"/>
              <a:gd name="connsiteX208" fmla="*/ 15575815 w 18288000"/>
              <a:gd name="connsiteY208" fmla="*/ 3054620 h 10288587"/>
              <a:gd name="connsiteX209" fmla="*/ 15585719 w 18288000"/>
              <a:gd name="connsiteY209" fmla="*/ 3088688 h 10288587"/>
              <a:gd name="connsiteX210" fmla="*/ 14194869 w 18288000"/>
              <a:gd name="connsiteY210" fmla="*/ 2910825 h 10288587"/>
              <a:gd name="connsiteX211" fmla="*/ 14194990 w 18288000"/>
              <a:gd name="connsiteY211" fmla="*/ 2911092 h 10288587"/>
              <a:gd name="connsiteX212" fmla="*/ 14195178 w 18288000"/>
              <a:gd name="connsiteY212" fmla="*/ 2911512 h 10288587"/>
              <a:gd name="connsiteX213" fmla="*/ 2782714 w 18288000"/>
              <a:gd name="connsiteY213" fmla="*/ 2850994 h 10288587"/>
              <a:gd name="connsiteX214" fmla="*/ 2687139 w 18288000"/>
              <a:gd name="connsiteY214" fmla="*/ 3133462 h 10288587"/>
              <a:gd name="connsiteX215" fmla="*/ 2765348 w 18288000"/>
              <a:gd name="connsiteY215" fmla="*/ 2897543 h 10288587"/>
              <a:gd name="connsiteX216" fmla="*/ 15458231 w 18288000"/>
              <a:gd name="connsiteY216" fmla="*/ 2727187 h 10288587"/>
              <a:gd name="connsiteX217" fmla="*/ 15494691 w 18288000"/>
              <a:gd name="connsiteY217" fmla="*/ 2819658 h 10288587"/>
              <a:gd name="connsiteX218" fmla="*/ 15547707 w 18288000"/>
              <a:gd name="connsiteY218" fmla="*/ 2976346 h 10288587"/>
              <a:gd name="connsiteX219" fmla="*/ 14075452 w 18288000"/>
              <a:gd name="connsiteY219" fmla="*/ 2658797 h 10288587"/>
              <a:gd name="connsiteX220" fmla="*/ 14082301 w 18288000"/>
              <a:gd name="connsiteY220" fmla="*/ 2672168 h 10288587"/>
              <a:gd name="connsiteX221" fmla="*/ 14082305 w 18288000"/>
              <a:gd name="connsiteY221" fmla="*/ 2672177 h 10288587"/>
              <a:gd name="connsiteX222" fmla="*/ 14050004 w 18288000"/>
              <a:gd name="connsiteY222" fmla="*/ 2609109 h 10288587"/>
              <a:gd name="connsiteX223" fmla="*/ 14075452 w 18288000"/>
              <a:gd name="connsiteY223" fmla="*/ 2658797 h 10288587"/>
              <a:gd name="connsiteX224" fmla="*/ 14058452 w 18288000"/>
              <a:gd name="connsiteY224" fmla="*/ 2625604 h 10288587"/>
              <a:gd name="connsiteX225" fmla="*/ 15409847 w 18288000"/>
              <a:gd name="connsiteY225" fmla="*/ 2604477 h 10288587"/>
              <a:gd name="connsiteX226" fmla="*/ 15435979 w 18288000"/>
              <a:gd name="connsiteY226" fmla="*/ 2665229 h 10288587"/>
              <a:gd name="connsiteX227" fmla="*/ 15458231 w 18288000"/>
              <a:gd name="connsiteY227" fmla="*/ 2727187 h 10288587"/>
              <a:gd name="connsiteX228" fmla="*/ 2894233 w 18288000"/>
              <a:gd name="connsiteY228" fmla="*/ 2563717 h 10288587"/>
              <a:gd name="connsiteX229" fmla="*/ 2813624 w 18288000"/>
              <a:gd name="connsiteY229" fmla="*/ 2768156 h 10288587"/>
              <a:gd name="connsiteX230" fmla="*/ 2852030 w 18288000"/>
              <a:gd name="connsiteY230" fmla="*/ 2665229 h 10288587"/>
              <a:gd name="connsiteX231" fmla="*/ 14014824 w 18288000"/>
              <a:gd name="connsiteY231" fmla="*/ 2540423 h 10288587"/>
              <a:gd name="connsiteX232" fmla="*/ 14018757 w 18288000"/>
              <a:gd name="connsiteY232" fmla="*/ 2548102 h 10288587"/>
              <a:gd name="connsiteX233" fmla="*/ 14018759 w 18288000"/>
              <a:gd name="connsiteY233" fmla="*/ 2548106 h 10288587"/>
              <a:gd name="connsiteX234" fmla="*/ 13939808 w 18288000"/>
              <a:gd name="connsiteY234" fmla="*/ 2406833 h 10288587"/>
              <a:gd name="connsiteX235" fmla="*/ 13958499 w 18288000"/>
              <a:gd name="connsiteY235" fmla="*/ 2439339 h 10288587"/>
              <a:gd name="connsiteX236" fmla="*/ 13958503 w 18288000"/>
              <a:gd name="connsiteY236" fmla="*/ 2439347 h 10288587"/>
              <a:gd name="connsiteX237" fmla="*/ 15305762 w 18288000"/>
              <a:gd name="connsiteY237" fmla="*/ 2362507 h 10288587"/>
              <a:gd name="connsiteX238" fmla="*/ 15373635 w 18288000"/>
              <a:gd name="connsiteY238" fmla="*/ 2512633 h 10288587"/>
              <a:gd name="connsiteX239" fmla="*/ 15409847 w 18288000"/>
              <a:gd name="connsiteY239" fmla="*/ 2604477 h 10288587"/>
              <a:gd name="connsiteX240" fmla="*/ 15257520 w 18288000"/>
              <a:gd name="connsiteY240" fmla="*/ 2255799 h 10288587"/>
              <a:gd name="connsiteX241" fmla="*/ 15273407 w 18288000"/>
              <a:gd name="connsiteY241" fmla="*/ 2287289 h 10288587"/>
              <a:gd name="connsiteX242" fmla="*/ 15305762 w 18288000"/>
              <a:gd name="connsiteY242" fmla="*/ 2362507 h 10288587"/>
              <a:gd name="connsiteX243" fmla="*/ 3049597 w 18288000"/>
              <a:gd name="connsiteY243" fmla="*/ 2213530 h 10288587"/>
              <a:gd name="connsiteX244" fmla="*/ 2928004 w 18288000"/>
              <a:gd name="connsiteY244" fmla="*/ 2482488 h 10288587"/>
              <a:gd name="connsiteX245" fmla="*/ 2946897 w 18288000"/>
              <a:gd name="connsiteY245" fmla="*/ 2437038 h 10288587"/>
              <a:gd name="connsiteX246" fmla="*/ 3184151 w 18288000"/>
              <a:gd name="connsiteY246" fmla="*/ 1950767 h 10288587"/>
              <a:gd name="connsiteX247" fmla="*/ 3049958 w 18288000"/>
              <a:gd name="connsiteY247" fmla="*/ 2212778 h 10288587"/>
              <a:gd name="connsiteX248" fmla="*/ 3160470 w 18288000"/>
              <a:gd name="connsiteY248" fmla="*/ 1993740 h 10288587"/>
              <a:gd name="connsiteX249" fmla="*/ 13520997 w 18288000"/>
              <a:gd name="connsiteY249" fmla="*/ 1778139 h 10288587"/>
              <a:gd name="connsiteX250" fmla="*/ 13525094 w 18288000"/>
              <a:gd name="connsiteY250" fmla="*/ 1783351 h 10288587"/>
              <a:gd name="connsiteX251" fmla="*/ 13525101 w 18288000"/>
              <a:gd name="connsiteY251" fmla="*/ 1783361 h 10288587"/>
              <a:gd name="connsiteX252" fmla="*/ 15000215 w 18288000"/>
              <a:gd name="connsiteY252" fmla="*/ 1767339 h 10288587"/>
              <a:gd name="connsiteX253" fmla="*/ 15000226 w 18288000"/>
              <a:gd name="connsiteY253" fmla="*/ 1767357 h 10288587"/>
              <a:gd name="connsiteX254" fmla="*/ 15053638 w 18288000"/>
              <a:gd name="connsiteY254" fmla="*/ 1860250 h 10288587"/>
              <a:gd name="connsiteX255" fmla="*/ 15088931 w 18288000"/>
              <a:gd name="connsiteY255" fmla="*/ 1921631 h 10288587"/>
              <a:gd name="connsiteX256" fmla="*/ 15238238 w 18288000"/>
              <a:gd name="connsiteY256" fmla="*/ 2213148 h 10288587"/>
              <a:gd name="connsiteX257" fmla="*/ 15246223 w 18288000"/>
              <a:gd name="connsiteY257" fmla="*/ 2230812 h 10288587"/>
              <a:gd name="connsiteX258" fmla="*/ 15257520 w 18288000"/>
              <a:gd name="connsiteY258" fmla="*/ 2255799 h 10288587"/>
              <a:gd name="connsiteX259" fmla="*/ 15088930 w 18288000"/>
              <a:gd name="connsiteY259" fmla="*/ 1921631 h 10288587"/>
              <a:gd name="connsiteX260" fmla="*/ 3307674 w 18288000"/>
              <a:gd name="connsiteY260" fmla="*/ 1732761 h 10288587"/>
              <a:gd name="connsiteX261" fmla="*/ 3226359 w 18288000"/>
              <a:gd name="connsiteY261" fmla="*/ 1874177 h 10288587"/>
              <a:gd name="connsiteX262" fmla="*/ 3278814 w 18288000"/>
              <a:gd name="connsiteY262" fmla="*/ 1778991 h 10288587"/>
              <a:gd name="connsiteX263" fmla="*/ 14833743 w 18288000"/>
              <a:gd name="connsiteY263" fmla="*/ 1494385 h 10288587"/>
              <a:gd name="connsiteX264" fmla="*/ 14926136 w 18288000"/>
              <a:gd name="connsiteY264" fmla="*/ 1638502 h 10288587"/>
              <a:gd name="connsiteX265" fmla="*/ 15000226 w 18288000"/>
              <a:gd name="connsiteY265" fmla="*/ 1767356 h 10288587"/>
              <a:gd name="connsiteX266" fmla="*/ 15000206 w 18288000"/>
              <a:gd name="connsiteY266" fmla="*/ 1767324 h 10288587"/>
              <a:gd name="connsiteX267" fmla="*/ 14926135 w 18288000"/>
              <a:gd name="connsiteY267" fmla="*/ 1638502 h 10288587"/>
              <a:gd name="connsiteX268" fmla="*/ 14821161 w 18288000"/>
              <a:gd name="connsiteY268" fmla="*/ 1474758 h 10288587"/>
              <a:gd name="connsiteX269" fmla="*/ 14821167 w 18288000"/>
              <a:gd name="connsiteY269" fmla="*/ 1474767 h 10288587"/>
              <a:gd name="connsiteX270" fmla="*/ 14833743 w 18288000"/>
              <a:gd name="connsiteY270" fmla="*/ 1494385 h 10288587"/>
              <a:gd name="connsiteX271" fmla="*/ 14772908 w 18288000"/>
              <a:gd name="connsiteY271" fmla="*/ 1399492 h 10288587"/>
              <a:gd name="connsiteX272" fmla="*/ 14772920 w 18288000"/>
              <a:gd name="connsiteY272" fmla="*/ 1399507 h 10288587"/>
              <a:gd name="connsiteX273" fmla="*/ 14821140 w 18288000"/>
              <a:gd name="connsiteY273" fmla="*/ 1474723 h 10288587"/>
              <a:gd name="connsiteX274" fmla="*/ 14821161 w 18288000"/>
              <a:gd name="connsiteY274" fmla="*/ 1474758 h 10288587"/>
              <a:gd name="connsiteX275" fmla="*/ 14821143 w 18288000"/>
              <a:gd name="connsiteY275" fmla="*/ 1474729 h 10288587"/>
              <a:gd name="connsiteX276" fmla="*/ 14821149 w 18288000"/>
              <a:gd name="connsiteY276" fmla="*/ 1474739 h 10288587"/>
              <a:gd name="connsiteX277" fmla="*/ 14533180 w 18288000"/>
              <a:gd name="connsiteY277" fmla="*/ 1062722 h 10288587"/>
              <a:gd name="connsiteX278" fmla="*/ 14561781 w 18288000"/>
              <a:gd name="connsiteY278" fmla="*/ 1099117 h 10288587"/>
              <a:gd name="connsiteX279" fmla="*/ 14750278 w 18288000"/>
              <a:gd name="connsiteY279" fmla="*/ 1364190 h 10288587"/>
              <a:gd name="connsiteX280" fmla="*/ 14772918 w 18288000"/>
              <a:gd name="connsiteY280" fmla="*/ 1399504 h 10288587"/>
              <a:gd name="connsiteX281" fmla="*/ 14772907 w 18288000"/>
              <a:gd name="connsiteY281" fmla="*/ 1399489 h 10288587"/>
              <a:gd name="connsiteX282" fmla="*/ 14750277 w 18288000"/>
              <a:gd name="connsiteY282" fmla="*/ 1364190 h 10288587"/>
              <a:gd name="connsiteX283" fmla="*/ 14561780 w 18288000"/>
              <a:gd name="connsiteY283" fmla="*/ 1099117 h 10288587"/>
              <a:gd name="connsiteX284" fmla="*/ 14533188 w 18288000"/>
              <a:gd name="connsiteY284" fmla="*/ 1062733 h 10288587"/>
              <a:gd name="connsiteX285" fmla="*/ 14475730 w 18288000"/>
              <a:gd name="connsiteY285" fmla="*/ 989616 h 10288587"/>
              <a:gd name="connsiteX286" fmla="*/ 14475735 w 18288000"/>
              <a:gd name="connsiteY286" fmla="*/ 989622 h 10288587"/>
              <a:gd name="connsiteX287" fmla="*/ 14533178 w 18288000"/>
              <a:gd name="connsiteY287" fmla="*/ 1062719 h 10288587"/>
              <a:gd name="connsiteX288" fmla="*/ 14533180 w 18288000"/>
              <a:gd name="connsiteY288" fmla="*/ 1062722 h 10288587"/>
              <a:gd name="connsiteX289" fmla="*/ 14533186 w 18288000"/>
              <a:gd name="connsiteY289" fmla="*/ 1062731 h 10288587"/>
              <a:gd name="connsiteX290" fmla="*/ 14475724 w 18288000"/>
              <a:gd name="connsiteY290" fmla="*/ 989610 h 10288587"/>
              <a:gd name="connsiteX291" fmla="*/ 14475725 w 18288000"/>
              <a:gd name="connsiteY291" fmla="*/ 989610 h 10288587"/>
              <a:gd name="connsiteX292" fmla="*/ 14475726 w 18288000"/>
              <a:gd name="connsiteY292" fmla="*/ 989612 h 10288587"/>
              <a:gd name="connsiteX293" fmla="*/ 14475720 w 18288000"/>
              <a:gd name="connsiteY293" fmla="*/ 989604 h 10288587"/>
              <a:gd name="connsiteX294" fmla="*/ 14475723 w 18288000"/>
              <a:gd name="connsiteY294" fmla="*/ 989607 h 10288587"/>
              <a:gd name="connsiteX295" fmla="*/ 14475724 w 18288000"/>
              <a:gd name="connsiteY295" fmla="*/ 989610 h 10288587"/>
              <a:gd name="connsiteX296" fmla="*/ 3860034 w 18288000"/>
              <a:gd name="connsiteY296" fmla="*/ 928843 h 10288587"/>
              <a:gd name="connsiteX297" fmla="*/ 3793263 w 18288000"/>
              <a:gd name="connsiteY297" fmla="*/ 1013809 h 10288587"/>
              <a:gd name="connsiteX298" fmla="*/ 3825084 w 18288000"/>
              <a:gd name="connsiteY298" fmla="*/ 970179 h 10288587"/>
              <a:gd name="connsiteX299" fmla="*/ 14259977 w 18288000"/>
              <a:gd name="connsiteY299" fmla="*/ 727004 h 10288587"/>
              <a:gd name="connsiteX300" fmla="*/ 14361071 w 18288000"/>
              <a:gd name="connsiteY300" fmla="*/ 843710 h 10288587"/>
              <a:gd name="connsiteX301" fmla="*/ 14475728 w 18288000"/>
              <a:gd name="connsiteY301" fmla="*/ 989613 h 10288587"/>
              <a:gd name="connsiteX302" fmla="*/ 14475727 w 18288000"/>
              <a:gd name="connsiteY302" fmla="*/ 989613 h 10288587"/>
              <a:gd name="connsiteX303" fmla="*/ 14475725 w 18288000"/>
              <a:gd name="connsiteY303" fmla="*/ 989610 h 10288587"/>
              <a:gd name="connsiteX304" fmla="*/ 14475723 w 18288000"/>
              <a:gd name="connsiteY304" fmla="*/ 989607 h 10288587"/>
              <a:gd name="connsiteX305" fmla="*/ 14475715 w 18288000"/>
              <a:gd name="connsiteY305" fmla="*/ 989597 h 10288587"/>
              <a:gd name="connsiteX306" fmla="*/ 14475720 w 18288000"/>
              <a:gd name="connsiteY306" fmla="*/ 989604 h 10288587"/>
              <a:gd name="connsiteX307" fmla="*/ 14475708 w 18288000"/>
              <a:gd name="connsiteY307" fmla="*/ 989589 h 10288587"/>
              <a:gd name="connsiteX308" fmla="*/ 14361070 w 18288000"/>
              <a:gd name="connsiteY308" fmla="*/ 843710 h 10288587"/>
              <a:gd name="connsiteX309" fmla="*/ 14259981 w 18288000"/>
              <a:gd name="connsiteY309" fmla="*/ 727010 h 10288587"/>
              <a:gd name="connsiteX310" fmla="*/ 12424800 w 18288000"/>
              <a:gd name="connsiteY310" fmla="*/ 701980 h 10288587"/>
              <a:gd name="connsiteX311" fmla="*/ 12425271 w 18288000"/>
              <a:gd name="connsiteY311" fmla="*/ 702315 h 10288587"/>
              <a:gd name="connsiteX312" fmla="*/ 12425878 w 18288000"/>
              <a:gd name="connsiteY312" fmla="*/ 702748 h 10288587"/>
              <a:gd name="connsiteX313" fmla="*/ 14191512 w 18288000"/>
              <a:gd name="connsiteY313" fmla="*/ 647966 h 10288587"/>
              <a:gd name="connsiteX314" fmla="*/ 14191519 w 18288000"/>
              <a:gd name="connsiteY314" fmla="*/ 647973 h 10288587"/>
              <a:gd name="connsiteX315" fmla="*/ 14259967 w 18288000"/>
              <a:gd name="connsiteY315" fmla="*/ 726993 h 10288587"/>
              <a:gd name="connsiteX316" fmla="*/ 14259967 w 18288000"/>
              <a:gd name="connsiteY316" fmla="*/ 726994 h 10288587"/>
              <a:gd name="connsiteX317" fmla="*/ 12137118 w 18288000"/>
              <a:gd name="connsiteY317" fmla="*/ 504037 h 10288587"/>
              <a:gd name="connsiteX318" fmla="*/ 12139865 w 18288000"/>
              <a:gd name="connsiteY318" fmla="*/ 505798 h 10288587"/>
              <a:gd name="connsiteX319" fmla="*/ 12151587 w 18288000"/>
              <a:gd name="connsiteY319" fmla="*/ 513313 h 10288587"/>
              <a:gd name="connsiteX320" fmla="*/ 13912454 w 18288000"/>
              <a:gd name="connsiteY320" fmla="*/ 351909 h 10288587"/>
              <a:gd name="connsiteX321" fmla="*/ 13924707 w 18288000"/>
              <a:gd name="connsiteY321" fmla="*/ 363589 h 10288587"/>
              <a:gd name="connsiteX322" fmla="*/ 14148571 w 18288000"/>
              <a:gd name="connsiteY322" fmla="*/ 598392 h 10288587"/>
              <a:gd name="connsiteX323" fmla="*/ 14191507 w 18288000"/>
              <a:gd name="connsiteY323" fmla="*/ 647961 h 10288587"/>
              <a:gd name="connsiteX324" fmla="*/ 14148570 w 18288000"/>
              <a:gd name="connsiteY324" fmla="*/ 598392 h 10288587"/>
              <a:gd name="connsiteX325" fmla="*/ 13924706 w 18288000"/>
              <a:gd name="connsiteY325" fmla="*/ 363589 h 10288587"/>
              <a:gd name="connsiteX326" fmla="*/ 13907826 w 18288000"/>
              <a:gd name="connsiteY326" fmla="*/ 347497 h 10288587"/>
              <a:gd name="connsiteX327" fmla="*/ 13912454 w 18288000"/>
              <a:gd name="connsiteY327" fmla="*/ 351909 h 10288587"/>
              <a:gd name="connsiteX328" fmla="*/ 13907828 w 18288000"/>
              <a:gd name="connsiteY328" fmla="*/ 347499 h 10288587"/>
              <a:gd name="connsiteX329" fmla="*/ 13907825 w 18288000"/>
              <a:gd name="connsiteY329" fmla="*/ 347495 h 10288587"/>
              <a:gd name="connsiteX330" fmla="*/ 13907826 w 18288000"/>
              <a:gd name="connsiteY330" fmla="*/ 347497 h 10288587"/>
              <a:gd name="connsiteX331" fmla="*/ 13907825 w 18288000"/>
              <a:gd name="connsiteY331" fmla="*/ 347496 h 10288587"/>
              <a:gd name="connsiteX332" fmla="*/ 13860474 w 18288000"/>
              <a:gd name="connsiteY332" fmla="*/ 302350 h 10288587"/>
              <a:gd name="connsiteX333" fmla="*/ 13860490 w 18288000"/>
              <a:gd name="connsiteY333" fmla="*/ 302364 h 10288587"/>
              <a:gd name="connsiteX334" fmla="*/ 13907819 w 18288000"/>
              <a:gd name="connsiteY334" fmla="*/ 347489 h 10288587"/>
              <a:gd name="connsiteX335" fmla="*/ 13907825 w 18288000"/>
              <a:gd name="connsiteY335" fmla="*/ 347496 h 10288587"/>
              <a:gd name="connsiteX336" fmla="*/ 4519748 w 18288000"/>
              <a:gd name="connsiteY336" fmla="*/ 214431 h 10288587"/>
              <a:gd name="connsiteX337" fmla="*/ 4441627 w 18288000"/>
              <a:gd name="connsiteY337" fmla="*/ 288913 h 10288587"/>
              <a:gd name="connsiteX338" fmla="*/ 4479363 w 18288000"/>
              <a:gd name="connsiteY338" fmla="*/ 250264 h 10288587"/>
              <a:gd name="connsiteX339" fmla="*/ 11538339 w 18288000"/>
              <a:gd name="connsiteY339" fmla="*/ 166153 h 10288587"/>
              <a:gd name="connsiteX340" fmla="*/ 11619206 w 18288000"/>
              <a:gd name="connsiteY340" fmla="*/ 207571 h 10288587"/>
              <a:gd name="connsiteX341" fmla="*/ 11619198 w 18288000"/>
              <a:gd name="connsiteY341" fmla="*/ 207567 h 10288587"/>
              <a:gd name="connsiteX342" fmla="*/ 13597557 w 18288000"/>
              <a:gd name="connsiteY342" fmla="*/ 59732 h 10288587"/>
              <a:gd name="connsiteX343" fmla="*/ 13689904 w 18288000"/>
              <a:gd name="connsiteY343" fmla="*/ 139726 h 10288587"/>
              <a:gd name="connsiteX344" fmla="*/ 13860469 w 18288000"/>
              <a:gd name="connsiteY344" fmla="*/ 302344 h 10288587"/>
              <a:gd name="connsiteX345" fmla="*/ 13860443 w 18288000"/>
              <a:gd name="connsiteY345" fmla="*/ 302320 h 10288587"/>
              <a:gd name="connsiteX346" fmla="*/ 13689903 w 18288000"/>
              <a:gd name="connsiteY346" fmla="*/ 139726 h 10288587"/>
              <a:gd name="connsiteX347" fmla="*/ 13597577 w 18288000"/>
              <a:gd name="connsiteY347" fmla="*/ 59751 h 10288587"/>
              <a:gd name="connsiteX348" fmla="*/ 16884044 w 18288000"/>
              <a:gd name="connsiteY348" fmla="*/ 0 h 10288587"/>
              <a:gd name="connsiteX349" fmla="*/ 18288000 w 18288000"/>
              <a:gd name="connsiteY349" fmla="*/ 0 h 10288587"/>
              <a:gd name="connsiteX350" fmla="*/ 18288000 w 18288000"/>
              <a:gd name="connsiteY350" fmla="*/ 3476763 h 10288587"/>
              <a:gd name="connsiteX351" fmla="*/ 18237344 w 18288000"/>
              <a:gd name="connsiteY351" fmla="*/ 3214586 h 10288587"/>
              <a:gd name="connsiteX352" fmla="*/ 17092428 w 18288000"/>
              <a:gd name="connsiteY352" fmla="*/ 325050 h 10288587"/>
              <a:gd name="connsiteX353" fmla="*/ 13528599 w 18288000"/>
              <a:gd name="connsiteY353" fmla="*/ 0 h 10288587"/>
              <a:gd name="connsiteX354" fmla="*/ 13528600 w 18288000"/>
              <a:gd name="connsiteY354" fmla="*/ 0 h 10288587"/>
              <a:gd name="connsiteX355" fmla="*/ 13597541 w 18288000"/>
              <a:gd name="connsiteY355" fmla="*/ 59718 h 10288587"/>
              <a:gd name="connsiteX356" fmla="*/ 13597560 w 18288000"/>
              <a:gd name="connsiteY356" fmla="*/ 59736 h 10288587"/>
              <a:gd name="connsiteX357" fmla="*/ 0 w 18288000"/>
              <a:gd name="connsiteY357" fmla="*/ 0 h 10288587"/>
              <a:gd name="connsiteX358" fmla="*/ 1403964 w 18288000"/>
              <a:gd name="connsiteY358" fmla="*/ 0 h 10288587"/>
              <a:gd name="connsiteX359" fmla="*/ 1195580 w 18288000"/>
              <a:gd name="connsiteY359" fmla="*/ 325050 h 10288587"/>
              <a:gd name="connsiteX360" fmla="*/ 50663 w 18288000"/>
              <a:gd name="connsiteY360" fmla="*/ 3214586 h 10288587"/>
              <a:gd name="connsiteX361" fmla="*/ 0 w 18288000"/>
              <a:gd name="connsiteY361" fmla="*/ 3503582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</a:cxnLst>
            <a:rect l="l" t="t" r="r" b="b"/>
            <a:pathLst>
              <a:path w="18288000" h="10288587">
                <a:moveTo>
                  <a:pt x="11266961" y="10243576"/>
                </a:moveTo>
                <a:lnTo>
                  <a:pt x="11266945" y="10243583"/>
                </a:lnTo>
                <a:lnTo>
                  <a:pt x="11152804" y="10288587"/>
                </a:lnTo>
                <a:close/>
                <a:moveTo>
                  <a:pt x="11379582" y="10194207"/>
                </a:moveTo>
                <a:lnTo>
                  <a:pt x="11379583" y="10194207"/>
                </a:lnTo>
                <a:lnTo>
                  <a:pt x="11375263" y="10196159"/>
                </a:lnTo>
                <a:close/>
                <a:moveTo>
                  <a:pt x="11918494" y="9918809"/>
                </a:moveTo>
                <a:lnTo>
                  <a:pt x="11851949" y="9957072"/>
                </a:lnTo>
                <a:lnTo>
                  <a:pt x="11851918" y="9957089"/>
                </a:lnTo>
                <a:close/>
                <a:moveTo>
                  <a:pt x="12406668" y="9599502"/>
                </a:moveTo>
                <a:lnTo>
                  <a:pt x="12394008" y="9608505"/>
                </a:lnTo>
                <a:lnTo>
                  <a:pt x="12326102" y="9656793"/>
                </a:lnTo>
                <a:close/>
                <a:moveTo>
                  <a:pt x="12574332" y="9470858"/>
                </a:moveTo>
                <a:lnTo>
                  <a:pt x="12507863" y="9523093"/>
                </a:lnTo>
                <a:lnTo>
                  <a:pt x="12507848" y="9523104"/>
                </a:lnTo>
                <a:close/>
                <a:moveTo>
                  <a:pt x="12792372" y="9288631"/>
                </a:moveTo>
                <a:lnTo>
                  <a:pt x="12711288" y="9358867"/>
                </a:lnTo>
                <a:lnTo>
                  <a:pt x="12711281" y="9358873"/>
                </a:lnTo>
                <a:close/>
                <a:moveTo>
                  <a:pt x="13005600" y="9091003"/>
                </a:moveTo>
                <a:lnTo>
                  <a:pt x="13005599" y="9091004"/>
                </a:lnTo>
                <a:lnTo>
                  <a:pt x="12993015" y="9103002"/>
                </a:lnTo>
                <a:close/>
                <a:moveTo>
                  <a:pt x="13165129" y="8927838"/>
                </a:moveTo>
                <a:lnTo>
                  <a:pt x="13093401" y="9003071"/>
                </a:lnTo>
                <a:lnTo>
                  <a:pt x="13093395" y="9003077"/>
                </a:lnTo>
                <a:close/>
                <a:moveTo>
                  <a:pt x="13187782" y="8904078"/>
                </a:moveTo>
                <a:lnTo>
                  <a:pt x="13165129" y="8927838"/>
                </a:lnTo>
                <a:lnTo>
                  <a:pt x="13187780" y="8904080"/>
                </a:lnTo>
                <a:close/>
                <a:moveTo>
                  <a:pt x="13314677" y="8762257"/>
                </a:moveTo>
                <a:lnTo>
                  <a:pt x="13271450" y="8812161"/>
                </a:lnTo>
                <a:lnTo>
                  <a:pt x="13271439" y="8812173"/>
                </a:lnTo>
                <a:close/>
                <a:moveTo>
                  <a:pt x="13525136" y="8505183"/>
                </a:moveTo>
                <a:lnTo>
                  <a:pt x="13525119" y="8505206"/>
                </a:lnTo>
                <a:lnTo>
                  <a:pt x="13465375" y="8581230"/>
                </a:lnTo>
                <a:close/>
                <a:moveTo>
                  <a:pt x="13824198" y="8075111"/>
                </a:moveTo>
                <a:lnTo>
                  <a:pt x="13824180" y="8075141"/>
                </a:lnTo>
                <a:lnTo>
                  <a:pt x="13774993" y="8151863"/>
                </a:lnTo>
                <a:close/>
                <a:moveTo>
                  <a:pt x="16686331" y="7929333"/>
                </a:moveTo>
                <a:lnTo>
                  <a:pt x="16677631" y="7954284"/>
                </a:lnTo>
                <a:cubicBezTo>
                  <a:pt x="16637547" y="8061701"/>
                  <a:pt x="16595231" y="8168032"/>
                  <a:pt x="16550743" y="8273218"/>
                </a:cubicBezTo>
                <a:close/>
                <a:moveTo>
                  <a:pt x="13956604" y="7852547"/>
                </a:moveTo>
                <a:lnTo>
                  <a:pt x="13889440" y="7969357"/>
                </a:lnTo>
                <a:lnTo>
                  <a:pt x="13889434" y="7969365"/>
                </a:lnTo>
                <a:close/>
                <a:moveTo>
                  <a:pt x="13958535" y="7849188"/>
                </a:moveTo>
                <a:lnTo>
                  <a:pt x="13958520" y="7849215"/>
                </a:lnTo>
                <a:lnTo>
                  <a:pt x="13956604" y="7852547"/>
                </a:lnTo>
                <a:close/>
                <a:moveTo>
                  <a:pt x="16726119" y="7815241"/>
                </a:moveTo>
                <a:lnTo>
                  <a:pt x="16694671" y="7908180"/>
                </a:lnTo>
                <a:lnTo>
                  <a:pt x="16686331" y="7929333"/>
                </a:lnTo>
                <a:close/>
                <a:moveTo>
                  <a:pt x="14064399" y="7651375"/>
                </a:moveTo>
                <a:lnTo>
                  <a:pt x="14018734" y="7740535"/>
                </a:lnTo>
                <a:lnTo>
                  <a:pt x="14018725" y="7740551"/>
                </a:lnTo>
                <a:close/>
                <a:moveTo>
                  <a:pt x="16806624" y="7577322"/>
                </a:moveTo>
                <a:lnTo>
                  <a:pt x="16791128" y="7628822"/>
                </a:lnTo>
                <a:lnTo>
                  <a:pt x="16726119" y="7815241"/>
                </a:lnTo>
                <a:close/>
                <a:moveTo>
                  <a:pt x="16848004" y="7439770"/>
                </a:moveTo>
                <a:lnTo>
                  <a:pt x="16821052" y="7534681"/>
                </a:lnTo>
                <a:lnTo>
                  <a:pt x="16806624" y="7577322"/>
                </a:lnTo>
                <a:close/>
                <a:moveTo>
                  <a:pt x="14195237" y="7376950"/>
                </a:moveTo>
                <a:lnTo>
                  <a:pt x="14195225" y="7376977"/>
                </a:lnTo>
                <a:lnTo>
                  <a:pt x="14161245" y="7452137"/>
                </a:lnTo>
                <a:close/>
                <a:moveTo>
                  <a:pt x="16911232" y="7217106"/>
                </a:moveTo>
                <a:lnTo>
                  <a:pt x="16890900" y="7297172"/>
                </a:lnTo>
                <a:lnTo>
                  <a:pt x="16848004" y="7439770"/>
                </a:lnTo>
                <a:close/>
                <a:moveTo>
                  <a:pt x="14273581" y="7190415"/>
                </a:moveTo>
                <a:lnTo>
                  <a:pt x="14244790" y="7263434"/>
                </a:lnTo>
                <a:lnTo>
                  <a:pt x="14244793" y="7263426"/>
                </a:lnTo>
                <a:close/>
                <a:moveTo>
                  <a:pt x="14296927" y="7131203"/>
                </a:moveTo>
                <a:lnTo>
                  <a:pt x="14296903" y="7131265"/>
                </a:lnTo>
                <a:lnTo>
                  <a:pt x="14273581" y="7190415"/>
                </a:lnTo>
                <a:close/>
                <a:moveTo>
                  <a:pt x="16948508" y="7070316"/>
                </a:moveTo>
                <a:lnTo>
                  <a:pt x="16929372" y="7153228"/>
                </a:lnTo>
                <a:lnTo>
                  <a:pt x="16911232" y="7217106"/>
                </a:lnTo>
                <a:close/>
                <a:moveTo>
                  <a:pt x="14366928" y="6938866"/>
                </a:moveTo>
                <a:lnTo>
                  <a:pt x="14340886" y="7015832"/>
                </a:lnTo>
                <a:lnTo>
                  <a:pt x="14340881" y="7015844"/>
                </a:lnTo>
                <a:close/>
                <a:moveTo>
                  <a:pt x="16999800" y="6848070"/>
                </a:moveTo>
                <a:lnTo>
                  <a:pt x="16976604" y="6959673"/>
                </a:lnTo>
                <a:lnTo>
                  <a:pt x="16948508" y="7070316"/>
                </a:lnTo>
                <a:close/>
                <a:moveTo>
                  <a:pt x="18288000" y="6811828"/>
                </a:moveTo>
                <a:lnTo>
                  <a:pt x="18288000" y="10288587"/>
                </a:lnTo>
                <a:lnTo>
                  <a:pt x="16884044" y="10288587"/>
                </a:lnTo>
                <a:lnTo>
                  <a:pt x="17092428" y="9963541"/>
                </a:lnTo>
                <a:cubicBezTo>
                  <a:pt x="17626070" y="9085281"/>
                  <a:pt x="18018252" y="8111561"/>
                  <a:pt x="18237344" y="7074005"/>
                </a:cubicBezTo>
                <a:close/>
                <a:moveTo>
                  <a:pt x="0" y="6785008"/>
                </a:moveTo>
                <a:lnTo>
                  <a:pt x="50663" y="7074006"/>
                </a:lnTo>
                <a:cubicBezTo>
                  <a:pt x="269756" y="8111561"/>
                  <a:pt x="661936" y="9085281"/>
                  <a:pt x="1195580" y="9963541"/>
                </a:cubicBezTo>
                <a:lnTo>
                  <a:pt x="1403963" y="10288587"/>
                </a:lnTo>
                <a:lnTo>
                  <a:pt x="0" y="10288587"/>
                </a:lnTo>
                <a:close/>
                <a:moveTo>
                  <a:pt x="17030848" y="6698712"/>
                </a:moveTo>
                <a:lnTo>
                  <a:pt x="17019132" y="6764322"/>
                </a:lnTo>
                <a:lnTo>
                  <a:pt x="16999800" y="6848070"/>
                </a:lnTo>
                <a:close/>
                <a:moveTo>
                  <a:pt x="14448993" y="6679039"/>
                </a:moveTo>
                <a:lnTo>
                  <a:pt x="14425259" y="6762622"/>
                </a:lnTo>
                <a:lnTo>
                  <a:pt x="14425255" y="6762636"/>
                </a:lnTo>
                <a:close/>
                <a:moveTo>
                  <a:pt x="17072060" y="6467928"/>
                </a:moveTo>
                <a:lnTo>
                  <a:pt x="17047900" y="6616663"/>
                </a:lnTo>
                <a:lnTo>
                  <a:pt x="17030848" y="6698712"/>
                </a:lnTo>
                <a:close/>
                <a:moveTo>
                  <a:pt x="14519084" y="6410952"/>
                </a:moveTo>
                <a:lnTo>
                  <a:pt x="14497574" y="6504151"/>
                </a:lnTo>
                <a:lnTo>
                  <a:pt x="14497576" y="6504141"/>
                </a:lnTo>
                <a:close/>
                <a:moveTo>
                  <a:pt x="1205301" y="6408322"/>
                </a:moveTo>
                <a:lnTo>
                  <a:pt x="1268876" y="6764322"/>
                </a:lnTo>
                <a:cubicBezTo>
                  <a:pt x="1248798" y="6666206"/>
                  <a:pt x="1230510" y="6567440"/>
                  <a:pt x="1214042" y="6468056"/>
                </a:cubicBezTo>
                <a:close/>
                <a:moveTo>
                  <a:pt x="17095596" y="6323040"/>
                </a:moveTo>
                <a:lnTo>
                  <a:pt x="17089824" y="6368470"/>
                </a:lnTo>
                <a:lnTo>
                  <a:pt x="17072060" y="6467928"/>
                </a:lnTo>
                <a:close/>
                <a:moveTo>
                  <a:pt x="1189712" y="6301784"/>
                </a:moveTo>
                <a:lnTo>
                  <a:pt x="1205301" y="6408322"/>
                </a:lnTo>
                <a:lnTo>
                  <a:pt x="1198184" y="6368470"/>
                </a:lnTo>
                <a:close/>
                <a:moveTo>
                  <a:pt x="17128096" y="6067274"/>
                </a:moveTo>
                <a:lnTo>
                  <a:pt x="17104456" y="6268482"/>
                </a:lnTo>
                <a:lnTo>
                  <a:pt x="17095596" y="6323040"/>
                </a:lnTo>
                <a:close/>
                <a:moveTo>
                  <a:pt x="1155638" y="6033665"/>
                </a:moveTo>
                <a:lnTo>
                  <a:pt x="1189712" y="6301784"/>
                </a:lnTo>
                <a:lnTo>
                  <a:pt x="1170147" y="6168098"/>
                </a:lnTo>
                <a:close/>
                <a:moveTo>
                  <a:pt x="17142720" y="5942789"/>
                </a:moveTo>
                <a:lnTo>
                  <a:pt x="17140940" y="5966180"/>
                </a:lnTo>
                <a:lnTo>
                  <a:pt x="17128096" y="6067274"/>
                </a:lnTo>
                <a:close/>
                <a:moveTo>
                  <a:pt x="1143979" y="5925607"/>
                </a:moveTo>
                <a:lnTo>
                  <a:pt x="1155638" y="6033665"/>
                </a:lnTo>
                <a:lnTo>
                  <a:pt x="1147064" y="5966180"/>
                </a:lnTo>
                <a:close/>
                <a:moveTo>
                  <a:pt x="14645465" y="5613825"/>
                </a:moveTo>
                <a:lnTo>
                  <a:pt x="14638882" y="5700404"/>
                </a:lnTo>
                <a:lnTo>
                  <a:pt x="14638881" y="5700413"/>
                </a:lnTo>
                <a:close/>
                <a:moveTo>
                  <a:pt x="17171976" y="5558053"/>
                </a:moveTo>
                <a:lnTo>
                  <a:pt x="17145932" y="5915464"/>
                </a:lnTo>
                <a:lnTo>
                  <a:pt x="17142720" y="5942789"/>
                </a:lnTo>
                <a:close/>
                <a:moveTo>
                  <a:pt x="1116028" y="5558006"/>
                </a:moveTo>
                <a:lnTo>
                  <a:pt x="1143979" y="5925607"/>
                </a:lnTo>
                <a:lnTo>
                  <a:pt x="1137403" y="5864660"/>
                </a:lnTo>
                <a:close/>
                <a:moveTo>
                  <a:pt x="14666744" y="5144295"/>
                </a:moveTo>
                <a:lnTo>
                  <a:pt x="14659668" y="5424164"/>
                </a:lnTo>
                <a:lnTo>
                  <a:pt x="14659667" y="5424170"/>
                </a:lnTo>
                <a:close/>
                <a:moveTo>
                  <a:pt x="14659668" y="4864428"/>
                </a:moveTo>
                <a:lnTo>
                  <a:pt x="14666744" y="5144295"/>
                </a:lnTo>
                <a:lnTo>
                  <a:pt x="14659668" y="4864432"/>
                </a:lnTo>
                <a:close/>
                <a:moveTo>
                  <a:pt x="2390987" y="4830996"/>
                </a:moveTo>
                <a:lnTo>
                  <a:pt x="2383074" y="5143997"/>
                </a:lnTo>
                <a:lnTo>
                  <a:pt x="2388025" y="4882949"/>
                </a:lnTo>
                <a:close/>
                <a:moveTo>
                  <a:pt x="15892387" y="4746952"/>
                </a:moveTo>
                <a:lnTo>
                  <a:pt x="15896147" y="4796381"/>
                </a:lnTo>
                <a:cubicBezTo>
                  <a:pt x="15901987" y="4911616"/>
                  <a:pt x="15904943" y="5027611"/>
                  <a:pt x="15904943" y="5144295"/>
                </a:cubicBezTo>
                <a:cubicBezTo>
                  <a:pt x="15904943" y="7084205"/>
                  <a:pt x="15087922" y="8833290"/>
                  <a:pt x="13779211" y="10066222"/>
                </a:cubicBezTo>
                <a:lnTo>
                  <a:pt x="13529362" y="10288587"/>
                </a:lnTo>
                <a:lnTo>
                  <a:pt x="13529360" y="10288587"/>
                </a:lnTo>
                <a:lnTo>
                  <a:pt x="13779209" y="10066223"/>
                </a:lnTo>
                <a:cubicBezTo>
                  <a:pt x="15087920" y="8833290"/>
                  <a:pt x="15904939" y="7084205"/>
                  <a:pt x="15904939" y="5144295"/>
                </a:cubicBezTo>
                <a:close/>
                <a:moveTo>
                  <a:pt x="15883051" y="4624183"/>
                </a:moveTo>
                <a:lnTo>
                  <a:pt x="15891223" y="4710097"/>
                </a:lnTo>
                <a:lnTo>
                  <a:pt x="15892387" y="4746952"/>
                </a:lnTo>
                <a:close/>
                <a:moveTo>
                  <a:pt x="14638882" y="4588187"/>
                </a:moveTo>
                <a:lnTo>
                  <a:pt x="14641388" y="4621141"/>
                </a:lnTo>
                <a:lnTo>
                  <a:pt x="14638882" y="4588189"/>
                </a:lnTo>
                <a:close/>
                <a:moveTo>
                  <a:pt x="14638500" y="4583165"/>
                </a:moveTo>
                <a:lnTo>
                  <a:pt x="14638526" y="4583502"/>
                </a:lnTo>
                <a:lnTo>
                  <a:pt x="14638511" y="4583310"/>
                </a:lnTo>
                <a:close/>
                <a:moveTo>
                  <a:pt x="2413638" y="4510013"/>
                </a:moveTo>
                <a:lnTo>
                  <a:pt x="2396252" y="4738690"/>
                </a:lnTo>
                <a:lnTo>
                  <a:pt x="2402782" y="4624108"/>
                </a:lnTo>
                <a:close/>
                <a:moveTo>
                  <a:pt x="15857063" y="4350944"/>
                </a:moveTo>
                <a:lnTo>
                  <a:pt x="15870035" y="4453032"/>
                </a:lnTo>
                <a:lnTo>
                  <a:pt x="15883051" y="4624183"/>
                </a:lnTo>
                <a:close/>
                <a:moveTo>
                  <a:pt x="14604717" y="4315890"/>
                </a:moveTo>
                <a:lnTo>
                  <a:pt x="14604718" y="4315893"/>
                </a:lnTo>
                <a:lnTo>
                  <a:pt x="14625423" y="4478832"/>
                </a:lnTo>
                <a:lnTo>
                  <a:pt x="14625431" y="4478898"/>
                </a:lnTo>
                <a:close/>
                <a:moveTo>
                  <a:pt x="15839883" y="4215740"/>
                </a:moveTo>
                <a:lnTo>
                  <a:pt x="15850623" y="4283201"/>
                </a:lnTo>
                <a:lnTo>
                  <a:pt x="15857063" y="4350944"/>
                </a:lnTo>
                <a:close/>
                <a:moveTo>
                  <a:pt x="2460930" y="4114965"/>
                </a:moveTo>
                <a:lnTo>
                  <a:pt x="2422310" y="4418904"/>
                </a:lnTo>
                <a:lnTo>
                  <a:pt x="2427156" y="4367958"/>
                </a:lnTo>
                <a:close/>
                <a:moveTo>
                  <a:pt x="14557503" y="4047854"/>
                </a:moveTo>
                <a:lnTo>
                  <a:pt x="14557504" y="4047857"/>
                </a:lnTo>
                <a:lnTo>
                  <a:pt x="14563553" y="4081734"/>
                </a:lnTo>
                <a:close/>
                <a:moveTo>
                  <a:pt x="14553071" y="4024896"/>
                </a:moveTo>
                <a:lnTo>
                  <a:pt x="14554338" y="4030385"/>
                </a:lnTo>
                <a:lnTo>
                  <a:pt x="14554156" y="4029599"/>
                </a:lnTo>
                <a:close/>
                <a:moveTo>
                  <a:pt x="15797199" y="3947566"/>
                </a:moveTo>
                <a:lnTo>
                  <a:pt x="15827039" y="4114672"/>
                </a:lnTo>
                <a:lnTo>
                  <a:pt x="15839883" y="4215740"/>
                </a:lnTo>
                <a:close/>
                <a:moveTo>
                  <a:pt x="15776035" y="3829059"/>
                </a:moveTo>
                <a:lnTo>
                  <a:pt x="15783967" y="3864434"/>
                </a:lnTo>
                <a:lnTo>
                  <a:pt x="15797199" y="3947566"/>
                </a:lnTo>
                <a:close/>
                <a:moveTo>
                  <a:pt x="2514502" y="3814892"/>
                </a:moveTo>
                <a:lnTo>
                  <a:pt x="2461019" y="4114380"/>
                </a:lnTo>
                <a:lnTo>
                  <a:pt x="2504042" y="3864434"/>
                </a:lnTo>
                <a:close/>
                <a:moveTo>
                  <a:pt x="2583377" y="3508974"/>
                </a:moveTo>
                <a:lnTo>
                  <a:pt x="2533098" y="3726816"/>
                </a:lnTo>
                <a:lnTo>
                  <a:pt x="2556194" y="3617427"/>
                </a:lnTo>
                <a:close/>
                <a:moveTo>
                  <a:pt x="14380163" y="3388838"/>
                </a:moveTo>
                <a:lnTo>
                  <a:pt x="14387040" y="3409163"/>
                </a:lnTo>
                <a:lnTo>
                  <a:pt x="14387038" y="3409158"/>
                </a:lnTo>
                <a:close/>
                <a:moveTo>
                  <a:pt x="2686927" y="3134139"/>
                </a:moveTo>
                <a:lnTo>
                  <a:pt x="2605098" y="3422307"/>
                </a:lnTo>
                <a:lnTo>
                  <a:pt x="2617250" y="3373819"/>
                </a:lnTo>
                <a:close/>
                <a:moveTo>
                  <a:pt x="15585719" y="3088688"/>
                </a:moveTo>
                <a:lnTo>
                  <a:pt x="15600983" y="3133799"/>
                </a:lnTo>
                <a:cubicBezTo>
                  <a:pt x="15666831" y="3345504"/>
                  <a:pt x="15722551" y="3561670"/>
                  <a:pt x="15767583" y="3781732"/>
                </a:cubicBezTo>
                <a:lnTo>
                  <a:pt x="15776035" y="3829059"/>
                </a:lnTo>
                <a:lnTo>
                  <a:pt x="15692087" y="3454633"/>
                </a:lnTo>
                <a:close/>
                <a:moveTo>
                  <a:pt x="14266903" y="3081240"/>
                </a:moveTo>
                <a:lnTo>
                  <a:pt x="14267436" y="3082592"/>
                </a:lnTo>
                <a:lnTo>
                  <a:pt x="14267179" y="3081940"/>
                </a:lnTo>
                <a:close/>
                <a:moveTo>
                  <a:pt x="14248056" y="3033440"/>
                </a:moveTo>
                <a:lnTo>
                  <a:pt x="14255754" y="3052964"/>
                </a:lnTo>
                <a:lnTo>
                  <a:pt x="14256431" y="3054682"/>
                </a:lnTo>
                <a:close/>
                <a:moveTo>
                  <a:pt x="15547707" y="2976346"/>
                </a:moveTo>
                <a:lnTo>
                  <a:pt x="15575815" y="3054620"/>
                </a:lnTo>
                <a:lnTo>
                  <a:pt x="15585719" y="3088688"/>
                </a:lnTo>
                <a:close/>
                <a:moveTo>
                  <a:pt x="14194869" y="2910825"/>
                </a:moveTo>
                <a:lnTo>
                  <a:pt x="14194990" y="2911092"/>
                </a:lnTo>
                <a:lnTo>
                  <a:pt x="14195178" y="2911512"/>
                </a:lnTo>
                <a:close/>
                <a:moveTo>
                  <a:pt x="2782714" y="2850994"/>
                </a:moveTo>
                <a:lnTo>
                  <a:pt x="2687139" y="3133462"/>
                </a:lnTo>
                <a:lnTo>
                  <a:pt x="2765348" y="2897543"/>
                </a:lnTo>
                <a:close/>
                <a:moveTo>
                  <a:pt x="15458231" y="2727187"/>
                </a:moveTo>
                <a:lnTo>
                  <a:pt x="15494691" y="2819658"/>
                </a:lnTo>
                <a:lnTo>
                  <a:pt x="15547707" y="2976346"/>
                </a:lnTo>
                <a:close/>
                <a:moveTo>
                  <a:pt x="14075452" y="2658797"/>
                </a:moveTo>
                <a:lnTo>
                  <a:pt x="14082301" y="2672168"/>
                </a:lnTo>
                <a:lnTo>
                  <a:pt x="14082305" y="2672177"/>
                </a:lnTo>
                <a:close/>
                <a:moveTo>
                  <a:pt x="14050004" y="2609109"/>
                </a:moveTo>
                <a:lnTo>
                  <a:pt x="14075452" y="2658797"/>
                </a:lnTo>
                <a:lnTo>
                  <a:pt x="14058452" y="2625604"/>
                </a:lnTo>
                <a:close/>
                <a:moveTo>
                  <a:pt x="15409847" y="2604477"/>
                </a:moveTo>
                <a:lnTo>
                  <a:pt x="15435979" y="2665229"/>
                </a:lnTo>
                <a:lnTo>
                  <a:pt x="15458231" y="2727187"/>
                </a:lnTo>
                <a:close/>
                <a:moveTo>
                  <a:pt x="2894233" y="2563717"/>
                </a:moveTo>
                <a:lnTo>
                  <a:pt x="2813624" y="2768156"/>
                </a:lnTo>
                <a:lnTo>
                  <a:pt x="2852030" y="2665229"/>
                </a:lnTo>
                <a:close/>
                <a:moveTo>
                  <a:pt x="14014824" y="2540423"/>
                </a:moveTo>
                <a:lnTo>
                  <a:pt x="14018757" y="2548102"/>
                </a:lnTo>
                <a:lnTo>
                  <a:pt x="14018759" y="2548106"/>
                </a:lnTo>
                <a:close/>
                <a:moveTo>
                  <a:pt x="13939808" y="2406833"/>
                </a:moveTo>
                <a:lnTo>
                  <a:pt x="13958499" y="2439339"/>
                </a:lnTo>
                <a:lnTo>
                  <a:pt x="13958503" y="2439347"/>
                </a:lnTo>
                <a:close/>
                <a:moveTo>
                  <a:pt x="15305762" y="2362507"/>
                </a:moveTo>
                <a:lnTo>
                  <a:pt x="15373635" y="2512633"/>
                </a:lnTo>
                <a:lnTo>
                  <a:pt x="15409847" y="2604477"/>
                </a:lnTo>
                <a:close/>
                <a:moveTo>
                  <a:pt x="15257520" y="2255799"/>
                </a:moveTo>
                <a:lnTo>
                  <a:pt x="15273407" y="2287289"/>
                </a:lnTo>
                <a:lnTo>
                  <a:pt x="15305762" y="2362507"/>
                </a:lnTo>
                <a:close/>
                <a:moveTo>
                  <a:pt x="3049597" y="2213530"/>
                </a:moveTo>
                <a:lnTo>
                  <a:pt x="2928004" y="2482488"/>
                </a:lnTo>
                <a:lnTo>
                  <a:pt x="2946897" y="2437038"/>
                </a:lnTo>
                <a:close/>
                <a:moveTo>
                  <a:pt x="3184151" y="1950767"/>
                </a:moveTo>
                <a:lnTo>
                  <a:pt x="3049958" y="2212778"/>
                </a:lnTo>
                <a:lnTo>
                  <a:pt x="3160470" y="1993740"/>
                </a:lnTo>
                <a:close/>
                <a:moveTo>
                  <a:pt x="13520997" y="1778139"/>
                </a:moveTo>
                <a:lnTo>
                  <a:pt x="13525094" y="1783351"/>
                </a:lnTo>
                <a:lnTo>
                  <a:pt x="13525101" y="1783361"/>
                </a:lnTo>
                <a:close/>
                <a:moveTo>
                  <a:pt x="15000215" y="1767339"/>
                </a:moveTo>
                <a:lnTo>
                  <a:pt x="15000226" y="1767357"/>
                </a:lnTo>
                <a:lnTo>
                  <a:pt x="15053638" y="1860250"/>
                </a:lnTo>
                <a:lnTo>
                  <a:pt x="15088931" y="1921631"/>
                </a:lnTo>
                <a:cubicBezTo>
                  <a:pt x="15140972" y="2017428"/>
                  <a:pt x="15190764" y="2114625"/>
                  <a:pt x="15238238" y="2213148"/>
                </a:cubicBezTo>
                <a:lnTo>
                  <a:pt x="15246223" y="2230812"/>
                </a:lnTo>
                <a:lnTo>
                  <a:pt x="15257520" y="2255799"/>
                </a:lnTo>
                <a:lnTo>
                  <a:pt x="15088930" y="1921631"/>
                </a:lnTo>
                <a:close/>
                <a:moveTo>
                  <a:pt x="3307674" y="1732761"/>
                </a:moveTo>
                <a:lnTo>
                  <a:pt x="3226359" y="1874177"/>
                </a:lnTo>
                <a:lnTo>
                  <a:pt x="3278814" y="1778991"/>
                </a:lnTo>
                <a:close/>
                <a:moveTo>
                  <a:pt x="14833743" y="1494385"/>
                </a:moveTo>
                <a:lnTo>
                  <a:pt x="14926136" y="1638502"/>
                </a:lnTo>
                <a:lnTo>
                  <a:pt x="15000226" y="1767356"/>
                </a:lnTo>
                <a:lnTo>
                  <a:pt x="15000206" y="1767324"/>
                </a:lnTo>
                <a:lnTo>
                  <a:pt x="14926135" y="1638502"/>
                </a:lnTo>
                <a:close/>
                <a:moveTo>
                  <a:pt x="14821161" y="1474758"/>
                </a:moveTo>
                <a:lnTo>
                  <a:pt x="14821167" y="1474767"/>
                </a:lnTo>
                <a:lnTo>
                  <a:pt x="14833743" y="1494385"/>
                </a:lnTo>
                <a:close/>
                <a:moveTo>
                  <a:pt x="14772908" y="1399492"/>
                </a:moveTo>
                <a:lnTo>
                  <a:pt x="14772920" y="1399507"/>
                </a:lnTo>
                <a:lnTo>
                  <a:pt x="14821140" y="1474723"/>
                </a:lnTo>
                <a:lnTo>
                  <a:pt x="14821161" y="1474758"/>
                </a:lnTo>
                <a:lnTo>
                  <a:pt x="14821143" y="1474729"/>
                </a:lnTo>
                <a:lnTo>
                  <a:pt x="14821149" y="1474739"/>
                </a:lnTo>
                <a:close/>
                <a:moveTo>
                  <a:pt x="14533180" y="1062722"/>
                </a:moveTo>
                <a:lnTo>
                  <a:pt x="14561781" y="1099117"/>
                </a:lnTo>
                <a:cubicBezTo>
                  <a:pt x="14626673" y="1185887"/>
                  <a:pt x="14689528" y="1274269"/>
                  <a:pt x="14750278" y="1364190"/>
                </a:cubicBezTo>
                <a:lnTo>
                  <a:pt x="14772918" y="1399504"/>
                </a:lnTo>
                <a:lnTo>
                  <a:pt x="14772907" y="1399489"/>
                </a:lnTo>
                <a:lnTo>
                  <a:pt x="14750277" y="1364190"/>
                </a:lnTo>
                <a:cubicBezTo>
                  <a:pt x="14689527" y="1274269"/>
                  <a:pt x="14626672" y="1185887"/>
                  <a:pt x="14561780" y="1099117"/>
                </a:cubicBezTo>
                <a:lnTo>
                  <a:pt x="14533188" y="1062733"/>
                </a:lnTo>
                <a:close/>
                <a:moveTo>
                  <a:pt x="14475730" y="989616"/>
                </a:moveTo>
                <a:lnTo>
                  <a:pt x="14475735" y="989622"/>
                </a:lnTo>
                <a:lnTo>
                  <a:pt x="14533178" y="1062719"/>
                </a:lnTo>
                <a:lnTo>
                  <a:pt x="14533180" y="1062722"/>
                </a:lnTo>
                <a:lnTo>
                  <a:pt x="14533186" y="1062731"/>
                </a:lnTo>
                <a:close/>
                <a:moveTo>
                  <a:pt x="14475724" y="989610"/>
                </a:moveTo>
                <a:lnTo>
                  <a:pt x="14475725" y="989610"/>
                </a:lnTo>
                <a:lnTo>
                  <a:pt x="14475726" y="989612"/>
                </a:lnTo>
                <a:close/>
                <a:moveTo>
                  <a:pt x="14475720" y="989604"/>
                </a:moveTo>
                <a:lnTo>
                  <a:pt x="14475723" y="989607"/>
                </a:lnTo>
                <a:lnTo>
                  <a:pt x="14475724" y="989610"/>
                </a:lnTo>
                <a:close/>
                <a:moveTo>
                  <a:pt x="3860034" y="928843"/>
                </a:moveTo>
                <a:lnTo>
                  <a:pt x="3793263" y="1013809"/>
                </a:lnTo>
                <a:lnTo>
                  <a:pt x="3825084" y="970179"/>
                </a:lnTo>
                <a:close/>
                <a:moveTo>
                  <a:pt x="14259977" y="727004"/>
                </a:moveTo>
                <a:lnTo>
                  <a:pt x="14361071" y="843710"/>
                </a:lnTo>
                <a:lnTo>
                  <a:pt x="14475728" y="989613"/>
                </a:lnTo>
                <a:lnTo>
                  <a:pt x="14475727" y="989613"/>
                </a:lnTo>
                <a:lnTo>
                  <a:pt x="14475725" y="989610"/>
                </a:lnTo>
                <a:lnTo>
                  <a:pt x="14475723" y="989607"/>
                </a:lnTo>
                <a:lnTo>
                  <a:pt x="14475715" y="989597"/>
                </a:lnTo>
                <a:lnTo>
                  <a:pt x="14475720" y="989604"/>
                </a:lnTo>
                <a:lnTo>
                  <a:pt x="14475708" y="989589"/>
                </a:lnTo>
                <a:lnTo>
                  <a:pt x="14361070" y="843710"/>
                </a:lnTo>
                <a:lnTo>
                  <a:pt x="14259981" y="727010"/>
                </a:lnTo>
                <a:close/>
                <a:moveTo>
                  <a:pt x="12424800" y="701980"/>
                </a:moveTo>
                <a:lnTo>
                  <a:pt x="12425271" y="702315"/>
                </a:lnTo>
                <a:lnTo>
                  <a:pt x="12425878" y="702748"/>
                </a:lnTo>
                <a:close/>
                <a:moveTo>
                  <a:pt x="14191512" y="647966"/>
                </a:moveTo>
                <a:lnTo>
                  <a:pt x="14191519" y="647973"/>
                </a:lnTo>
                <a:lnTo>
                  <a:pt x="14259967" y="726993"/>
                </a:lnTo>
                <a:lnTo>
                  <a:pt x="14259967" y="726994"/>
                </a:lnTo>
                <a:close/>
                <a:moveTo>
                  <a:pt x="12137118" y="504037"/>
                </a:moveTo>
                <a:lnTo>
                  <a:pt x="12139865" y="505798"/>
                </a:lnTo>
                <a:lnTo>
                  <a:pt x="12151587" y="513313"/>
                </a:lnTo>
                <a:close/>
                <a:moveTo>
                  <a:pt x="13912454" y="351909"/>
                </a:moveTo>
                <a:lnTo>
                  <a:pt x="13924707" y="363589"/>
                </a:lnTo>
                <a:cubicBezTo>
                  <a:pt x="14001175" y="440057"/>
                  <a:pt x="14075820" y="518350"/>
                  <a:pt x="14148571" y="598392"/>
                </a:cubicBezTo>
                <a:lnTo>
                  <a:pt x="14191507" y="647961"/>
                </a:lnTo>
                <a:lnTo>
                  <a:pt x="14148570" y="598392"/>
                </a:lnTo>
                <a:cubicBezTo>
                  <a:pt x="14075819" y="518350"/>
                  <a:pt x="14001174" y="440057"/>
                  <a:pt x="13924706" y="363589"/>
                </a:cubicBezTo>
                <a:close/>
                <a:moveTo>
                  <a:pt x="13907826" y="347497"/>
                </a:moveTo>
                <a:lnTo>
                  <a:pt x="13912454" y="351909"/>
                </a:lnTo>
                <a:lnTo>
                  <a:pt x="13907828" y="347499"/>
                </a:lnTo>
                <a:close/>
                <a:moveTo>
                  <a:pt x="13907825" y="347495"/>
                </a:moveTo>
                <a:lnTo>
                  <a:pt x="13907826" y="347497"/>
                </a:lnTo>
                <a:lnTo>
                  <a:pt x="13907825" y="347496"/>
                </a:lnTo>
                <a:close/>
                <a:moveTo>
                  <a:pt x="13860474" y="302350"/>
                </a:moveTo>
                <a:lnTo>
                  <a:pt x="13860490" y="302364"/>
                </a:lnTo>
                <a:lnTo>
                  <a:pt x="13907819" y="347489"/>
                </a:lnTo>
                <a:lnTo>
                  <a:pt x="13907825" y="347496"/>
                </a:lnTo>
                <a:close/>
                <a:moveTo>
                  <a:pt x="4519748" y="214431"/>
                </a:moveTo>
                <a:lnTo>
                  <a:pt x="4441627" y="288913"/>
                </a:lnTo>
                <a:lnTo>
                  <a:pt x="4479363" y="250264"/>
                </a:lnTo>
                <a:close/>
                <a:moveTo>
                  <a:pt x="11538339" y="166153"/>
                </a:moveTo>
                <a:lnTo>
                  <a:pt x="11619206" y="207571"/>
                </a:lnTo>
                <a:lnTo>
                  <a:pt x="11619198" y="207567"/>
                </a:lnTo>
                <a:close/>
                <a:moveTo>
                  <a:pt x="13597557" y="59732"/>
                </a:moveTo>
                <a:lnTo>
                  <a:pt x="13689904" y="139726"/>
                </a:lnTo>
                <a:lnTo>
                  <a:pt x="13860469" y="302344"/>
                </a:lnTo>
                <a:lnTo>
                  <a:pt x="13860443" y="302320"/>
                </a:lnTo>
                <a:lnTo>
                  <a:pt x="13689903" y="139726"/>
                </a:lnTo>
                <a:lnTo>
                  <a:pt x="13597577" y="59751"/>
                </a:lnTo>
                <a:close/>
                <a:moveTo>
                  <a:pt x="16884044" y="0"/>
                </a:moveTo>
                <a:lnTo>
                  <a:pt x="18288000" y="0"/>
                </a:lnTo>
                <a:lnTo>
                  <a:pt x="18288000" y="3476763"/>
                </a:lnTo>
                <a:lnTo>
                  <a:pt x="18237344" y="3214586"/>
                </a:lnTo>
                <a:cubicBezTo>
                  <a:pt x="18018252" y="2177030"/>
                  <a:pt x="17626070" y="1203310"/>
                  <a:pt x="17092428" y="325050"/>
                </a:cubicBezTo>
                <a:close/>
                <a:moveTo>
                  <a:pt x="13528599" y="0"/>
                </a:moveTo>
                <a:lnTo>
                  <a:pt x="13528600" y="0"/>
                </a:lnTo>
                <a:lnTo>
                  <a:pt x="13597541" y="59718"/>
                </a:lnTo>
                <a:lnTo>
                  <a:pt x="13597560" y="59736"/>
                </a:lnTo>
                <a:close/>
                <a:moveTo>
                  <a:pt x="0" y="0"/>
                </a:moveTo>
                <a:lnTo>
                  <a:pt x="1403964" y="0"/>
                </a:lnTo>
                <a:lnTo>
                  <a:pt x="1195580" y="325050"/>
                </a:lnTo>
                <a:cubicBezTo>
                  <a:pt x="661936" y="1203310"/>
                  <a:pt x="269756" y="2177030"/>
                  <a:pt x="50663" y="3214586"/>
                </a:cubicBezTo>
                <a:lnTo>
                  <a:pt x="0" y="3503582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Полилиния 73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9451 w 18288000"/>
              <a:gd name="connsiteY0" fmla="*/ 10242594 h 10288587"/>
              <a:gd name="connsiteX1" fmla="*/ 11266913 w 18288000"/>
              <a:gd name="connsiteY1" fmla="*/ 10243595 h 10288587"/>
              <a:gd name="connsiteX2" fmla="*/ 11266912 w 18288000"/>
              <a:gd name="connsiteY2" fmla="*/ 10243595 h 10288587"/>
              <a:gd name="connsiteX3" fmla="*/ 11379672 w 18288000"/>
              <a:gd name="connsiteY3" fmla="*/ 10194166 h 10288587"/>
              <a:gd name="connsiteX4" fmla="*/ 11361597 w 18288000"/>
              <a:gd name="connsiteY4" fmla="*/ 10202337 h 10288587"/>
              <a:gd name="connsiteX5" fmla="*/ 11379662 w 18288000"/>
              <a:gd name="connsiteY5" fmla="*/ 10194170 h 10288587"/>
              <a:gd name="connsiteX6" fmla="*/ 11524611 w 18288000"/>
              <a:gd name="connsiteY6" fmla="*/ 10128640 h 10288587"/>
              <a:gd name="connsiteX7" fmla="*/ 11508481 w 18288000"/>
              <a:gd name="connsiteY7" fmla="*/ 10135933 h 10288587"/>
              <a:gd name="connsiteX8" fmla="*/ 11508489 w 18288000"/>
              <a:gd name="connsiteY8" fmla="*/ 10135929 h 10288587"/>
              <a:gd name="connsiteX9" fmla="*/ 11852019 w 18288000"/>
              <a:gd name="connsiteY9" fmla="*/ 9957031 h 10288587"/>
              <a:gd name="connsiteX10" fmla="*/ 11776467 w 18288000"/>
              <a:gd name="connsiteY10" fmla="*/ 10000472 h 10288587"/>
              <a:gd name="connsiteX11" fmla="*/ 11852006 w 18288000"/>
              <a:gd name="connsiteY11" fmla="*/ 9957038 h 10288587"/>
              <a:gd name="connsiteX12" fmla="*/ 12296696 w 18288000"/>
              <a:gd name="connsiteY12" fmla="*/ 9677704 h 10288587"/>
              <a:gd name="connsiteX13" fmla="*/ 12296689 w 18288000"/>
              <a:gd name="connsiteY13" fmla="*/ 9677709 h 10288587"/>
              <a:gd name="connsiteX14" fmla="*/ 12274717 w 18288000"/>
              <a:gd name="connsiteY14" fmla="*/ 9693333 h 10288587"/>
              <a:gd name="connsiteX15" fmla="*/ 12448345 w 18288000"/>
              <a:gd name="connsiteY15" fmla="*/ 9569864 h 10288587"/>
              <a:gd name="connsiteX16" fmla="*/ 12408797 w 18288000"/>
              <a:gd name="connsiteY16" fmla="*/ 9597987 h 10288587"/>
              <a:gd name="connsiteX17" fmla="*/ 12408798 w 18288000"/>
              <a:gd name="connsiteY17" fmla="*/ 9597986 h 10288587"/>
              <a:gd name="connsiteX18" fmla="*/ 12906611 w 18288000"/>
              <a:gd name="connsiteY18" fmla="*/ 9185380 h 10288587"/>
              <a:gd name="connsiteX19" fmla="*/ 12875712 w 18288000"/>
              <a:gd name="connsiteY19" fmla="*/ 9214839 h 10288587"/>
              <a:gd name="connsiteX20" fmla="*/ 12906604 w 18288000"/>
              <a:gd name="connsiteY20" fmla="*/ 9185386 h 10288587"/>
              <a:gd name="connsiteX21" fmla="*/ 13026208 w 18288000"/>
              <a:gd name="connsiteY21" fmla="*/ 9071354 h 10288587"/>
              <a:gd name="connsiteX22" fmla="*/ 13005546 w 18288000"/>
              <a:gd name="connsiteY22" fmla="*/ 9091054 h 10288587"/>
              <a:gd name="connsiteX23" fmla="*/ 13005550 w 18288000"/>
              <a:gd name="connsiteY23" fmla="*/ 9091050 h 10288587"/>
              <a:gd name="connsiteX24" fmla="*/ 13093444 w 18288000"/>
              <a:gd name="connsiteY24" fmla="*/ 9003025 h 10288587"/>
              <a:gd name="connsiteX25" fmla="*/ 13069936 w 18288000"/>
              <a:gd name="connsiteY25" fmla="*/ 9027682 h 10288587"/>
              <a:gd name="connsiteX26" fmla="*/ 13093439 w 18288000"/>
              <a:gd name="connsiteY26" fmla="*/ 9003030 h 10288587"/>
              <a:gd name="connsiteX27" fmla="*/ 13232035 w 18288000"/>
              <a:gd name="connsiteY27" fmla="*/ 8857662 h 10288587"/>
              <a:gd name="connsiteX28" fmla="*/ 13187740 w 18288000"/>
              <a:gd name="connsiteY28" fmla="*/ 8904121 h 10288587"/>
              <a:gd name="connsiteX29" fmla="*/ 13187739 w 18288000"/>
              <a:gd name="connsiteY29" fmla="*/ 8904122 h 10288587"/>
              <a:gd name="connsiteX30" fmla="*/ 13384584 w 18288000"/>
              <a:gd name="connsiteY30" fmla="*/ 8681553 h 10288587"/>
              <a:gd name="connsiteX31" fmla="*/ 13361014 w 18288000"/>
              <a:gd name="connsiteY31" fmla="*/ 8708763 h 10288587"/>
              <a:gd name="connsiteX32" fmla="*/ 13361019 w 18288000"/>
              <a:gd name="connsiteY32" fmla="*/ 8708757 h 10288587"/>
              <a:gd name="connsiteX33" fmla="*/ 13440450 w 18288000"/>
              <a:gd name="connsiteY33" fmla="*/ 8612946 h 10288587"/>
              <a:gd name="connsiteX34" fmla="*/ 13440447 w 18288000"/>
              <a:gd name="connsiteY34" fmla="*/ 8612950 h 10288587"/>
              <a:gd name="connsiteX35" fmla="*/ 13421315 w 18288000"/>
              <a:gd name="connsiteY35" fmla="*/ 8637295 h 10288587"/>
              <a:gd name="connsiteX36" fmla="*/ 13599988 w 18288000"/>
              <a:gd name="connsiteY36" fmla="*/ 8405864 h 10288587"/>
              <a:gd name="connsiteX37" fmla="*/ 13569570 w 18288000"/>
              <a:gd name="connsiteY37" fmla="*/ 8448639 h 10288587"/>
              <a:gd name="connsiteX38" fmla="*/ 13599985 w 18288000"/>
              <a:gd name="connsiteY38" fmla="*/ 8405868 h 10288587"/>
              <a:gd name="connsiteX39" fmla="*/ 13700740 w 18288000"/>
              <a:gd name="connsiteY39" fmla="*/ 8264182 h 10288587"/>
              <a:gd name="connsiteX40" fmla="*/ 13679540 w 18288000"/>
              <a:gd name="connsiteY40" fmla="*/ 8293996 h 10288587"/>
              <a:gd name="connsiteX41" fmla="*/ 13679548 w 18288000"/>
              <a:gd name="connsiteY41" fmla="*/ 8293984 h 10288587"/>
              <a:gd name="connsiteX42" fmla="*/ 13976704 w 18288000"/>
              <a:gd name="connsiteY42" fmla="*/ 7817587 h 10288587"/>
              <a:gd name="connsiteX43" fmla="*/ 13958481 w 18288000"/>
              <a:gd name="connsiteY43" fmla="*/ 7849279 h 10288587"/>
              <a:gd name="connsiteX44" fmla="*/ 13958484 w 18288000"/>
              <a:gd name="connsiteY44" fmla="*/ 7849274 h 10288587"/>
              <a:gd name="connsiteX45" fmla="*/ 14038434 w 18288000"/>
              <a:gd name="connsiteY45" fmla="*/ 7702068 h 10288587"/>
              <a:gd name="connsiteX46" fmla="*/ 14022320 w 18288000"/>
              <a:gd name="connsiteY46" fmla="*/ 7733530 h 10288587"/>
              <a:gd name="connsiteX47" fmla="*/ 14018745 w 18288000"/>
              <a:gd name="connsiteY47" fmla="*/ 7740510 h 10288587"/>
              <a:gd name="connsiteX48" fmla="*/ 14018737 w 18288000"/>
              <a:gd name="connsiteY48" fmla="*/ 7740524 h 10288587"/>
              <a:gd name="connsiteX49" fmla="*/ 14122141 w 18288000"/>
              <a:gd name="connsiteY49" fmla="*/ 7538632 h 10288587"/>
              <a:gd name="connsiteX50" fmla="*/ 14082287 w 18288000"/>
              <a:gd name="connsiteY50" fmla="*/ 7616447 h 10288587"/>
              <a:gd name="connsiteX51" fmla="*/ 14082291 w 18288000"/>
              <a:gd name="connsiteY51" fmla="*/ 7616437 h 10288587"/>
              <a:gd name="connsiteX52" fmla="*/ 14137311 w 18288000"/>
              <a:gd name="connsiteY52" fmla="*/ 7505076 h 10288587"/>
              <a:gd name="connsiteX53" fmla="*/ 14137310 w 18288000"/>
              <a:gd name="connsiteY53" fmla="*/ 7505079 h 10288587"/>
              <a:gd name="connsiteX54" fmla="*/ 14122141 w 18288000"/>
              <a:gd name="connsiteY54" fmla="*/ 7538632 h 10288587"/>
              <a:gd name="connsiteX55" fmla="*/ 14244801 w 18288000"/>
              <a:gd name="connsiteY55" fmla="*/ 7263402 h 10288587"/>
              <a:gd name="connsiteX56" fmla="*/ 14244800 w 18288000"/>
              <a:gd name="connsiteY56" fmla="*/ 7263405 h 10288587"/>
              <a:gd name="connsiteX57" fmla="*/ 14240811 w 18288000"/>
              <a:gd name="connsiteY57" fmla="*/ 7273521 h 10288587"/>
              <a:gd name="connsiteX58" fmla="*/ 14303532 w 18288000"/>
              <a:gd name="connsiteY58" fmla="*/ 7114448 h 10288587"/>
              <a:gd name="connsiteX59" fmla="*/ 14296869 w 18288000"/>
              <a:gd name="connsiteY59" fmla="*/ 7131347 h 10288587"/>
              <a:gd name="connsiteX60" fmla="*/ 14296867 w 18288000"/>
              <a:gd name="connsiteY60" fmla="*/ 7131351 h 10288587"/>
              <a:gd name="connsiteX61" fmla="*/ 14340895 w 18288000"/>
              <a:gd name="connsiteY61" fmla="*/ 7015801 h 10288587"/>
              <a:gd name="connsiteX62" fmla="*/ 14336408 w 18288000"/>
              <a:gd name="connsiteY62" fmla="*/ 7029063 h 10288587"/>
              <a:gd name="connsiteX63" fmla="*/ 14340894 w 18288000"/>
              <a:gd name="connsiteY63" fmla="*/ 7015803 h 10288587"/>
              <a:gd name="connsiteX64" fmla="*/ 14398763 w 18288000"/>
              <a:gd name="connsiteY64" fmla="*/ 6844776 h 10288587"/>
              <a:gd name="connsiteX65" fmla="*/ 14386982 w 18288000"/>
              <a:gd name="connsiteY65" fmla="*/ 6879595 h 10288587"/>
              <a:gd name="connsiteX66" fmla="*/ 14386986 w 18288000"/>
              <a:gd name="connsiteY66" fmla="*/ 6879583 h 10288587"/>
              <a:gd name="connsiteX67" fmla="*/ 14482028 w 18288000"/>
              <a:gd name="connsiteY67" fmla="*/ 6562704 h 10288587"/>
              <a:gd name="connsiteX68" fmla="*/ 14465248 w 18288000"/>
              <a:gd name="connsiteY68" fmla="*/ 6621795 h 10288587"/>
              <a:gd name="connsiteX69" fmla="*/ 14465244 w 18288000"/>
              <a:gd name="connsiteY69" fmla="*/ 6621808 h 10288587"/>
              <a:gd name="connsiteX70" fmla="*/ 14497580 w 18288000"/>
              <a:gd name="connsiteY70" fmla="*/ 6504119 h 10288587"/>
              <a:gd name="connsiteX71" fmla="*/ 14493828 w 18288000"/>
              <a:gd name="connsiteY71" fmla="*/ 6520372 h 10288587"/>
              <a:gd name="connsiteX72" fmla="*/ 14497578 w 18288000"/>
              <a:gd name="connsiteY72" fmla="*/ 6504123 h 10288587"/>
              <a:gd name="connsiteX73" fmla="*/ 14575341 w 18288000"/>
              <a:gd name="connsiteY73" fmla="*/ 6140841 h 10288587"/>
              <a:gd name="connsiteX74" fmla="*/ 14570531 w 18288000"/>
              <a:gd name="connsiteY74" fmla="*/ 6167778 h 10288587"/>
              <a:gd name="connsiteX75" fmla="*/ 14557505 w 18288000"/>
              <a:gd name="connsiteY75" fmla="*/ 6240721 h 10288587"/>
              <a:gd name="connsiteX76" fmla="*/ 14557504 w 18288000"/>
              <a:gd name="connsiteY76" fmla="*/ 6240724 h 10288587"/>
              <a:gd name="connsiteX77" fmla="*/ 14590220 w 18288000"/>
              <a:gd name="connsiteY77" fmla="*/ 6057524 h 10288587"/>
              <a:gd name="connsiteX78" fmla="*/ 14584773 w 18288000"/>
              <a:gd name="connsiteY78" fmla="*/ 6088028 h 10288587"/>
              <a:gd name="connsiteX79" fmla="*/ 14584777 w 18288000"/>
              <a:gd name="connsiteY79" fmla="*/ 6088005 h 10288587"/>
              <a:gd name="connsiteX80" fmla="*/ 14604719 w 18288000"/>
              <a:gd name="connsiteY80" fmla="*/ 5972679 h 10288587"/>
              <a:gd name="connsiteX81" fmla="*/ 14604719 w 18288000"/>
              <a:gd name="connsiteY81" fmla="*/ 5972681 h 10288587"/>
              <a:gd name="connsiteX82" fmla="*/ 14604435 w 18288000"/>
              <a:gd name="connsiteY82" fmla="*/ 5974915 h 10288587"/>
              <a:gd name="connsiteX83" fmla="*/ 14638230 w 18288000"/>
              <a:gd name="connsiteY83" fmla="*/ 5708964 h 10288587"/>
              <a:gd name="connsiteX84" fmla="*/ 14628478 w 18288000"/>
              <a:gd name="connsiteY84" fmla="*/ 5785708 h 10288587"/>
              <a:gd name="connsiteX85" fmla="*/ 14631682 w 18288000"/>
              <a:gd name="connsiteY85" fmla="*/ 5760489 h 10288587"/>
              <a:gd name="connsiteX86" fmla="*/ 14638832 w 18288000"/>
              <a:gd name="connsiteY86" fmla="*/ 5701042 h 10288587"/>
              <a:gd name="connsiteX87" fmla="*/ 14638230 w 18288000"/>
              <a:gd name="connsiteY87" fmla="*/ 5708964 h 10288587"/>
              <a:gd name="connsiteX88" fmla="*/ 14638828 w 18288000"/>
              <a:gd name="connsiteY88" fmla="*/ 5701092 h 10288587"/>
              <a:gd name="connsiteX89" fmla="*/ 14646577 w 18288000"/>
              <a:gd name="connsiteY89" fmla="*/ 5599193 h 10288587"/>
              <a:gd name="connsiteX90" fmla="*/ 14638882 w 18288000"/>
              <a:gd name="connsiteY90" fmla="*/ 5700391 h 10288587"/>
              <a:gd name="connsiteX91" fmla="*/ 14638882 w 18288000"/>
              <a:gd name="connsiteY91" fmla="*/ 5700386 h 10288587"/>
              <a:gd name="connsiteX92" fmla="*/ 14652833 w 18288000"/>
              <a:gd name="connsiteY92" fmla="*/ 5516916 h 10288587"/>
              <a:gd name="connsiteX93" fmla="*/ 14652831 w 18288000"/>
              <a:gd name="connsiteY93" fmla="*/ 5516945 h 10288587"/>
              <a:gd name="connsiteX94" fmla="*/ 14646577 w 18288000"/>
              <a:gd name="connsiteY94" fmla="*/ 5599193 h 10288587"/>
              <a:gd name="connsiteX95" fmla="*/ 14660122 w 18288000"/>
              <a:gd name="connsiteY95" fmla="*/ 5406134 h 10288587"/>
              <a:gd name="connsiteX96" fmla="*/ 14659667 w 18288000"/>
              <a:gd name="connsiteY96" fmla="*/ 5424150 h 10288587"/>
              <a:gd name="connsiteX97" fmla="*/ 14659667 w 18288000"/>
              <a:gd name="connsiteY97" fmla="*/ 5424145 h 10288587"/>
              <a:gd name="connsiteX98" fmla="*/ 14664433 w 18288000"/>
              <a:gd name="connsiteY98" fmla="*/ 5235630 h 10288587"/>
              <a:gd name="connsiteX99" fmla="*/ 14661737 w 18288000"/>
              <a:gd name="connsiteY99" fmla="*/ 5342282 h 10288587"/>
              <a:gd name="connsiteX100" fmla="*/ 14660122 w 18288000"/>
              <a:gd name="connsiteY100" fmla="*/ 5406134 h 10288587"/>
              <a:gd name="connsiteX101" fmla="*/ 14666743 w 18288000"/>
              <a:gd name="connsiteY101" fmla="*/ 5144295 h 10288587"/>
              <a:gd name="connsiteX102" fmla="*/ 14666701 w 18288000"/>
              <a:gd name="connsiteY102" fmla="*/ 5145956 h 10288587"/>
              <a:gd name="connsiteX103" fmla="*/ 14666704 w 18288000"/>
              <a:gd name="connsiteY103" fmla="*/ 5145821 h 10288587"/>
              <a:gd name="connsiteX104" fmla="*/ 14666702 w 18288000"/>
              <a:gd name="connsiteY104" fmla="*/ 5142664 h 10288587"/>
              <a:gd name="connsiteX105" fmla="*/ 14666743 w 18288000"/>
              <a:gd name="connsiteY105" fmla="*/ 5144295 h 10288587"/>
              <a:gd name="connsiteX106" fmla="*/ 14666706 w 18288000"/>
              <a:gd name="connsiteY106" fmla="*/ 5142855 h 10288587"/>
              <a:gd name="connsiteX107" fmla="*/ 14660102 w 18288000"/>
              <a:gd name="connsiteY107" fmla="*/ 4881671 h 10288587"/>
              <a:gd name="connsiteX108" fmla="*/ 14661828 w 18288000"/>
              <a:gd name="connsiteY108" fmla="*/ 4949907 h 10288587"/>
              <a:gd name="connsiteX109" fmla="*/ 14664025 w 18288000"/>
              <a:gd name="connsiteY109" fmla="*/ 5036823 h 10288587"/>
              <a:gd name="connsiteX110" fmla="*/ 14659667 w 18288000"/>
              <a:gd name="connsiteY110" fmla="*/ 4864447 h 10288587"/>
              <a:gd name="connsiteX111" fmla="*/ 14660102 w 18288000"/>
              <a:gd name="connsiteY111" fmla="*/ 4881671 h 10288587"/>
              <a:gd name="connsiteX112" fmla="*/ 14659667 w 18288000"/>
              <a:gd name="connsiteY112" fmla="*/ 4864449 h 10288587"/>
              <a:gd name="connsiteX113" fmla="*/ 14648201 w 18288000"/>
              <a:gd name="connsiteY113" fmla="*/ 4710752 h 10288587"/>
              <a:gd name="connsiteX114" fmla="*/ 14652834 w 18288000"/>
              <a:gd name="connsiteY114" fmla="*/ 4771685 h 10288587"/>
              <a:gd name="connsiteX115" fmla="*/ 14652833 w 18288000"/>
              <a:gd name="connsiteY115" fmla="*/ 4771674 h 10288587"/>
              <a:gd name="connsiteX116" fmla="*/ 14638882 w 18288000"/>
              <a:gd name="connsiteY116" fmla="*/ 4588202 h 10288587"/>
              <a:gd name="connsiteX117" fmla="*/ 14648201 w 18288000"/>
              <a:gd name="connsiteY117" fmla="*/ 4710752 h 10288587"/>
              <a:gd name="connsiteX118" fmla="*/ 14638882 w 18288000"/>
              <a:gd name="connsiteY118" fmla="*/ 4588203 h 10288587"/>
              <a:gd name="connsiteX119" fmla="*/ 14635152 w 18288000"/>
              <a:gd name="connsiteY119" fmla="*/ 4555407 h 10288587"/>
              <a:gd name="connsiteX120" fmla="*/ 14638230 w 18288000"/>
              <a:gd name="connsiteY120" fmla="*/ 4579628 h 10288587"/>
              <a:gd name="connsiteX121" fmla="*/ 14638678 w 18288000"/>
              <a:gd name="connsiteY121" fmla="*/ 4585530 h 10288587"/>
              <a:gd name="connsiteX122" fmla="*/ 14638230 w 18288000"/>
              <a:gd name="connsiteY122" fmla="*/ 4579630 h 10288587"/>
              <a:gd name="connsiteX123" fmla="*/ 14584792 w 18288000"/>
              <a:gd name="connsiteY123" fmla="*/ 4200669 h 10288587"/>
              <a:gd name="connsiteX124" fmla="*/ 14584808 w 18288000"/>
              <a:gd name="connsiteY124" fmla="*/ 4200759 h 10288587"/>
              <a:gd name="connsiteX125" fmla="*/ 14584803 w 18288000"/>
              <a:gd name="connsiteY125" fmla="*/ 4200732 h 10288587"/>
              <a:gd name="connsiteX126" fmla="*/ 14557505 w 18288000"/>
              <a:gd name="connsiteY126" fmla="*/ 4047870 h 10288587"/>
              <a:gd name="connsiteX127" fmla="*/ 14557506 w 18288000"/>
              <a:gd name="connsiteY127" fmla="*/ 4047874 h 10288587"/>
              <a:gd name="connsiteX128" fmla="*/ 14584792 w 18288000"/>
              <a:gd name="connsiteY128" fmla="*/ 4200669 h 10288587"/>
              <a:gd name="connsiteX129" fmla="*/ 14554982 w 18288000"/>
              <a:gd name="connsiteY129" fmla="*/ 4033740 h 10288587"/>
              <a:gd name="connsiteX130" fmla="*/ 14555747 w 18288000"/>
              <a:gd name="connsiteY130" fmla="*/ 4038023 h 10288587"/>
              <a:gd name="connsiteX131" fmla="*/ 14555203 w 18288000"/>
              <a:gd name="connsiteY131" fmla="*/ 4034979 h 10288587"/>
              <a:gd name="connsiteX132" fmla="*/ 14549290 w 18288000"/>
              <a:gd name="connsiteY132" fmla="*/ 4008519 h 10288587"/>
              <a:gd name="connsiteX133" fmla="*/ 14551679 w 18288000"/>
              <a:gd name="connsiteY133" fmla="*/ 4018870 h 10288587"/>
              <a:gd name="connsiteX134" fmla="*/ 14550525 w 18288000"/>
              <a:gd name="connsiteY134" fmla="*/ 4013870 h 10288587"/>
              <a:gd name="connsiteX135" fmla="*/ 14497577 w 18288000"/>
              <a:gd name="connsiteY135" fmla="*/ 3784459 h 10288587"/>
              <a:gd name="connsiteX136" fmla="*/ 14531309 w 18288000"/>
              <a:gd name="connsiteY136" fmla="*/ 3930612 h 10288587"/>
              <a:gd name="connsiteX137" fmla="*/ 14531313 w 18288000"/>
              <a:gd name="connsiteY137" fmla="*/ 3930630 h 10288587"/>
              <a:gd name="connsiteX138" fmla="*/ 14465250 w 18288000"/>
              <a:gd name="connsiteY138" fmla="*/ 3666801 h 10288587"/>
              <a:gd name="connsiteX139" fmla="*/ 14476560 w 18288000"/>
              <a:gd name="connsiteY139" fmla="*/ 3706633 h 10288587"/>
              <a:gd name="connsiteX140" fmla="*/ 14465252 w 18288000"/>
              <a:gd name="connsiteY140" fmla="*/ 3666809 h 10288587"/>
              <a:gd name="connsiteX141" fmla="*/ 14425260 w 18288000"/>
              <a:gd name="connsiteY141" fmla="*/ 3525978 h 10288587"/>
              <a:gd name="connsiteX142" fmla="*/ 14425262 w 18288000"/>
              <a:gd name="connsiteY142" fmla="*/ 3525983 h 10288587"/>
              <a:gd name="connsiteX143" fmla="*/ 14442052 w 18288000"/>
              <a:gd name="connsiteY143" fmla="*/ 3585111 h 10288587"/>
              <a:gd name="connsiteX144" fmla="*/ 14258418 w 18288000"/>
              <a:gd name="connsiteY144" fmla="*/ 3059725 h 10288587"/>
              <a:gd name="connsiteX145" fmla="*/ 14296891 w 18288000"/>
              <a:gd name="connsiteY145" fmla="*/ 3157299 h 10288587"/>
              <a:gd name="connsiteX146" fmla="*/ 14296892 w 18288000"/>
              <a:gd name="connsiteY146" fmla="*/ 3157302 h 10288587"/>
              <a:gd name="connsiteX147" fmla="*/ 14248306 w 18288000"/>
              <a:gd name="connsiteY147" fmla="*/ 3034077 h 10288587"/>
              <a:gd name="connsiteX148" fmla="*/ 14253871 w 18288000"/>
              <a:gd name="connsiteY148" fmla="*/ 3048190 h 10288587"/>
              <a:gd name="connsiteX149" fmla="*/ 14258418 w 18288000"/>
              <a:gd name="connsiteY149" fmla="*/ 3059725 h 10288587"/>
              <a:gd name="connsiteX150" fmla="*/ 14194430 w 18288000"/>
              <a:gd name="connsiteY150" fmla="*/ 2909856 h 10288587"/>
              <a:gd name="connsiteX151" fmla="*/ 14195202 w 18288000"/>
              <a:gd name="connsiteY151" fmla="*/ 2911564 h 10288587"/>
              <a:gd name="connsiteX152" fmla="*/ 14195203 w 18288000"/>
              <a:gd name="connsiteY152" fmla="*/ 2911567 h 10288587"/>
              <a:gd name="connsiteX153" fmla="*/ 14130519 w 18288000"/>
              <a:gd name="connsiteY153" fmla="*/ 2768492 h 10288587"/>
              <a:gd name="connsiteX154" fmla="*/ 14137311 w 18288000"/>
              <a:gd name="connsiteY154" fmla="*/ 2783512 h 10288587"/>
              <a:gd name="connsiteX155" fmla="*/ 14137310 w 18288000"/>
              <a:gd name="connsiteY155" fmla="*/ 2783511 h 10288587"/>
              <a:gd name="connsiteX156" fmla="*/ 13997827 w 18288000"/>
              <a:gd name="connsiteY156" fmla="*/ 2507738 h 10288587"/>
              <a:gd name="connsiteX157" fmla="*/ 13999533 w 18288000"/>
              <a:gd name="connsiteY157" fmla="*/ 2510706 h 10288587"/>
              <a:gd name="connsiteX158" fmla="*/ 13998237 w 18288000"/>
              <a:gd name="connsiteY158" fmla="*/ 2508452 h 10288587"/>
              <a:gd name="connsiteX159" fmla="*/ 13823345 w 18288000"/>
              <a:gd name="connsiteY159" fmla="*/ 2212149 h 10288587"/>
              <a:gd name="connsiteX160" fmla="*/ 13824157 w 18288000"/>
              <a:gd name="connsiteY160" fmla="*/ 2213416 h 10288587"/>
              <a:gd name="connsiteX161" fmla="*/ 13824157 w 18288000"/>
              <a:gd name="connsiteY161" fmla="*/ 2213417 h 10288587"/>
              <a:gd name="connsiteX162" fmla="*/ 13670451 w 18288000"/>
              <a:gd name="connsiteY162" fmla="*/ 1981812 h 10288587"/>
              <a:gd name="connsiteX163" fmla="*/ 13679575 w 18288000"/>
              <a:gd name="connsiteY163" fmla="*/ 1994642 h 10288587"/>
              <a:gd name="connsiteX164" fmla="*/ 13679571 w 18288000"/>
              <a:gd name="connsiteY164" fmla="*/ 1994637 h 10288587"/>
              <a:gd name="connsiteX165" fmla="*/ 13597841 w 18288000"/>
              <a:gd name="connsiteY165" fmla="*/ 1879705 h 10288587"/>
              <a:gd name="connsiteX166" fmla="*/ 13599983 w 18288000"/>
              <a:gd name="connsiteY166" fmla="*/ 1882717 h 10288587"/>
              <a:gd name="connsiteX167" fmla="*/ 13599982 w 18288000"/>
              <a:gd name="connsiteY167" fmla="*/ 1882717 h 10288587"/>
              <a:gd name="connsiteX168" fmla="*/ 13502945 w 18288000"/>
              <a:gd name="connsiteY168" fmla="*/ 1755168 h 10288587"/>
              <a:gd name="connsiteX169" fmla="*/ 13525097 w 18288000"/>
              <a:gd name="connsiteY169" fmla="*/ 1783356 h 10288587"/>
              <a:gd name="connsiteX170" fmla="*/ 13525092 w 18288000"/>
              <a:gd name="connsiteY170" fmla="*/ 1783350 h 10288587"/>
              <a:gd name="connsiteX171" fmla="*/ 13093420 w 18288000"/>
              <a:gd name="connsiteY171" fmla="*/ 1285538 h 10288587"/>
              <a:gd name="connsiteX172" fmla="*/ 13093426 w 18288000"/>
              <a:gd name="connsiteY172" fmla="*/ 1285544 h 10288587"/>
              <a:gd name="connsiteX173" fmla="*/ 13122761 w 18288000"/>
              <a:gd name="connsiteY173" fmla="*/ 1316313 h 10288587"/>
              <a:gd name="connsiteX174" fmla="*/ 12375572 w 18288000"/>
              <a:gd name="connsiteY174" fmla="*/ 666974 h 10288587"/>
              <a:gd name="connsiteX175" fmla="*/ 12408838 w 18288000"/>
              <a:gd name="connsiteY175" fmla="*/ 690630 h 10288587"/>
              <a:gd name="connsiteX176" fmla="*/ 12408840 w 18288000"/>
              <a:gd name="connsiteY176" fmla="*/ 690632 h 10288587"/>
              <a:gd name="connsiteX177" fmla="*/ 12077918 w 18288000"/>
              <a:gd name="connsiteY177" fmla="*/ 466086 h 10288587"/>
              <a:gd name="connsiteX178" fmla="*/ 12077924 w 18288000"/>
              <a:gd name="connsiteY178" fmla="*/ 466089 h 10288587"/>
              <a:gd name="connsiteX179" fmla="*/ 12093874 w 18288000"/>
              <a:gd name="connsiteY179" fmla="*/ 476315 h 10288587"/>
              <a:gd name="connsiteX180" fmla="*/ 11487199 w 18288000"/>
              <a:gd name="connsiteY180" fmla="*/ 143034 h 10288587"/>
              <a:gd name="connsiteX181" fmla="*/ 11508489 w 18288000"/>
              <a:gd name="connsiteY181" fmla="*/ 152659 h 10288587"/>
              <a:gd name="connsiteX182" fmla="*/ 11508492 w 18288000"/>
              <a:gd name="connsiteY182" fmla="*/ 152661 h 10288587"/>
              <a:gd name="connsiteX183" fmla="*/ 15319913 w 18288000"/>
              <a:gd name="connsiteY183" fmla="*/ 0 h 10288587"/>
              <a:gd name="connsiteX184" fmla="*/ 16884040 w 18288000"/>
              <a:gd name="connsiteY184" fmla="*/ 0 h 10288587"/>
              <a:gd name="connsiteX185" fmla="*/ 17092424 w 18288000"/>
              <a:gd name="connsiteY185" fmla="*/ 325049 h 10288587"/>
              <a:gd name="connsiteX186" fmla="*/ 18237342 w 18288000"/>
              <a:gd name="connsiteY186" fmla="*/ 3214585 h 10288587"/>
              <a:gd name="connsiteX187" fmla="*/ 18288000 w 18288000"/>
              <a:gd name="connsiteY187" fmla="*/ 3476781 h 10288587"/>
              <a:gd name="connsiteX188" fmla="*/ 18288000 w 18288000"/>
              <a:gd name="connsiteY188" fmla="*/ 6811809 h 10288587"/>
              <a:gd name="connsiteX189" fmla="*/ 18237342 w 18288000"/>
              <a:gd name="connsiteY189" fmla="*/ 7074005 h 10288587"/>
              <a:gd name="connsiteX190" fmla="*/ 17092424 w 18288000"/>
              <a:gd name="connsiteY190" fmla="*/ 9963540 h 10288587"/>
              <a:gd name="connsiteX191" fmla="*/ 16884042 w 18288000"/>
              <a:gd name="connsiteY191" fmla="*/ 10288587 h 10288587"/>
              <a:gd name="connsiteX192" fmla="*/ 15319913 w 18288000"/>
              <a:gd name="connsiteY192" fmla="*/ 10288587 h 10288587"/>
              <a:gd name="connsiteX193" fmla="*/ 15346851 w 18288000"/>
              <a:gd name="connsiteY193" fmla="*/ 10257488 h 10288587"/>
              <a:gd name="connsiteX194" fmla="*/ 17182440 w 18288000"/>
              <a:gd name="connsiteY194" fmla="*/ 5144295 h 10288587"/>
              <a:gd name="connsiteX195" fmla="*/ 15346851 w 18288000"/>
              <a:gd name="connsiteY195" fmla="*/ 31099 h 10288587"/>
              <a:gd name="connsiteX196" fmla="*/ 13525244 w 18288000"/>
              <a:gd name="connsiteY196" fmla="*/ 0 h 10288587"/>
              <a:gd name="connsiteX197" fmla="*/ 13525245 w 18288000"/>
              <a:gd name="connsiteY197" fmla="*/ 0 h 10288587"/>
              <a:gd name="connsiteX198" fmla="*/ 13784913 w 18288000"/>
              <a:gd name="connsiteY198" fmla="*/ 227746 h 10288587"/>
              <a:gd name="connsiteX199" fmla="*/ 15252233 w 18288000"/>
              <a:gd name="connsiteY199" fmla="*/ 2242377 h 10288587"/>
              <a:gd name="connsiteX200" fmla="*/ 13784913 w 18288000"/>
              <a:gd name="connsiteY200" fmla="*/ 227747 h 10288587"/>
              <a:gd name="connsiteX201" fmla="*/ 1403962 w 18288000"/>
              <a:gd name="connsiteY201" fmla="*/ 0 h 10288587"/>
              <a:gd name="connsiteX202" fmla="*/ 2968089 w 18288000"/>
              <a:gd name="connsiteY202" fmla="*/ 0 h 10288587"/>
              <a:gd name="connsiteX203" fmla="*/ 2941151 w 18288000"/>
              <a:gd name="connsiteY203" fmla="*/ 31099 h 10288587"/>
              <a:gd name="connsiteX204" fmla="*/ 1105561 w 18288000"/>
              <a:gd name="connsiteY204" fmla="*/ 5144295 h 10288587"/>
              <a:gd name="connsiteX205" fmla="*/ 2941152 w 18288000"/>
              <a:gd name="connsiteY205" fmla="*/ 10257488 h 10288587"/>
              <a:gd name="connsiteX206" fmla="*/ 2968089 w 18288000"/>
              <a:gd name="connsiteY206" fmla="*/ 10288587 h 10288587"/>
              <a:gd name="connsiteX207" fmla="*/ 1403962 w 18288000"/>
              <a:gd name="connsiteY207" fmla="*/ 10288587 h 10288587"/>
              <a:gd name="connsiteX208" fmla="*/ 1195577 w 18288000"/>
              <a:gd name="connsiteY208" fmla="*/ 9963540 h 10288587"/>
              <a:gd name="connsiteX209" fmla="*/ 50661 w 18288000"/>
              <a:gd name="connsiteY209" fmla="*/ 7074004 h 10288587"/>
              <a:gd name="connsiteX210" fmla="*/ 0 w 18288000"/>
              <a:gd name="connsiteY210" fmla="*/ 6785018 h 10288587"/>
              <a:gd name="connsiteX211" fmla="*/ 0 w 18288000"/>
              <a:gd name="connsiteY211" fmla="*/ 3503570 h 10288587"/>
              <a:gd name="connsiteX212" fmla="*/ 50661 w 18288000"/>
              <a:gd name="connsiteY212" fmla="*/ 3214585 h 10288587"/>
              <a:gd name="connsiteX213" fmla="*/ 1195576 w 18288000"/>
              <a:gd name="connsiteY213" fmla="*/ 32504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18288000" h="10288587">
                <a:moveTo>
                  <a:pt x="11269451" y="10242594"/>
                </a:moveTo>
                <a:lnTo>
                  <a:pt x="11266913" y="10243595"/>
                </a:lnTo>
                <a:lnTo>
                  <a:pt x="11266912" y="10243595"/>
                </a:lnTo>
                <a:close/>
                <a:moveTo>
                  <a:pt x="11379672" y="10194166"/>
                </a:moveTo>
                <a:lnTo>
                  <a:pt x="11361597" y="10202337"/>
                </a:lnTo>
                <a:lnTo>
                  <a:pt x="11379662" y="10194170"/>
                </a:lnTo>
                <a:close/>
                <a:moveTo>
                  <a:pt x="11524611" y="10128640"/>
                </a:moveTo>
                <a:lnTo>
                  <a:pt x="11508481" y="10135933"/>
                </a:lnTo>
                <a:lnTo>
                  <a:pt x="11508489" y="10135929"/>
                </a:lnTo>
                <a:close/>
                <a:moveTo>
                  <a:pt x="11852019" y="9957031"/>
                </a:moveTo>
                <a:lnTo>
                  <a:pt x="11776467" y="10000472"/>
                </a:lnTo>
                <a:lnTo>
                  <a:pt x="11852006" y="9957038"/>
                </a:lnTo>
                <a:close/>
                <a:moveTo>
                  <a:pt x="12296696" y="9677704"/>
                </a:moveTo>
                <a:lnTo>
                  <a:pt x="12296689" y="9677709"/>
                </a:lnTo>
                <a:lnTo>
                  <a:pt x="12274717" y="9693333"/>
                </a:lnTo>
                <a:close/>
                <a:moveTo>
                  <a:pt x="12448345" y="9569864"/>
                </a:moveTo>
                <a:lnTo>
                  <a:pt x="12408797" y="9597987"/>
                </a:lnTo>
                <a:lnTo>
                  <a:pt x="12408798" y="9597986"/>
                </a:lnTo>
                <a:close/>
                <a:moveTo>
                  <a:pt x="12906611" y="9185380"/>
                </a:moveTo>
                <a:lnTo>
                  <a:pt x="12875712" y="9214839"/>
                </a:lnTo>
                <a:lnTo>
                  <a:pt x="12906604" y="9185386"/>
                </a:lnTo>
                <a:close/>
                <a:moveTo>
                  <a:pt x="13026208" y="9071354"/>
                </a:moveTo>
                <a:lnTo>
                  <a:pt x="13005546" y="9091054"/>
                </a:lnTo>
                <a:lnTo>
                  <a:pt x="13005550" y="9091050"/>
                </a:lnTo>
                <a:close/>
                <a:moveTo>
                  <a:pt x="13093444" y="9003025"/>
                </a:moveTo>
                <a:lnTo>
                  <a:pt x="13069936" y="9027682"/>
                </a:lnTo>
                <a:lnTo>
                  <a:pt x="13093439" y="9003030"/>
                </a:lnTo>
                <a:close/>
                <a:moveTo>
                  <a:pt x="13232035" y="8857662"/>
                </a:moveTo>
                <a:lnTo>
                  <a:pt x="13187740" y="8904121"/>
                </a:lnTo>
                <a:lnTo>
                  <a:pt x="13187739" y="8904122"/>
                </a:lnTo>
                <a:close/>
                <a:moveTo>
                  <a:pt x="13384584" y="8681553"/>
                </a:moveTo>
                <a:lnTo>
                  <a:pt x="13361014" y="8708763"/>
                </a:lnTo>
                <a:lnTo>
                  <a:pt x="13361019" y="8708757"/>
                </a:lnTo>
                <a:close/>
                <a:moveTo>
                  <a:pt x="13440450" y="8612946"/>
                </a:moveTo>
                <a:lnTo>
                  <a:pt x="13440447" y="8612950"/>
                </a:lnTo>
                <a:lnTo>
                  <a:pt x="13421315" y="8637295"/>
                </a:lnTo>
                <a:close/>
                <a:moveTo>
                  <a:pt x="13599988" y="8405864"/>
                </a:moveTo>
                <a:lnTo>
                  <a:pt x="13569570" y="8448639"/>
                </a:lnTo>
                <a:lnTo>
                  <a:pt x="13599985" y="8405868"/>
                </a:lnTo>
                <a:close/>
                <a:moveTo>
                  <a:pt x="13700740" y="8264182"/>
                </a:moveTo>
                <a:lnTo>
                  <a:pt x="13679540" y="8293996"/>
                </a:lnTo>
                <a:lnTo>
                  <a:pt x="13679548" y="8293984"/>
                </a:lnTo>
                <a:close/>
                <a:moveTo>
                  <a:pt x="13976704" y="7817587"/>
                </a:moveTo>
                <a:lnTo>
                  <a:pt x="13958481" y="7849279"/>
                </a:lnTo>
                <a:lnTo>
                  <a:pt x="13958484" y="7849274"/>
                </a:lnTo>
                <a:close/>
                <a:moveTo>
                  <a:pt x="14038434" y="7702068"/>
                </a:moveTo>
                <a:lnTo>
                  <a:pt x="14022320" y="7733530"/>
                </a:lnTo>
                <a:lnTo>
                  <a:pt x="14018745" y="7740510"/>
                </a:lnTo>
                <a:lnTo>
                  <a:pt x="14018737" y="7740524"/>
                </a:lnTo>
                <a:close/>
                <a:moveTo>
                  <a:pt x="14122141" y="7538632"/>
                </a:moveTo>
                <a:lnTo>
                  <a:pt x="14082287" y="7616447"/>
                </a:lnTo>
                <a:lnTo>
                  <a:pt x="14082291" y="7616437"/>
                </a:lnTo>
                <a:close/>
                <a:moveTo>
                  <a:pt x="14137311" y="7505076"/>
                </a:moveTo>
                <a:lnTo>
                  <a:pt x="14137310" y="7505079"/>
                </a:lnTo>
                <a:lnTo>
                  <a:pt x="14122141" y="7538632"/>
                </a:lnTo>
                <a:close/>
                <a:moveTo>
                  <a:pt x="14244801" y="7263402"/>
                </a:moveTo>
                <a:lnTo>
                  <a:pt x="14244800" y="7263405"/>
                </a:lnTo>
                <a:lnTo>
                  <a:pt x="14240811" y="7273521"/>
                </a:lnTo>
                <a:close/>
                <a:moveTo>
                  <a:pt x="14303532" y="7114448"/>
                </a:moveTo>
                <a:lnTo>
                  <a:pt x="14296869" y="7131347"/>
                </a:lnTo>
                <a:lnTo>
                  <a:pt x="14296867" y="7131351"/>
                </a:lnTo>
                <a:close/>
                <a:moveTo>
                  <a:pt x="14340895" y="7015801"/>
                </a:moveTo>
                <a:lnTo>
                  <a:pt x="14336408" y="7029063"/>
                </a:lnTo>
                <a:lnTo>
                  <a:pt x="14340894" y="7015803"/>
                </a:lnTo>
                <a:close/>
                <a:moveTo>
                  <a:pt x="14398763" y="6844776"/>
                </a:moveTo>
                <a:lnTo>
                  <a:pt x="14386982" y="6879595"/>
                </a:lnTo>
                <a:lnTo>
                  <a:pt x="14386986" y="6879583"/>
                </a:lnTo>
                <a:close/>
                <a:moveTo>
                  <a:pt x="14482028" y="6562704"/>
                </a:moveTo>
                <a:lnTo>
                  <a:pt x="14465248" y="6621795"/>
                </a:lnTo>
                <a:lnTo>
                  <a:pt x="14465244" y="6621808"/>
                </a:lnTo>
                <a:close/>
                <a:moveTo>
                  <a:pt x="14497580" y="6504119"/>
                </a:moveTo>
                <a:lnTo>
                  <a:pt x="14493828" y="6520372"/>
                </a:lnTo>
                <a:lnTo>
                  <a:pt x="14497578" y="6504123"/>
                </a:lnTo>
                <a:close/>
                <a:moveTo>
                  <a:pt x="14575341" y="6140841"/>
                </a:moveTo>
                <a:lnTo>
                  <a:pt x="14570531" y="6167778"/>
                </a:lnTo>
                <a:lnTo>
                  <a:pt x="14557505" y="6240721"/>
                </a:lnTo>
                <a:lnTo>
                  <a:pt x="14557504" y="6240724"/>
                </a:lnTo>
                <a:close/>
                <a:moveTo>
                  <a:pt x="14590220" y="6057524"/>
                </a:moveTo>
                <a:lnTo>
                  <a:pt x="14584773" y="6088028"/>
                </a:lnTo>
                <a:lnTo>
                  <a:pt x="14584777" y="6088005"/>
                </a:lnTo>
                <a:close/>
                <a:moveTo>
                  <a:pt x="14604719" y="5972679"/>
                </a:moveTo>
                <a:lnTo>
                  <a:pt x="14604719" y="5972681"/>
                </a:lnTo>
                <a:lnTo>
                  <a:pt x="14604435" y="5974915"/>
                </a:lnTo>
                <a:close/>
                <a:moveTo>
                  <a:pt x="14638230" y="5708964"/>
                </a:moveTo>
                <a:lnTo>
                  <a:pt x="14628478" y="5785708"/>
                </a:lnTo>
                <a:lnTo>
                  <a:pt x="14631682" y="5760489"/>
                </a:lnTo>
                <a:close/>
                <a:moveTo>
                  <a:pt x="14638832" y="5701042"/>
                </a:moveTo>
                <a:lnTo>
                  <a:pt x="14638230" y="5708964"/>
                </a:lnTo>
                <a:lnTo>
                  <a:pt x="14638828" y="5701092"/>
                </a:lnTo>
                <a:close/>
                <a:moveTo>
                  <a:pt x="14646577" y="5599193"/>
                </a:moveTo>
                <a:lnTo>
                  <a:pt x="14638882" y="5700391"/>
                </a:lnTo>
                <a:lnTo>
                  <a:pt x="14638882" y="5700386"/>
                </a:lnTo>
                <a:close/>
                <a:moveTo>
                  <a:pt x="14652833" y="5516916"/>
                </a:moveTo>
                <a:lnTo>
                  <a:pt x="14652831" y="5516945"/>
                </a:lnTo>
                <a:lnTo>
                  <a:pt x="14646577" y="5599193"/>
                </a:lnTo>
                <a:close/>
                <a:moveTo>
                  <a:pt x="14660122" y="5406134"/>
                </a:moveTo>
                <a:lnTo>
                  <a:pt x="14659667" y="5424150"/>
                </a:lnTo>
                <a:lnTo>
                  <a:pt x="14659667" y="5424145"/>
                </a:lnTo>
                <a:close/>
                <a:moveTo>
                  <a:pt x="14664433" y="5235630"/>
                </a:moveTo>
                <a:lnTo>
                  <a:pt x="14661737" y="5342282"/>
                </a:lnTo>
                <a:lnTo>
                  <a:pt x="14660122" y="5406134"/>
                </a:lnTo>
                <a:close/>
                <a:moveTo>
                  <a:pt x="14666743" y="5144295"/>
                </a:moveTo>
                <a:lnTo>
                  <a:pt x="14666701" y="5145956"/>
                </a:lnTo>
                <a:lnTo>
                  <a:pt x="14666704" y="5145821"/>
                </a:lnTo>
                <a:close/>
                <a:moveTo>
                  <a:pt x="14666702" y="5142664"/>
                </a:moveTo>
                <a:lnTo>
                  <a:pt x="14666743" y="5144295"/>
                </a:lnTo>
                <a:lnTo>
                  <a:pt x="14666706" y="5142855"/>
                </a:lnTo>
                <a:close/>
                <a:moveTo>
                  <a:pt x="14660102" y="4881671"/>
                </a:moveTo>
                <a:lnTo>
                  <a:pt x="14661828" y="4949907"/>
                </a:lnTo>
                <a:lnTo>
                  <a:pt x="14664025" y="5036823"/>
                </a:lnTo>
                <a:close/>
                <a:moveTo>
                  <a:pt x="14659667" y="4864447"/>
                </a:moveTo>
                <a:lnTo>
                  <a:pt x="14660102" y="4881671"/>
                </a:lnTo>
                <a:lnTo>
                  <a:pt x="14659667" y="4864449"/>
                </a:lnTo>
                <a:close/>
                <a:moveTo>
                  <a:pt x="14648201" y="4710752"/>
                </a:moveTo>
                <a:lnTo>
                  <a:pt x="14652834" y="4771685"/>
                </a:lnTo>
                <a:lnTo>
                  <a:pt x="14652833" y="4771674"/>
                </a:lnTo>
                <a:close/>
                <a:moveTo>
                  <a:pt x="14638882" y="4588202"/>
                </a:moveTo>
                <a:lnTo>
                  <a:pt x="14648201" y="4710752"/>
                </a:lnTo>
                <a:lnTo>
                  <a:pt x="14638882" y="4588203"/>
                </a:lnTo>
                <a:close/>
                <a:moveTo>
                  <a:pt x="14635152" y="4555407"/>
                </a:moveTo>
                <a:lnTo>
                  <a:pt x="14638230" y="4579628"/>
                </a:lnTo>
                <a:lnTo>
                  <a:pt x="14638678" y="4585530"/>
                </a:lnTo>
                <a:lnTo>
                  <a:pt x="14638230" y="4579630"/>
                </a:lnTo>
                <a:close/>
                <a:moveTo>
                  <a:pt x="14584792" y="4200669"/>
                </a:moveTo>
                <a:lnTo>
                  <a:pt x="14584808" y="4200759"/>
                </a:lnTo>
                <a:lnTo>
                  <a:pt x="14584803" y="4200732"/>
                </a:lnTo>
                <a:close/>
                <a:moveTo>
                  <a:pt x="14557505" y="4047870"/>
                </a:moveTo>
                <a:lnTo>
                  <a:pt x="14557506" y="4047874"/>
                </a:lnTo>
                <a:lnTo>
                  <a:pt x="14584792" y="4200669"/>
                </a:lnTo>
                <a:close/>
                <a:moveTo>
                  <a:pt x="14554982" y="4033740"/>
                </a:moveTo>
                <a:lnTo>
                  <a:pt x="14555747" y="4038023"/>
                </a:lnTo>
                <a:lnTo>
                  <a:pt x="14555203" y="4034979"/>
                </a:lnTo>
                <a:close/>
                <a:moveTo>
                  <a:pt x="14549290" y="4008519"/>
                </a:moveTo>
                <a:lnTo>
                  <a:pt x="14551679" y="4018870"/>
                </a:lnTo>
                <a:lnTo>
                  <a:pt x="14550525" y="4013870"/>
                </a:lnTo>
                <a:close/>
                <a:moveTo>
                  <a:pt x="14497577" y="3784459"/>
                </a:moveTo>
                <a:lnTo>
                  <a:pt x="14531309" y="3930612"/>
                </a:lnTo>
                <a:lnTo>
                  <a:pt x="14531313" y="3930630"/>
                </a:lnTo>
                <a:close/>
                <a:moveTo>
                  <a:pt x="14465250" y="3666801"/>
                </a:moveTo>
                <a:lnTo>
                  <a:pt x="14476560" y="3706633"/>
                </a:lnTo>
                <a:lnTo>
                  <a:pt x="14465252" y="3666809"/>
                </a:lnTo>
                <a:close/>
                <a:moveTo>
                  <a:pt x="14425260" y="3525978"/>
                </a:moveTo>
                <a:lnTo>
                  <a:pt x="14425262" y="3525983"/>
                </a:lnTo>
                <a:lnTo>
                  <a:pt x="14442052" y="3585111"/>
                </a:lnTo>
                <a:close/>
                <a:moveTo>
                  <a:pt x="14258418" y="3059725"/>
                </a:moveTo>
                <a:lnTo>
                  <a:pt x="14296891" y="3157299"/>
                </a:lnTo>
                <a:lnTo>
                  <a:pt x="14296892" y="3157302"/>
                </a:lnTo>
                <a:close/>
                <a:moveTo>
                  <a:pt x="14248306" y="3034077"/>
                </a:moveTo>
                <a:lnTo>
                  <a:pt x="14253871" y="3048190"/>
                </a:lnTo>
                <a:lnTo>
                  <a:pt x="14258418" y="3059725"/>
                </a:lnTo>
                <a:close/>
                <a:moveTo>
                  <a:pt x="14194430" y="2909856"/>
                </a:moveTo>
                <a:lnTo>
                  <a:pt x="14195202" y="2911564"/>
                </a:lnTo>
                <a:lnTo>
                  <a:pt x="14195203" y="2911567"/>
                </a:lnTo>
                <a:close/>
                <a:moveTo>
                  <a:pt x="14130519" y="2768492"/>
                </a:moveTo>
                <a:lnTo>
                  <a:pt x="14137311" y="2783512"/>
                </a:lnTo>
                <a:lnTo>
                  <a:pt x="14137310" y="2783511"/>
                </a:lnTo>
                <a:close/>
                <a:moveTo>
                  <a:pt x="13997827" y="2507738"/>
                </a:moveTo>
                <a:lnTo>
                  <a:pt x="13999533" y="2510706"/>
                </a:lnTo>
                <a:lnTo>
                  <a:pt x="13998237" y="2508452"/>
                </a:lnTo>
                <a:close/>
                <a:moveTo>
                  <a:pt x="13823345" y="2212149"/>
                </a:moveTo>
                <a:lnTo>
                  <a:pt x="13824157" y="2213416"/>
                </a:lnTo>
                <a:lnTo>
                  <a:pt x="13824157" y="2213417"/>
                </a:lnTo>
                <a:close/>
                <a:moveTo>
                  <a:pt x="13670451" y="1981812"/>
                </a:moveTo>
                <a:lnTo>
                  <a:pt x="13679575" y="1994642"/>
                </a:lnTo>
                <a:lnTo>
                  <a:pt x="13679571" y="1994637"/>
                </a:lnTo>
                <a:close/>
                <a:moveTo>
                  <a:pt x="13597841" y="1879705"/>
                </a:moveTo>
                <a:lnTo>
                  <a:pt x="13599983" y="1882717"/>
                </a:lnTo>
                <a:lnTo>
                  <a:pt x="13599982" y="1882717"/>
                </a:lnTo>
                <a:close/>
                <a:moveTo>
                  <a:pt x="13502945" y="1755168"/>
                </a:moveTo>
                <a:lnTo>
                  <a:pt x="13525097" y="1783356"/>
                </a:lnTo>
                <a:lnTo>
                  <a:pt x="13525092" y="1783350"/>
                </a:lnTo>
                <a:close/>
                <a:moveTo>
                  <a:pt x="13093420" y="1285538"/>
                </a:moveTo>
                <a:lnTo>
                  <a:pt x="13093426" y="1285544"/>
                </a:lnTo>
                <a:lnTo>
                  <a:pt x="13122761" y="1316313"/>
                </a:lnTo>
                <a:close/>
                <a:moveTo>
                  <a:pt x="12375572" y="666974"/>
                </a:moveTo>
                <a:lnTo>
                  <a:pt x="12408838" y="690630"/>
                </a:lnTo>
                <a:lnTo>
                  <a:pt x="12408840" y="690632"/>
                </a:lnTo>
                <a:close/>
                <a:moveTo>
                  <a:pt x="12077918" y="466086"/>
                </a:moveTo>
                <a:lnTo>
                  <a:pt x="12077924" y="466089"/>
                </a:lnTo>
                <a:lnTo>
                  <a:pt x="12093874" y="476315"/>
                </a:lnTo>
                <a:close/>
                <a:moveTo>
                  <a:pt x="11487199" y="143034"/>
                </a:moveTo>
                <a:lnTo>
                  <a:pt x="11508489" y="152659"/>
                </a:lnTo>
                <a:lnTo>
                  <a:pt x="11508492" y="152661"/>
                </a:lnTo>
                <a:close/>
                <a:moveTo>
                  <a:pt x="15319913" y="0"/>
                </a:moveTo>
                <a:lnTo>
                  <a:pt x="16884040" y="0"/>
                </a:lnTo>
                <a:lnTo>
                  <a:pt x="17092424" y="325049"/>
                </a:lnTo>
                <a:cubicBezTo>
                  <a:pt x="17626068" y="1203309"/>
                  <a:pt x="18018248" y="2177029"/>
                  <a:pt x="18237342" y="3214585"/>
                </a:cubicBezTo>
                <a:lnTo>
                  <a:pt x="18288000" y="3476781"/>
                </a:lnTo>
                <a:lnTo>
                  <a:pt x="18288000" y="6811809"/>
                </a:lnTo>
                <a:lnTo>
                  <a:pt x="18237342" y="7074005"/>
                </a:lnTo>
                <a:cubicBezTo>
                  <a:pt x="18018248" y="8111560"/>
                  <a:pt x="17626068" y="9085280"/>
                  <a:pt x="17092424" y="9963540"/>
                </a:cubicBezTo>
                <a:lnTo>
                  <a:pt x="16884042" y="10288587"/>
                </a:lnTo>
                <a:lnTo>
                  <a:pt x="15319913" y="10288587"/>
                </a:lnTo>
                <a:lnTo>
                  <a:pt x="15346851" y="10257488"/>
                </a:lnTo>
                <a:cubicBezTo>
                  <a:pt x="16493582" y="8867972"/>
                  <a:pt x="17182440" y="7086579"/>
                  <a:pt x="17182440" y="5144295"/>
                </a:cubicBezTo>
                <a:cubicBezTo>
                  <a:pt x="17182440" y="3202009"/>
                  <a:pt x="16493582" y="1420615"/>
                  <a:pt x="15346851" y="31099"/>
                </a:cubicBezTo>
                <a:close/>
                <a:moveTo>
                  <a:pt x="13525244" y="0"/>
                </a:moveTo>
                <a:lnTo>
                  <a:pt x="13525245" y="0"/>
                </a:lnTo>
                <a:lnTo>
                  <a:pt x="13784913" y="227746"/>
                </a:lnTo>
                <a:cubicBezTo>
                  <a:pt x="14390357" y="799453"/>
                  <a:pt x="14890237" y="1481769"/>
                  <a:pt x="15252233" y="2242377"/>
                </a:cubicBezTo>
                <a:cubicBezTo>
                  <a:pt x="14890237" y="1481770"/>
                  <a:pt x="14390357" y="799454"/>
                  <a:pt x="13784913" y="227747"/>
                </a:cubicBezTo>
                <a:close/>
                <a:moveTo>
                  <a:pt x="1403962" y="0"/>
                </a:moveTo>
                <a:lnTo>
                  <a:pt x="2968089" y="0"/>
                </a:lnTo>
                <a:lnTo>
                  <a:pt x="2941151" y="31099"/>
                </a:lnTo>
                <a:cubicBezTo>
                  <a:pt x="1794420" y="1420615"/>
                  <a:pt x="1105561" y="3202009"/>
                  <a:pt x="1105561" y="5144295"/>
                </a:cubicBezTo>
                <a:cubicBezTo>
                  <a:pt x="1105561" y="7086579"/>
                  <a:pt x="1794420" y="8867972"/>
                  <a:pt x="2941152" y="10257488"/>
                </a:cubicBezTo>
                <a:lnTo>
                  <a:pt x="2968089" y="10288587"/>
                </a:lnTo>
                <a:lnTo>
                  <a:pt x="1403962" y="10288587"/>
                </a:lnTo>
                <a:lnTo>
                  <a:pt x="1195577" y="9963540"/>
                </a:lnTo>
                <a:cubicBezTo>
                  <a:pt x="661934" y="9085280"/>
                  <a:pt x="269753" y="8111560"/>
                  <a:pt x="50661" y="7074004"/>
                </a:cubicBezTo>
                <a:lnTo>
                  <a:pt x="0" y="6785018"/>
                </a:lnTo>
                <a:lnTo>
                  <a:pt x="0" y="3503570"/>
                </a:lnTo>
                <a:lnTo>
                  <a:pt x="50661" y="3214585"/>
                </a:lnTo>
                <a:cubicBezTo>
                  <a:pt x="269753" y="2177029"/>
                  <a:pt x="661933" y="1203309"/>
                  <a:pt x="1195576" y="32504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Полилиния 63"/>
          <p:cNvSpPr/>
          <p:nvPr/>
        </p:nvSpPr>
        <p:spPr>
          <a:xfrm>
            <a:off x="1105563" y="1"/>
            <a:ext cx="16076877" cy="10288587"/>
          </a:xfrm>
          <a:custGeom>
            <a:avLst/>
            <a:gdLst>
              <a:gd name="connsiteX0" fmla="*/ 10161376 w 16076877"/>
              <a:gd name="connsiteY0" fmla="*/ 10243585 h 10288587"/>
              <a:gd name="connsiteX1" fmla="*/ 10133791 w 16076877"/>
              <a:gd name="connsiteY1" fmla="*/ 10255677 h 10288587"/>
              <a:gd name="connsiteX2" fmla="*/ 10047817 w 16076877"/>
              <a:gd name="connsiteY2" fmla="*/ 10288587 h 10288587"/>
              <a:gd name="connsiteX3" fmla="*/ 10047242 w 16076877"/>
              <a:gd name="connsiteY3" fmla="*/ 10288587 h 10288587"/>
              <a:gd name="connsiteX4" fmla="*/ 10274019 w 16076877"/>
              <a:gd name="connsiteY4" fmla="*/ 10194207 h 10288587"/>
              <a:gd name="connsiteX5" fmla="*/ 10188140 w 16076877"/>
              <a:gd name="connsiteY5" fmla="*/ 10233032 h 10288587"/>
              <a:gd name="connsiteX6" fmla="*/ 10161376 w 16076877"/>
              <a:gd name="connsiteY6" fmla="*/ 10243585 h 10288587"/>
              <a:gd name="connsiteX7" fmla="*/ 10402947 w 16076877"/>
              <a:gd name="connsiteY7" fmla="*/ 10135920 h 10288587"/>
              <a:gd name="connsiteX8" fmla="*/ 10372213 w 16076877"/>
              <a:gd name="connsiteY8" fmla="*/ 10151164 h 10288587"/>
              <a:gd name="connsiteX9" fmla="*/ 10274019 w 16076877"/>
              <a:gd name="connsiteY9" fmla="*/ 10194207 h 10288587"/>
              <a:gd name="connsiteX10" fmla="*/ 10513553 w 16076877"/>
              <a:gd name="connsiteY10" fmla="*/ 10081063 h 10288587"/>
              <a:gd name="connsiteX11" fmla="*/ 10432777 w 16076877"/>
              <a:gd name="connsiteY11" fmla="*/ 10122435 h 10288587"/>
              <a:gd name="connsiteX12" fmla="*/ 10402947 w 16076877"/>
              <a:gd name="connsiteY12" fmla="*/ 10135920 h 10288587"/>
              <a:gd name="connsiteX13" fmla="*/ 10638253 w 16076877"/>
              <a:gd name="connsiteY13" fmla="*/ 10017196 h 10288587"/>
              <a:gd name="connsiteX14" fmla="*/ 10604609 w 16076877"/>
              <a:gd name="connsiteY14" fmla="*/ 10035903 h 10288587"/>
              <a:gd name="connsiteX15" fmla="*/ 10513553 w 16076877"/>
              <a:gd name="connsiteY15" fmla="*/ 10081063 h 10288587"/>
              <a:gd name="connsiteX16" fmla="*/ 10746412 w 16076877"/>
              <a:gd name="connsiteY16" fmla="*/ 9957057 h 10288587"/>
              <a:gd name="connsiteX17" fmla="*/ 10670906 w 16076877"/>
              <a:gd name="connsiteY17" fmla="*/ 10000472 h 10288587"/>
              <a:gd name="connsiteX18" fmla="*/ 10638253 w 16076877"/>
              <a:gd name="connsiteY18" fmla="*/ 10017196 h 10288587"/>
              <a:gd name="connsiteX19" fmla="*/ 10866968 w 16076877"/>
              <a:gd name="connsiteY19" fmla="*/ 9887739 h 10288587"/>
              <a:gd name="connsiteX20" fmla="*/ 10830665 w 16076877"/>
              <a:gd name="connsiteY20" fmla="*/ 9910211 h 10288587"/>
              <a:gd name="connsiteX21" fmla="*/ 10746412 w 16076877"/>
              <a:gd name="connsiteY21" fmla="*/ 9957057 h 10288587"/>
              <a:gd name="connsiteX22" fmla="*/ 10972361 w 16076877"/>
              <a:gd name="connsiteY22" fmla="*/ 9822500 h 10288587"/>
              <a:gd name="connsiteX23" fmla="*/ 10902182 w 16076877"/>
              <a:gd name="connsiteY23" fmla="*/ 9867491 h 10288587"/>
              <a:gd name="connsiteX24" fmla="*/ 10866968 w 16076877"/>
              <a:gd name="connsiteY24" fmla="*/ 9887739 h 10288587"/>
              <a:gd name="connsiteX25" fmla="*/ 11088747 w 16076877"/>
              <a:gd name="connsiteY25" fmla="*/ 9747887 h 10288587"/>
              <a:gd name="connsiteX26" fmla="*/ 11050064 w 16076877"/>
              <a:gd name="connsiteY26" fmla="*/ 9774402 h 10288587"/>
              <a:gd name="connsiteX27" fmla="*/ 10972361 w 16076877"/>
              <a:gd name="connsiteY27" fmla="*/ 9822500 h 10288587"/>
              <a:gd name="connsiteX28" fmla="*/ 11191098 w 16076877"/>
              <a:gd name="connsiteY28" fmla="*/ 9677730 h 10288587"/>
              <a:gd name="connsiteX29" fmla="*/ 11126257 w 16076877"/>
              <a:gd name="connsiteY29" fmla="*/ 9723839 h 10288587"/>
              <a:gd name="connsiteX30" fmla="*/ 11088747 w 16076877"/>
              <a:gd name="connsiteY30" fmla="*/ 9747887 h 10288587"/>
              <a:gd name="connsiteX31" fmla="*/ 11303277 w 16076877"/>
              <a:gd name="connsiteY31" fmla="*/ 9597957 h 10288587"/>
              <a:gd name="connsiteX32" fmla="*/ 11262492 w 16076877"/>
              <a:gd name="connsiteY32" fmla="*/ 9628793 h 10288587"/>
              <a:gd name="connsiteX33" fmla="*/ 11191098 w 16076877"/>
              <a:gd name="connsiteY33" fmla="*/ 9677730 h 10288587"/>
              <a:gd name="connsiteX34" fmla="*/ 11402333 w 16076877"/>
              <a:gd name="connsiteY34" fmla="*/ 9523068 h 10288587"/>
              <a:gd name="connsiteX35" fmla="*/ 11342784 w 16076877"/>
              <a:gd name="connsiteY35" fmla="*/ 9569864 h 10288587"/>
              <a:gd name="connsiteX36" fmla="*/ 11303277 w 16076877"/>
              <a:gd name="connsiteY36" fmla="*/ 9597957 h 10288587"/>
              <a:gd name="connsiteX37" fmla="*/ 11510211 w 16076877"/>
              <a:gd name="connsiteY37" fmla="*/ 9438292 h 10288587"/>
              <a:gd name="connsiteX38" fmla="*/ 11467633 w 16076877"/>
              <a:gd name="connsiteY38" fmla="*/ 9473698 h 10288587"/>
              <a:gd name="connsiteX39" fmla="*/ 11402333 w 16076877"/>
              <a:gd name="connsiteY39" fmla="*/ 9523068 h 10288587"/>
              <a:gd name="connsiteX40" fmla="*/ 11605749 w 16076877"/>
              <a:gd name="connsiteY40" fmla="*/ 9358847 h 10288587"/>
              <a:gd name="connsiteX41" fmla="*/ 11551416 w 16076877"/>
              <a:gd name="connsiteY41" fmla="*/ 9405911 h 10288587"/>
              <a:gd name="connsiteX42" fmla="*/ 11510211 w 16076877"/>
              <a:gd name="connsiteY42" fmla="*/ 9438292 h 10288587"/>
              <a:gd name="connsiteX43" fmla="*/ 11709233 w 16076877"/>
              <a:gd name="connsiteY43" fmla="*/ 9269207 h 10288587"/>
              <a:gd name="connsiteX44" fmla="*/ 11665171 w 16076877"/>
              <a:gd name="connsiteY44" fmla="*/ 9309434 h 10288587"/>
              <a:gd name="connsiteX45" fmla="*/ 11605749 w 16076877"/>
              <a:gd name="connsiteY45" fmla="*/ 9358847 h 10288587"/>
              <a:gd name="connsiteX46" fmla="*/ 11801033 w 16076877"/>
              <a:gd name="connsiteY46" fmla="*/ 9185396 h 10288587"/>
              <a:gd name="connsiteX47" fmla="*/ 11751807 w 16076877"/>
              <a:gd name="connsiteY47" fmla="*/ 9232329 h 10288587"/>
              <a:gd name="connsiteX48" fmla="*/ 11709233 w 16076877"/>
              <a:gd name="connsiteY48" fmla="*/ 9269207 h 10288587"/>
              <a:gd name="connsiteX49" fmla="*/ 11900002 w 16076877"/>
              <a:gd name="connsiteY49" fmla="*/ 9091038 h 10288587"/>
              <a:gd name="connsiteX50" fmla="*/ 11854792 w 16076877"/>
              <a:gd name="connsiteY50" fmla="*/ 9136315 h 10288587"/>
              <a:gd name="connsiteX51" fmla="*/ 11801033 w 16076877"/>
              <a:gd name="connsiteY51" fmla="*/ 9185396 h 10288587"/>
              <a:gd name="connsiteX52" fmla="*/ 11987864 w 16076877"/>
              <a:gd name="connsiteY52" fmla="*/ 9003045 h 10288587"/>
              <a:gd name="connsiteX53" fmla="*/ 11943608 w 16076877"/>
              <a:gd name="connsiteY53" fmla="*/ 9049463 h 10288587"/>
              <a:gd name="connsiteX54" fmla="*/ 11900002 w 16076877"/>
              <a:gd name="connsiteY54" fmla="*/ 9091038 h 10288587"/>
              <a:gd name="connsiteX55" fmla="*/ 12082197 w 16076877"/>
              <a:gd name="connsiteY55" fmla="*/ 8904102 h 10288587"/>
              <a:gd name="connsiteX56" fmla="*/ 12036178 w 16076877"/>
              <a:gd name="connsiteY56" fmla="*/ 8954658 h 10288587"/>
              <a:gd name="connsiteX57" fmla="*/ 11987864 w 16076877"/>
              <a:gd name="connsiteY57" fmla="*/ 9003045 h 10288587"/>
              <a:gd name="connsiteX58" fmla="*/ 12165919 w 16076877"/>
              <a:gd name="connsiteY58" fmla="*/ 8812125 h 10288587"/>
              <a:gd name="connsiteX59" fmla="*/ 12126473 w 16076877"/>
              <a:gd name="connsiteY59" fmla="*/ 8857662 h 10288587"/>
              <a:gd name="connsiteX60" fmla="*/ 12082197 w 16076877"/>
              <a:gd name="connsiteY60" fmla="*/ 8904102 h 10288587"/>
              <a:gd name="connsiteX61" fmla="*/ 12255481 w 16076877"/>
              <a:gd name="connsiteY61" fmla="*/ 8708730 h 10288587"/>
              <a:gd name="connsiteX62" fmla="*/ 12209016 w 16076877"/>
              <a:gd name="connsiteY62" fmla="*/ 8764777 h 10288587"/>
              <a:gd name="connsiteX63" fmla="*/ 12165919 w 16076877"/>
              <a:gd name="connsiteY63" fmla="*/ 8812125 h 10288587"/>
              <a:gd name="connsiteX64" fmla="*/ 12334878 w 16076877"/>
              <a:gd name="connsiteY64" fmla="*/ 8612960 h 10288587"/>
              <a:gd name="connsiteX65" fmla="*/ 12300056 w 16076877"/>
              <a:gd name="connsiteY65" fmla="*/ 8657272 h 10288587"/>
              <a:gd name="connsiteX66" fmla="*/ 12255481 w 16076877"/>
              <a:gd name="connsiteY66" fmla="*/ 8708730 h 10288587"/>
              <a:gd name="connsiteX67" fmla="*/ 12419525 w 16076877"/>
              <a:gd name="connsiteY67" fmla="*/ 8505246 h 10288587"/>
              <a:gd name="connsiteX68" fmla="*/ 12372990 w 16076877"/>
              <a:gd name="connsiteY68" fmla="*/ 8566989 h 10288587"/>
              <a:gd name="connsiteX69" fmla="*/ 12334878 w 16076877"/>
              <a:gd name="connsiteY69" fmla="*/ 8612960 h 10288587"/>
              <a:gd name="connsiteX70" fmla="*/ 12494411 w 16076877"/>
              <a:gd name="connsiteY70" fmla="*/ 8405886 h 10288587"/>
              <a:gd name="connsiteX71" fmla="*/ 12464009 w 16076877"/>
              <a:gd name="connsiteY71" fmla="*/ 8448639 h 10288587"/>
              <a:gd name="connsiteX72" fmla="*/ 12419525 w 16076877"/>
              <a:gd name="connsiteY72" fmla="*/ 8505246 h 10288587"/>
              <a:gd name="connsiteX73" fmla="*/ 12574004 w 16076877"/>
              <a:gd name="connsiteY73" fmla="*/ 8293960 h 10288587"/>
              <a:gd name="connsiteX74" fmla="*/ 12527783 w 16076877"/>
              <a:gd name="connsiteY74" fmla="*/ 8361608 h 10288587"/>
              <a:gd name="connsiteX75" fmla="*/ 12494411 w 16076877"/>
              <a:gd name="connsiteY75" fmla="*/ 8405886 h 10288587"/>
              <a:gd name="connsiteX76" fmla="*/ 12644191 w 16076877"/>
              <a:gd name="connsiteY76" fmla="*/ 8191234 h 10288587"/>
              <a:gd name="connsiteX77" fmla="*/ 12617984 w 16076877"/>
              <a:gd name="connsiteY77" fmla="*/ 8232113 h 10288587"/>
              <a:gd name="connsiteX78" fmla="*/ 12574004 w 16076877"/>
              <a:gd name="connsiteY78" fmla="*/ 8293960 h 10288587"/>
              <a:gd name="connsiteX79" fmla="*/ 12718587 w 16076877"/>
              <a:gd name="connsiteY79" fmla="*/ 8075188 h 10288587"/>
              <a:gd name="connsiteX80" fmla="*/ 12673081 w 16076877"/>
              <a:gd name="connsiteY80" fmla="*/ 8148951 h 10288587"/>
              <a:gd name="connsiteX81" fmla="*/ 12644191 w 16076877"/>
              <a:gd name="connsiteY81" fmla="*/ 8191234 h 10288587"/>
              <a:gd name="connsiteX82" fmla="*/ 12783890 w 16076877"/>
              <a:gd name="connsiteY82" fmla="*/ 7969334 h 10288587"/>
              <a:gd name="connsiteX83" fmla="*/ 12761636 w 16076877"/>
              <a:gd name="connsiteY83" fmla="*/ 8008038 h 10288587"/>
              <a:gd name="connsiteX84" fmla="*/ 12718587 w 16076877"/>
              <a:gd name="connsiteY84" fmla="*/ 8075188 h 10288587"/>
              <a:gd name="connsiteX85" fmla="*/ 12852941 w 16076877"/>
              <a:gd name="connsiteY85" fmla="*/ 7849242 h 10288587"/>
              <a:gd name="connsiteX86" fmla="*/ 12808568 w 16076877"/>
              <a:gd name="connsiteY86" fmla="*/ 7929331 h 10288587"/>
              <a:gd name="connsiteX87" fmla="*/ 12783890 w 16076877"/>
              <a:gd name="connsiteY87" fmla="*/ 7969334 h 10288587"/>
              <a:gd name="connsiteX88" fmla="*/ 12913184 w 16076877"/>
              <a:gd name="connsiteY88" fmla="*/ 7740510 h 10288587"/>
              <a:gd name="connsiteX89" fmla="*/ 12894617 w 16076877"/>
              <a:gd name="connsiteY89" fmla="*/ 7776763 h 10288587"/>
              <a:gd name="connsiteX90" fmla="*/ 12852941 w 16076877"/>
              <a:gd name="connsiteY90" fmla="*/ 7849242 h 10288587"/>
              <a:gd name="connsiteX91" fmla="*/ 12976733 w 16076877"/>
              <a:gd name="connsiteY91" fmla="*/ 7616433 h 10288587"/>
              <a:gd name="connsiteX92" fmla="*/ 12933929 w 16076877"/>
              <a:gd name="connsiteY92" fmla="*/ 7703067 h 10288587"/>
              <a:gd name="connsiteX93" fmla="*/ 12913184 w 16076877"/>
              <a:gd name="connsiteY93" fmla="*/ 7740510 h 10288587"/>
              <a:gd name="connsiteX94" fmla="*/ 13031742 w 16076877"/>
              <a:gd name="connsiteY94" fmla="*/ 7505093 h 10288587"/>
              <a:gd name="connsiteX95" fmla="*/ 13016579 w 16076877"/>
              <a:gd name="connsiteY95" fmla="*/ 7538632 h 10288587"/>
              <a:gd name="connsiteX96" fmla="*/ 12976733 w 16076877"/>
              <a:gd name="connsiteY96" fmla="*/ 7616433 h 10288587"/>
              <a:gd name="connsiteX97" fmla="*/ 13089635 w 16076877"/>
              <a:gd name="connsiteY97" fmla="*/ 7377037 h 10288587"/>
              <a:gd name="connsiteX98" fmla="*/ 13048848 w 16076877"/>
              <a:gd name="connsiteY98" fmla="*/ 7470472 h 10288587"/>
              <a:gd name="connsiteX99" fmla="*/ 13031742 w 16076877"/>
              <a:gd name="connsiteY99" fmla="*/ 7505093 h 10288587"/>
              <a:gd name="connsiteX100" fmla="*/ 13139234 w 16076877"/>
              <a:gd name="connsiteY100" fmla="*/ 7263417 h 10288587"/>
              <a:gd name="connsiteX101" fmla="*/ 13127177 w 16076877"/>
              <a:gd name="connsiteY101" fmla="*/ 7293995 h 10288587"/>
              <a:gd name="connsiteX102" fmla="*/ 13089635 w 16076877"/>
              <a:gd name="connsiteY102" fmla="*/ 7377037 h 10288587"/>
              <a:gd name="connsiteX103" fmla="*/ 13191313 w 16076877"/>
              <a:gd name="connsiteY103" fmla="*/ 7131333 h 10288587"/>
              <a:gd name="connsiteX104" fmla="*/ 13153010 w 16076877"/>
              <a:gd name="connsiteY104" fmla="*/ 7231861 h 10288587"/>
              <a:gd name="connsiteX105" fmla="*/ 13139234 w 16076877"/>
              <a:gd name="connsiteY105" fmla="*/ 7263417 h 10288587"/>
              <a:gd name="connsiteX106" fmla="*/ 13235333 w 16076877"/>
              <a:gd name="connsiteY106" fmla="*/ 7015804 h 10288587"/>
              <a:gd name="connsiteX107" fmla="*/ 13226063 w 16076877"/>
              <a:gd name="connsiteY107" fmla="*/ 7043199 h 10288587"/>
              <a:gd name="connsiteX108" fmla="*/ 13191313 w 16076877"/>
              <a:gd name="connsiteY108" fmla="*/ 7131333 h 10288587"/>
              <a:gd name="connsiteX109" fmla="*/ 13281442 w 16076877"/>
              <a:gd name="connsiteY109" fmla="*/ 6879531 h 10288587"/>
              <a:gd name="connsiteX110" fmla="*/ 13246098 w 16076877"/>
              <a:gd name="connsiteY110" fmla="*/ 6987550 h 10288587"/>
              <a:gd name="connsiteX111" fmla="*/ 13235333 w 16076877"/>
              <a:gd name="connsiteY111" fmla="*/ 7015804 h 10288587"/>
              <a:gd name="connsiteX112" fmla="*/ 13319703 w 16076877"/>
              <a:gd name="connsiteY112" fmla="*/ 6762600 h 10288587"/>
              <a:gd name="connsiteX113" fmla="*/ 13312890 w 16076877"/>
              <a:gd name="connsiteY113" fmla="*/ 6786590 h 10288587"/>
              <a:gd name="connsiteX114" fmla="*/ 13281442 w 16076877"/>
              <a:gd name="connsiteY114" fmla="*/ 6879531 h 10288587"/>
              <a:gd name="connsiteX115" fmla="*/ 13359697 w 16076877"/>
              <a:gd name="connsiteY115" fmla="*/ 6621757 h 10288587"/>
              <a:gd name="connsiteX116" fmla="*/ 13327799 w 16076877"/>
              <a:gd name="connsiteY116" fmla="*/ 6737856 h 10288587"/>
              <a:gd name="connsiteX117" fmla="*/ 13319703 w 16076877"/>
              <a:gd name="connsiteY117" fmla="*/ 6762600 h 10288587"/>
              <a:gd name="connsiteX118" fmla="*/ 13392016 w 16076877"/>
              <a:gd name="connsiteY118" fmla="*/ 6504129 h 10288587"/>
              <a:gd name="connsiteX119" fmla="*/ 13387311 w 16076877"/>
              <a:gd name="connsiteY119" fmla="*/ 6524514 h 10288587"/>
              <a:gd name="connsiteX120" fmla="*/ 13359697 w 16076877"/>
              <a:gd name="connsiteY120" fmla="*/ 6621757 h 10288587"/>
              <a:gd name="connsiteX121" fmla="*/ 13425735 w 16076877"/>
              <a:gd name="connsiteY121" fmla="*/ 6358032 h 10288587"/>
              <a:gd name="connsiteX122" fmla="*/ 13397796 w 16076877"/>
              <a:gd name="connsiteY122" fmla="*/ 6483094 h 10288587"/>
              <a:gd name="connsiteX123" fmla="*/ 13392016 w 16076877"/>
              <a:gd name="connsiteY123" fmla="*/ 6504129 h 10288587"/>
              <a:gd name="connsiteX124" fmla="*/ 13451946 w 16076877"/>
              <a:gd name="connsiteY124" fmla="*/ 6240710 h 10288587"/>
              <a:gd name="connsiteX125" fmla="*/ 13448979 w 16076877"/>
              <a:gd name="connsiteY125" fmla="*/ 6257321 h 10288587"/>
              <a:gd name="connsiteX126" fmla="*/ 13425735 w 16076877"/>
              <a:gd name="connsiteY126" fmla="*/ 6358032 h 10288587"/>
              <a:gd name="connsiteX127" fmla="*/ 13479227 w 16076877"/>
              <a:gd name="connsiteY127" fmla="*/ 6087940 h 10288587"/>
              <a:gd name="connsiteX128" fmla="*/ 13455773 w 16076877"/>
              <a:gd name="connsiteY128" fmla="*/ 6223578 h 10288587"/>
              <a:gd name="connsiteX129" fmla="*/ 13451946 w 16076877"/>
              <a:gd name="connsiteY129" fmla="*/ 6240710 h 10288587"/>
              <a:gd name="connsiteX130" fmla="*/ 13499157 w 16076877"/>
              <a:gd name="connsiteY130" fmla="*/ 5972687 h 10288587"/>
              <a:gd name="connsiteX131" fmla="*/ 13497547 w 16076877"/>
              <a:gd name="connsiteY131" fmla="*/ 5985354 h 10288587"/>
              <a:gd name="connsiteX132" fmla="*/ 13479227 w 16076877"/>
              <a:gd name="connsiteY132" fmla="*/ 6087940 h 10288587"/>
              <a:gd name="connsiteX133" fmla="*/ 13519849 w 16076877"/>
              <a:gd name="connsiteY133" fmla="*/ 5809850 h 10288587"/>
              <a:gd name="connsiteX134" fmla="*/ 13501416 w 16076877"/>
              <a:gd name="connsiteY134" fmla="*/ 5959626 h 10288587"/>
              <a:gd name="connsiteX135" fmla="*/ 13499157 w 16076877"/>
              <a:gd name="connsiteY135" fmla="*/ 5972687 h 10288587"/>
              <a:gd name="connsiteX136" fmla="*/ 13533321 w 16076877"/>
              <a:gd name="connsiteY136" fmla="*/ 5700386 h 10288587"/>
              <a:gd name="connsiteX137" fmla="*/ 13532668 w 16076877"/>
              <a:gd name="connsiteY137" fmla="*/ 5708963 h 10288587"/>
              <a:gd name="connsiteX138" fmla="*/ 13519849 w 16076877"/>
              <a:gd name="connsiteY138" fmla="*/ 5809850 h 10288587"/>
              <a:gd name="connsiteX139" fmla="*/ 13547269 w 16076877"/>
              <a:gd name="connsiteY139" fmla="*/ 5516959 h 10288587"/>
              <a:gd name="connsiteX140" fmla="*/ 13534408 w 16076877"/>
              <a:gd name="connsiteY140" fmla="*/ 5691550 h 10288587"/>
              <a:gd name="connsiteX141" fmla="*/ 13533321 w 16076877"/>
              <a:gd name="connsiteY141" fmla="*/ 5700386 h 10288587"/>
              <a:gd name="connsiteX142" fmla="*/ 13554106 w 16076877"/>
              <a:gd name="connsiteY142" fmla="*/ 5424141 h 10288587"/>
              <a:gd name="connsiteX143" fmla="*/ 13553996 w 16076877"/>
              <a:gd name="connsiteY143" fmla="*/ 5428494 h 10288587"/>
              <a:gd name="connsiteX144" fmla="*/ 13547269 w 16076877"/>
              <a:gd name="connsiteY144" fmla="*/ 5516959 h 10288587"/>
              <a:gd name="connsiteX145" fmla="*/ 13561151 w 16076877"/>
              <a:gd name="connsiteY145" fmla="*/ 5145508 h 10288587"/>
              <a:gd name="connsiteX146" fmla="*/ 13554435 w 16076877"/>
              <a:gd name="connsiteY146" fmla="*/ 5419667 h 10288587"/>
              <a:gd name="connsiteX147" fmla="*/ 13554106 w 16076877"/>
              <a:gd name="connsiteY147" fmla="*/ 5424141 h 10288587"/>
              <a:gd name="connsiteX148" fmla="*/ 13561151 w 16076877"/>
              <a:gd name="connsiteY148" fmla="*/ 5143081 h 10288587"/>
              <a:gd name="connsiteX149" fmla="*/ 13561182 w 16076877"/>
              <a:gd name="connsiteY149" fmla="*/ 5144294 h 10288587"/>
              <a:gd name="connsiteX150" fmla="*/ 13561151 w 16076877"/>
              <a:gd name="connsiteY150" fmla="*/ 5145508 h 10288587"/>
              <a:gd name="connsiteX151" fmla="*/ 13561181 w 16076877"/>
              <a:gd name="connsiteY151" fmla="*/ 5144294 h 10288587"/>
              <a:gd name="connsiteX152" fmla="*/ 13554106 w 16076877"/>
              <a:gd name="connsiteY152" fmla="*/ 4864449 h 10288587"/>
              <a:gd name="connsiteX153" fmla="*/ 13554435 w 16076877"/>
              <a:gd name="connsiteY153" fmla="*/ 4868922 h 10288587"/>
              <a:gd name="connsiteX154" fmla="*/ 13561151 w 16076877"/>
              <a:gd name="connsiteY154" fmla="*/ 5143081 h 10288587"/>
              <a:gd name="connsiteX155" fmla="*/ 13547269 w 16076877"/>
              <a:gd name="connsiteY155" fmla="*/ 4771632 h 10288587"/>
              <a:gd name="connsiteX156" fmla="*/ 13553996 w 16076877"/>
              <a:gd name="connsiteY156" fmla="*/ 4860096 h 10288587"/>
              <a:gd name="connsiteX157" fmla="*/ 13554106 w 16076877"/>
              <a:gd name="connsiteY157" fmla="*/ 4864449 h 10288587"/>
              <a:gd name="connsiteX158" fmla="*/ 13533321 w 16076877"/>
              <a:gd name="connsiteY158" fmla="*/ 4588204 h 10288587"/>
              <a:gd name="connsiteX159" fmla="*/ 13534408 w 16076877"/>
              <a:gd name="connsiteY159" fmla="*/ 4597039 h 10288587"/>
              <a:gd name="connsiteX160" fmla="*/ 13547269 w 16076877"/>
              <a:gd name="connsiteY160" fmla="*/ 4771632 h 10288587"/>
              <a:gd name="connsiteX161" fmla="*/ 13519848 w 16076877"/>
              <a:gd name="connsiteY161" fmla="*/ 4478736 h 10288587"/>
              <a:gd name="connsiteX162" fmla="*/ 13532668 w 16076877"/>
              <a:gd name="connsiteY162" fmla="*/ 4579626 h 10288587"/>
              <a:gd name="connsiteX163" fmla="*/ 13533321 w 16076877"/>
              <a:gd name="connsiteY163" fmla="*/ 4588204 h 10288587"/>
              <a:gd name="connsiteX164" fmla="*/ 13499157 w 16076877"/>
              <a:gd name="connsiteY164" fmla="*/ 4315904 h 10288587"/>
              <a:gd name="connsiteX165" fmla="*/ 13501416 w 16076877"/>
              <a:gd name="connsiteY165" fmla="*/ 4328965 h 10288587"/>
              <a:gd name="connsiteX166" fmla="*/ 13519848 w 16076877"/>
              <a:gd name="connsiteY166" fmla="*/ 4478736 h 10288587"/>
              <a:gd name="connsiteX167" fmla="*/ 13479226 w 16076877"/>
              <a:gd name="connsiteY167" fmla="*/ 4200638 h 10288587"/>
              <a:gd name="connsiteX168" fmla="*/ 13497547 w 16076877"/>
              <a:gd name="connsiteY168" fmla="*/ 4303236 h 10288587"/>
              <a:gd name="connsiteX169" fmla="*/ 13499157 w 16076877"/>
              <a:gd name="connsiteY169" fmla="*/ 4315904 h 10288587"/>
              <a:gd name="connsiteX170" fmla="*/ 13451946 w 16076877"/>
              <a:gd name="connsiteY170" fmla="*/ 4047881 h 10288587"/>
              <a:gd name="connsiteX171" fmla="*/ 13455773 w 16076877"/>
              <a:gd name="connsiteY171" fmla="*/ 4065011 h 10288587"/>
              <a:gd name="connsiteX172" fmla="*/ 13479226 w 16076877"/>
              <a:gd name="connsiteY172" fmla="*/ 4200638 h 10288587"/>
              <a:gd name="connsiteX173" fmla="*/ 13425732 w 16076877"/>
              <a:gd name="connsiteY173" fmla="*/ 3930542 h 10288587"/>
              <a:gd name="connsiteX174" fmla="*/ 13448979 w 16076877"/>
              <a:gd name="connsiteY174" fmla="*/ 4031269 h 10288587"/>
              <a:gd name="connsiteX175" fmla="*/ 13451946 w 16076877"/>
              <a:gd name="connsiteY175" fmla="*/ 4047881 h 10288587"/>
              <a:gd name="connsiteX176" fmla="*/ 13392017 w 16076877"/>
              <a:gd name="connsiteY176" fmla="*/ 3784463 h 10288587"/>
              <a:gd name="connsiteX177" fmla="*/ 13397796 w 16076877"/>
              <a:gd name="connsiteY177" fmla="*/ 3805495 h 10288587"/>
              <a:gd name="connsiteX178" fmla="*/ 13425732 w 16076877"/>
              <a:gd name="connsiteY178" fmla="*/ 3930542 h 10288587"/>
              <a:gd name="connsiteX179" fmla="*/ 13359693 w 16076877"/>
              <a:gd name="connsiteY179" fmla="*/ 3666817 h 10288587"/>
              <a:gd name="connsiteX180" fmla="*/ 13387311 w 16076877"/>
              <a:gd name="connsiteY180" fmla="*/ 3764075 h 10288587"/>
              <a:gd name="connsiteX181" fmla="*/ 13392017 w 16076877"/>
              <a:gd name="connsiteY181" fmla="*/ 3784463 h 10288587"/>
              <a:gd name="connsiteX182" fmla="*/ 13319704 w 16076877"/>
              <a:gd name="connsiteY182" fmla="*/ 3525993 h 10288587"/>
              <a:gd name="connsiteX183" fmla="*/ 13327799 w 16076877"/>
              <a:gd name="connsiteY183" fmla="*/ 3550733 h 10288587"/>
              <a:gd name="connsiteX184" fmla="*/ 13359693 w 16076877"/>
              <a:gd name="connsiteY184" fmla="*/ 3666817 h 10288587"/>
              <a:gd name="connsiteX185" fmla="*/ 13281438 w 16076877"/>
              <a:gd name="connsiteY185" fmla="*/ 3409043 h 10288587"/>
              <a:gd name="connsiteX186" fmla="*/ 13312890 w 16076877"/>
              <a:gd name="connsiteY186" fmla="*/ 3501999 h 10288587"/>
              <a:gd name="connsiteX187" fmla="*/ 13319704 w 16076877"/>
              <a:gd name="connsiteY187" fmla="*/ 3525993 h 10288587"/>
              <a:gd name="connsiteX188" fmla="*/ 13235334 w 16076877"/>
              <a:gd name="connsiteY188" fmla="*/ 3272788 h 10288587"/>
              <a:gd name="connsiteX189" fmla="*/ 13246098 w 16076877"/>
              <a:gd name="connsiteY189" fmla="*/ 3301039 h 10288587"/>
              <a:gd name="connsiteX190" fmla="*/ 13281438 w 16076877"/>
              <a:gd name="connsiteY190" fmla="*/ 3409043 h 10288587"/>
              <a:gd name="connsiteX191" fmla="*/ 13191309 w 16076877"/>
              <a:gd name="connsiteY191" fmla="*/ 3157244 h 10288587"/>
              <a:gd name="connsiteX192" fmla="*/ 13226063 w 16076877"/>
              <a:gd name="connsiteY192" fmla="*/ 3245390 h 10288587"/>
              <a:gd name="connsiteX193" fmla="*/ 13235334 w 16076877"/>
              <a:gd name="connsiteY193" fmla="*/ 3272788 h 10288587"/>
              <a:gd name="connsiteX194" fmla="*/ 13139235 w 16076877"/>
              <a:gd name="connsiteY194" fmla="*/ 3025175 h 10288587"/>
              <a:gd name="connsiteX195" fmla="*/ 13153010 w 16076877"/>
              <a:gd name="connsiteY195" fmla="*/ 3056729 h 10288587"/>
              <a:gd name="connsiteX196" fmla="*/ 13191309 w 16076877"/>
              <a:gd name="connsiteY196" fmla="*/ 3157244 h 10288587"/>
              <a:gd name="connsiteX197" fmla="*/ 13089632 w 16076877"/>
              <a:gd name="connsiteY197" fmla="*/ 2911545 h 10288587"/>
              <a:gd name="connsiteX198" fmla="*/ 13127177 w 16076877"/>
              <a:gd name="connsiteY198" fmla="*/ 2994593 h 10288587"/>
              <a:gd name="connsiteX199" fmla="*/ 13139235 w 16076877"/>
              <a:gd name="connsiteY199" fmla="*/ 3025175 h 10288587"/>
              <a:gd name="connsiteX200" fmla="*/ 13031743 w 16076877"/>
              <a:gd name="connsiteY200" fmla="*/ 2783499 h 10288587"/>
              <a:gd name="connsiteX201" fmla="*/ 13048848 w 16076877"/>
              <a:gd name="connsiteY201" fmla="*/ 2818118 h 10288587"/>
              <a:gd name="connsiteX202" fmla="*/ 13089632 w 16076877"/>
              <a:gd name="connsiteY202" fmla="*/ 2911545 h 10288587"/>
              <a:gd name="connsiteX203" fmla="*/ 12976727 w 16076877"/>
              <a:gd name="connsiteY203" fmla="*/ 2672147 h 10288587"/>
              <a:gd name="connsiteX204" fmla="*/ 13016579 w 16076877"/>
              <a:gd name="connsiteY204" fmla="*/ 2749958 h 10288587"/>
              <a:gd name="connsiteX205" fmla="*/ 13031743 w 16076877"/>
              <a:gd name="connsiteY205" fmla="*/ 2783499 h 10288587"/>
              <a:gd name="connsiteX206" fmla="*/ 12913187 w 16076877"/>
              <a:gd name="connsiteY206" fmla="*/ 2548086 h 10288587"/>
              <a:gd name="connsiteX207" fmla="*/ 12933929 w 16076877"/>
              <a:gd name="connsiteY207" fmla="*/ 2585524 h 10288587"/>
              <a:gd name="connsiteX208" fmla="*/ 12976727 w 16076877"/>
              <a:gd name="connsiteY208" fmla="*/ 2672147 h 10288587"/>
              <a:gd name="connsiteX209" fmla="*/ 12852931 w 16076877"/>
              <a:gd name="connsiteY209" fmla="*/ 2439329 h 10288587"/>
              <a:gd name="connsiteX210" fmla="*/ 12894617 w 16076877"/>
              <a:gd name="connsiteY210" fmla="*/ 2511827 h 10288587"/>
              <a:gd name="connsiteX211" fmla="*/ 12913187 w 16076877"/>
              <a:gd name="connsiteY211" fmla="*/ 2548086 h 10288587"/>
              <a:gd name="connsiteX212" fmla="*/ 12783897 w 16076877"/>
              <a:gd name="connsiteY212" fmla="*/ 2319267 h 10288587"/>
              <a:gd name="connsiteX213" fmla="*/ 12808568 w 16076877"/>
              <a:gd name="connsiteY213" fmla="*/ 2359258 h 10288587"/>
              <a:gd name="connsiteX214" fmla="*/ 12852931 w 16076877"/>
              <a:gd name="connsiteY214" fmla="*/ 2439329 h 10288587"/>
              <a:gd name="connsiteX215" fmla="*/ 12718575 w 16076877"/>
              <a:gd name="connsiteY215" fmla="*/ 2213383 h 10288587"/>
              <a:gd name="connsiteX216" fmla="*/ 12761636 w 16076877"/>
              <a:gd name="connsiteY216" fmla="*/ 2280551 h 10288587"/>
              <a:gd name="connsiteX217" fmla="*/ 12783897 w 16076877"/>
              <a:gd name="connsiteY217" fmla="*/ 2319267 h 10288587"/>
              <a:gd name="connsiteX218" fmla="*/ 12644197 w 16076877"/>
              <a:gd name="connsiteY218" fmla="*/ 2097364 h 10288587"/>
              <a:gd name="connsiteX219" fmla="*/ 12673081 w 16076877"/>
              <a:gd name="connsiteY219" fmla="*/ 2139640 h 10288587"/>
              <a:gd name="connsiteX220" fmla="*/ 12718575 w 16076877"/>
              <a:gd name="connsiteY220" fmla="*/ 2213383 h 10288587"/>
              <a:gd name="connsiteX221" fmla="*/ 12573993 w 16076877"/>
              <a:gd name="connsiteY221" fmla="*/ 1994613 h 10288587"/>
              <a:gd name="connsiteX222" fmla="*/ 12617984 w 16076877"/>
              <a:gd name="connsiteY222" fmla="*/ 2056476 h 10288587"/>
              <a:gd name="connsiteX223" fmla="*/ 12644197 w 16076877"/>
              <a:gd name="connsiteY223" fmla="*/ 2097364 h 10288587"/>
              <a:gd name="connsiteX224" fmla="*/ 12494419 w 16076877"/>
              <a:gd name="connsiteY224" fmla="*/ 1882714 h 10288587"/>
              <a:gd name="connsiteX225" fmla="*/ 12527783 w 16076877"/>
              <a:gd name="connsiteY225" fmla="*/ 1926981 h 10288587"/>
              <a:gd name="connsiteX226" fmla="*/ 12573993 w 16076877"/>
              <a:gd name="connsiteY226" fmla="*/ 1994613 h 10288587"/>
              <a:gd name="connsiteX227" fmla="*/ 12419515 w 16076877"/>
              <a:gd name="connsiteY227" fmla="*/ 1783330 h 10288587"/>
              <a:gd name="connsiteX228" fmla="*/ 12464009 w 16076877"/>
              <a:gd name="connsiteY228" fmla="*/ 1839949 h 10288587"/>
              <a:gd name="connsiteX229" fmla="*/ 12494419 w 16076877"/>
              <a:gd name="connsiteY229" fmla="*/ 1882714 h 10288587"/>
              <a:gd name="connsiteX230" fmla="*/ 12334886 w 16076877"/>
              <a:gd name="connsiteY230" fmla="*/ 1675638 h 10288587"/>
              <a:gd name="connsiteX231" fmla="*/ 12372990 w 16076877"/>
              <a:gd name="connsiteY231" fmla="*/ 1721600 h 10288587"/>
              <a:gd name="connsiteX232" fmla="*/ 12419515 w 16076877"/>
              <a:gd name="connsiteY232" fmla="*/ 1783330 h 10288587"/>
              <a:gd name="connsiteX233" fmla="*/ 12255469 w 16076877"/>
              <a:gd name="connsiteY233" fmla="*/ 1579844 h 10288587"/>
              <a:gd name="connsiteX234" fmla="*/ 12300056 w 16076877"/>
              <a:gd name="connsiteY234" fmla="*/ 1631317 h 10288587"/>
              <a:gd name="connsiteX235" fmla="*/ 12334886 w 16076877"/>
              <a:gd name="connsiteY235" fmla="*/ 1675638 h 10288587"/>
              <a:gd name="connsiteX236" fmla="*/ 12165931 w 16076877"/>
              <a:gd name="connsiteY236" fmla="*/ 1476478 h 10288587"/>
              <a:gd name="connsiteX237" fmla="*/ 12209016 w 16076877"/>
              <a:gd name="connsiteY237" fmla="*/ 1523812 h 10288587"/>
              <a:gd name="connsiteX238" fmla="*/ 12255469 w 16076877"/>
              <a:gd name="connsiteY238" fmla="*/ 1579844 h 10288587"/>
              <a:gd name="connsiteX239" fmla="*/ 12082182 w 16076877"/>
              <a:gd name="connsiteY239" fmla="*/ 1384471 h 10288587"/>
              <a:gd name="connsiteX240" fmla="*/ 12126473 w 16076877"/>
              <a:gd name="connsiteY240" fmla="*/ 1430927 h 10288587"/>
              <a:gd name="connsiteX241" fmla="*/ 12165931 w 16076877"/>
              <a:gd name="connsiteY241" fmla="*/ 1476478 h 10288587"/>
              <a:gd name="connsiteX242" fmla="*/ 11987879 w 16076877"/>
              <a:gd name="connsiteY242" fmla="*/ 1285559 h 10288587"/>
              <a:gd name="connsiteX243" fmla="*/ 12036178 w 16076877"/>
              <a:gd name="connsiteY243" fmla="*/ 1333931 h 10288587"/>
              <a:gd name="connsiteX244" fmla="*/ 12082182 w 16076877"/>
              <a:gd name="connsiteY244" fmla="*/ 1384471 h 10288587"/>
              <a:gd name="connsiteX245" fmla="*/ 11899987 w 16076877"/>
              <a:gd name="connsiteY245" fmla="*/ 1197537 h 10288587"/>
              <a:gd name="connsiteX246" fmla="*/ 11943608 w 16076877"/>
              <a:gd name="connsiteY246" fmla="*/ 1239125 h 10288587"/>
              <a:gd name="connsiteX247" fmla="*/ 11987879 w 16076877"/>
              <a:gd name="connsiteY247" fmla="*/ 1285559 h 10288587"/>
              <a:gd name="connsiteX248" fmla="*/ 11801052 w 16076877"/>
              <a:gd name="connsiteY248" fmla="*/ 1103211 h 10288587"/>
              <a:gd name="connsiteX249" fmla="*/ 11854792 w 16076877"/>
              <a:gd name="connsiteY249" fmla="*/ 1152274 h 10288587"/>
              <a:gd name="connsiteX250" fmla="*/ 11899987 w 16076877"/>
              <a:gd name="connsiteY250" fmla="*/ 1197537 h 10288587"/>
              <a:gd name="connsiteX251" fmla="*/ 11709213 w 16076877"/>
              <a:gd name="connsiteY251" fmla="*/ 1019365 h 10288587"/>
              <a:gd name="connsiteX252" fmla="*/ 11751807 w 16076877"/>
              <a:gd name="connsiteY252" fmla="*/ 1056260 h 10288587"/>
              <a:gd name="connsiteX253" fmla="*/ 11801052 w 16076877"/>
              <a:gd name="connsiteY253" fmla="*/ 1103211 h 10288587"/>
              <a:gd name="connsiteX254" fmla="*/ 11605775 w 16076877"/>
              <a:gd name="connsiteY254" fmla="*/ 929763 h 10288587"/>
              <a:gd name="connsiteX255" fmla="*/ 11665171 w 16076877"/>
              <a:gd name="connsiteY255" fmla="*/ 979155 h 10288587"/>
              <a:gd name="connsiteX256" fmla="*/ 11709213 w 16076877"/>
              <a:gd name="connsiteY256" fmla="*/ 1019365 h 10288587"/>
              <a:gd name="connsiteX257" fmla="*/ 11510194 w 16076877"/>
              <a:gd name="connsiteY257" fmla="*/ 850283 h 10288587"/>
              <a:gd name="connsiteX258" fmla="*/ 11551416 w 16076877"/>
              <a:gd name="connsiteY258" fmla="*/ 882677 h 10288587"/>
              <a:gd name="connsiteX259" fmla="*/ 11605775 w 16076877"/>
              <a:gd name="connsiteY259" fmla="*/ 929763 h 10288587"/>
              <a:gd name="connsiteX260" fmla="*/ 11402359 w 16076877"/>
              <a:gd name="connsiteY260" fmla="*/ 765542 h 10288587"/>
              <a:gd name="connsiteX261" fmla="*/ 11467633 w 16076877"/>
              <a:gd name="connsiteY261" fmla="*/ 814891 h 10288587"/>
              <a:gd name="connsiteX262" fmla="*/ 11510194 w 16076877"/>
              <a:gd name="connsiteY262" fmla="*/ 850283 h 10288587"/>
              <a:gd name="connsiteX263" fmla="*/ 11303257 w 16076877"/>
              <a:gd name="connsiteY263" fmla="*/ 690616 h 10288587"/>
              <a:gd name="connsiteX264" fmla="*/ 11342784 w 16076877"/>
              <a:gd name="connsiteY264" fmla="*/ 718725 h 10288587"/>
              <a:gd name="connsiteX265" fmla="*/ 11402359 w 16076877"/>
              <a:gd name="connsiteY265" fmla="*/ 765542 h 10288587"/>
              <a:gd name="connsiteX266" fmla="*/ 11191133 w 16076877"/>
              <a:gd name="connsiteY266" fmla="*/ 610883 h 10288587"/>
              <a:gd name="connsiteX267" fmla="*/ 11262492 w 16076877"/>
              <a:gd name="connsiteY267" fmla="*/ 659797 h 10288587"/>
              <a:gd name="connsiteX268" fmla="*/ 11303257 w 16076877"/>
              <a:gd name="connsiteY268" fmla="*/ 690616 h 10288587"/>
              <a:gd name="connsiteX269" fmla="*/ 11088730 w 16076877"/>
              <a:gd name="connsiteY269" fmla="*/ 540691 h 10288587"/>
              <a:gd name="connsiteX270" fmla="*/ 11126257 w 16076877"/>
              <a:gd name="connsiteY270" fmla="*/ 564749 h 10288587"/>
              <a:gd name="connsiteX271" fmla="*/ 11191133 w 16076877"/>
              <a:gd name="connsiteY271" fmla="*/ 610883 h 10288587"/>
              <a:gd name="connsiteX272" fmla="*/ 10972397 w 16076877"/>
              <a:gd name="connsiteY272" fmla="*/ 466111 h 10288587"/>
              <a:gd name="connsiteX273" fmla="*/ 11050064 w 16076877"/>
              <a:gd name="connsiteY273" fmla="*/ 514187 h 10288587"/>
              <a:gd name="connsiteX274" fmla="*/ 11088730 w 16076877"/>
              <a:gd name="connsiteY274" fmla="*/ 540691 h 10288587"/>
              <a:gd name="connsiteX275" fmla="*/ 10866947 w 16076877"/>
              <a:gd name="connsiteY275" fmla="*/ 400837 h 10288587"/>
              <a:gd name="connsiteX276" fmla="*/ 10902182 w 16076877"/>
              <a:gd name="connsiteY276" fmla="*/ 421097 h 10288587"/>
              <a:gd name="connsiteX277" fmla="*/ 10972397 w 16076877"/>
              <a:gd name="connsiteY277" fmla="*/ 466111 h 10288587"/>
              <a:gd name="connsiteX278" fmla="*/ 10746458 w 16076877"/>
              <a:gd name="connsiteY278" fmla="*/ 331558 h 10288587"/>
              <a:gd name="connsiteX279" fmla="*/ 10830665 w 16076877"/>
              <a:gd name="connsiteY279" fmla="*/ 378379 h 10288587"/>
              <a:gd name="connsiteX280" fmla="*/ 10866947 w 16076877"/>
              <a:gd name="connsiteY280" fmla="*/ 400837 h 10288587"/>
              <a:gd name="connsiteX281" fmla="*/ 10638235 w 16076877"/>
              <a:gd name="connsiteY281" fmla="*/ 271383 h 10288587"/>
              <a:gd name="connsiteX282" fmla="*/ 10670906 w 16076877"/>
              <a:gd name="connsiteY282" fmla="*/ 288116 h 10288587"/>
              <a:gd name="connsiteX283" fmla="*/ 10746458 w 16076877"/>
              <a:gd name="connsiteY283" fmla="*/ 331558 h 10288587"/>
              <a:gd name="connsiteX284" fmla="*/ 10513603 w 16076877"/>
              <a:gd name="connsiteY284" fmla="*/ 207551 h 10288587"/>
              <a:gd name="connsiteX285" fmla="*/ 10604609 w 16076877"/>
              <a:gd name="connsiteY285" fmla="*/ 252686 h 10288587"/>
              <a:gd name="connsiteX286" fmla="*/ 10638235 w 16076877"/>
              <a:gd name="connsiteY286" fmla="*/ 271383 h 10288587"/>
              <a:gd name="connsiteX287" fmla="*/ 10402926 w 16076877"/>
              <a:gd name="connsiteY287" fmla="*/ 152659 h 10288587"/>
              <a:gd name="connsiteX288" fmla="*/ 10432777 w 16076877"/>
              <a:gd name="connsiteY288" fmla="*/ 166154 h 10288587"/>
              <a:gd name="connsiteX289" fmla="*/ 10513603 w 16076877"/>
              <a:gd name="connsiteY289" fmla="*/ 207551 h 10288587"/>
              <a:gd name="connsiteX290" fmla="*/ 10274089 w 16076877"/>
              <a:gd name="connsiteY290" fmla="*/ 94412 h 10288587"/>
              <a:gd name="connsiteX291" fmla="*/ 10372213 w 16076877"/>
              <a:gd name="connsiteY291" fmla="*/ 137426 h 10288587"/>
              <a:gd name="connsiteX292" fmla="*/ 10402926 w 16076877"/>
              <a:gd name="connsiteY292" fmla="*/ 152659 h 10288587"/>
              <a:gd name="connsiteX293" fmla="*/ 10161354 w 16076877"/>
              <a:gd name="connsiteY293" fmla="*/ 44995 h 10288587"/>
              <a:gd name="connsiteX294" fmla="*/ 10188140 w 16076877"/>
              <a:gd name="connsiteY294" fmla="*/ 55556 h 10288587"/>
              <a:gd name="connsiteX295" fmla="*/ 10274089 w 16076877"/>
              <a:gd name="connsiteY295" fmla="*/ 94412 h 10288587"/>
              <a:gd name="connsiteX296" fmla="*/ 12423037 w 16076877"/>
              <a:gd name="connsiteY296" fmla="*/ 0 h 10288587"/>
              <a:gd name="connsiteX297" fmla="*/ 14214351 w 16076877"/>
              <a:gd name="connsiteY297" fmla="*/ 0 h 10288587"/>
              <a:gd name="connsiteX298" fmla="*/ 14241290 w 16076877"/>
              <a:gd name="connsiteY298" fmla="*/ 31099 h 10288587"/>
              <a:gd name="connsiteX299" fmla="*/ 16076877 w 16076877"/>
              <a:gd name="connsiteY299" fmla="*/ 5144294 h 10288587"/>
              <a:gd name="connsiteX300" fmla="*/ 14241289 w 16076877"/>
              <a:gd name="connsiteY300" fmla="*/ 10257489 h 10288587"/>
              <a:gd name="connsiteX301" fmla="*/ 14214351 w 16076877"/>
              <a:gd name="connsiteY301" fmla="*/ 10288587 h 10288587"/>
              <a:gd name="connsiteX302" fmla="*/ 12423038 w 16076877"/>
              <a:gd name="connsiteY302" fmla="*/ 10288587 h 10288587"/>
              <a:gd name="connsiteX303" fmla="*/ 12584341 w 16076877"/>
              <a:gd name="connsiteY303" fmla="*/ 10148863 h 10288587"/>
              <a:gd name="connsiteX304" fmla="*/ 14799377 w 16076877"/>
              <a:gd name="connsiteY304" fmla="*/ 5144294 h 10288587"/>
              <a:gd name="connsiteX305" fmla="*/ 12584341 w 16076877"/>
              <a:gd name="connsiteY305" fmla="*/ 139725 h 10288587"/>
              <a:gd name="connsiteX306" fmla="*/ 10047239 w 16076877"/>
              <a:gd name="connsiteY306" fmla="*/ 0 h 10288587"/>
              <a:gd name="connsiteX307" fmla="*/ 10047812 w 16076877"/>
              <a:gd name="connsiteY307" fmla="*/ 0 h 10288587"/>
              <a:gd name="connsiteX308" fmla="*/ 10133791 w 16076877"/>
              <a:gd name="connsiteY308" fmla="*/ 32912 h 10288587"/>
              <a:gd name="connsiteX309" fmla="*/ 10161354 w 16076877"/>
              <a:gd name="connsiteY309" fmla="*/ 44995 h 10288587"/>
              <a:gd name="connsiteX310" fmla="*/ 1862529 w 16076877"/>
              <a:gd name="connsiteY310" fmla="*/ 0 h 10288587"/>
              <a:gd name="connsiteX311" fmla="*/ 3653844 w 16076877"/>
              <a:gd name="connsiteY311" fmla="*/ 0 h 10288587"/>
              <a:gd name="connsiteX312" fmla="*/ 3492540 w 16076877"/>
              <a:gd name="connsiteY312" fmla="*/ 139725 h 10288587"/>
              <a:gd name="connsiteX313" fmla="*/ 1277503 w 16076877"/>
              <a:gd name="connsiteY313" fmla="*/ 5144294 h 10288587"/>
              <a:gd name="connsiteX314" fmla="*/ 3492540 w 16076877"/>
              <a:gd name="connsiteY314" fmla="*/ 10148863 h 10288587"/>
              <a:gd name="connsiteX315" fmla="*/ 3653843 w 16076877"/>
              <a:gd name="connsiteY315" fmla="*/ 10288587 h 10288587"/>
              <a:gd name="connsiteX316" fmla="*/ 1862527 w 16076877"/>
              <a:gd name="connsiteY316" fmla="*/ 10288587 h 10288587"/>
              <a:gd name="connsiteX317" fmla="*/ 1835589 w 16076877"/>
              <a:gd name="connsiteY317" fmla="*/ 10257489 h 10288587"/>
              <a:gd name="connsiteX318" fmla="*/ 0 w 16076877"/>
              <a:gd name="connsiteY318" fmla="*/ 5144294 h 10288587"/>
              <a:gd name="connsiteX319" fmla="*/ 1835590 w 16076877"/>
              <a:gd name="connsiteY319" fmla="*/ 3109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6076877" h="10288587">
                <a:moveTo>
                  <a:pt x="10161376" y="10243585"/>
                </a:moveTo>
                <a:lnTo>
                  <a:pt x="10133791" y="10255677"/>
                </a:lnTo>
                <a:lnTo>
                  <a:pt x="10047817" y="10288587"/>
                </a:lnTo>
                <a:lnTo>
                  <a:pt x="10047242" y="10288587"/>
                </a:lnTo>
                <a:close/>
                <a:moveTo>
                  <a:pt x="10274019" y="10194207"/>
                </a:moveTo>
                <a:lnTo>
                  <a:pt x="10188140" y="10233032"/>
                </a:lnTo>
                <a:lnTo>
                  <a:pt x="10161376" y="10243585"/>
                </a:lnTo>
                <a:close/>
                <a:moveTo>
                  <a:pt x="10402947" y="10135920"/>
                </a:moveTo>
                <a:lnTo>
                  <a:pt x="10372213" y="10151164"/>
                </a:lnTo>
                <a:lnTo>
                  <a:pt x="10274019" y="10194207"/>
                </a:lnTo>
                <a:close/>
                <a:moveTo>
                  <a:pt x="10513553" y="10081063"/>
                </a:moveTo>
                <a:lnTo>
                  <a:pt x="10432777" y="10122435"/>
                </a:lnTo>
                <a:lnTo>
                  <a:pt x="10402947" y="10135920"/>
                </a:lnTo>
                <a:close/>
                <a:moveTo>
                  <a:pt x="10638253" y="10017196"/>
                </a:moveTo>
                <a:lnTo>
                  <a:pt x="10604609" y="10035903"/>
                </a:lnTo>
                <a:lnTo>
                  <a:pt x="10513553" y="10081063"/>
                </a:lnTo>
                <a:close/>
                <a:moveTo>
                  <a:pt x="10746412" y="9957057"/>
                </a:moveTo>
                <a:lnTo>
                  <a:pt x="10670906" y="10000472"/>
                </a:lnTo>
                <a:lnTo>
                  <a:pt x="10638253" y="10017196"/>
                </a:lnTo>
                <a:close/>
                <a:moveTo>
                  <a:pt x="10866968" y="9887739"/>
                </a:moveTo>
                <a:lnTo>
                  <a:pt x="10830665" y="9910211"/>
                </a:lnTo>
                <a:lnTo>
                  <a:pt x="10746412" y="9957057"/>
                </a:lnTo>
                <a:close/>
                <a:moveTo>
                  <a:pt x="10972361" y="9822500"/>
                </a:moveTo>
                <a:lnTo>
                  <a:pt x="10902182" y="9867491"/>
                </a:lnTo>
                <a:lnTo>
                  <a:pt x="10866968" y="9887739"/>
                </a:lnTo>
                <a:close/>
                <a:moveTo>
                  <a:pt x="11088747" y="9747887"/>
                </a:moveTo>
                <a:lnTo>
                  <a:pt x="11050064" y="9774402"/>
                </a:lnTo>
                <a:lnTo>
                  <a:pt x="10972361" y="9822500"/>
                </a:lnTo>
                <a:close/>
                <a:moveTo>
                  <a:pt x="11191098" y="9677730"/>
                </a:moveTo>
                <a:lnTo>
                  <a:pt x="11126257" y="9723839"/>
                </a:lnTo>
                <a:lnTo>
                  <a:pt x="11088747" y="9747887"/>
                </a:lnTo>
                <a:close/>
                <a:moveTo>
                  <a:pt x="11303277" y="9597957"/>
                </a:moveTo>
                <a:lnTo>
                  <a:pt x="11262492" y="9628793"/>
                </a:lnTo>
                <a:lnTo>
                  <a:pt x="11191098" y="9677730"/>
                </a:lnTo>
                <a:close/>
                <a:moveTo>
                  <a:pt x="11402333" y="9523068"/>
                </a:moveTo>
                <a:lnTo>
                  <a:pt x="11342784" y="9569864"/>
                </a:lnTo>
                <a:lnTo>
                  <a:pt x="11303277" y="9597957"/>
                </a:lnTo>
                <a:close/>
                <a:moveTo>
                  <a:pt x="11510211" y="9438292"/>
                </a:moveTo>
                <a:lnTo>
                  <a:pt x="11467633" y="9473698"/>
                </a:lnTo>
                <a:lnTo>
                  <a:pt x="11402333" y="9523068"/>
                </a:lnTo>
                <a:close/>
                <a:moveTo>
                  <a:pt x="11605749" y="9358847"/>
                </a:moveTo>
                <a:lnTo>
                  <a:pt x="11551416" y="9405911"/>
                </a:lnTo>
                <a:lnTo>
                  <a:pt x="11510211" y="9438292"/>
                </a:lnTo>
                <a:close/>
                <a:moveTo>
                  <a:pt x="11709233" y="9269207"/>
                </a:moveTo>
                <a:lnTo>
                  <a:pt x="11665171" y="9309434"/>
                </a:lnTo>
                <a:lnTo>
                  <a:pt x="11605749" y="9358847"/>
                </a:lnTo>
                <a:close/>
                <a:moveTo>
                  <a:pt x="11801033" y="9185396"/>
                </a:moveTo>
                <a:lnTo>
                  <a:pt x="11751807" y="9232329"/>
                </a:lnTo>
                <a:lnTo>
                  <a:pt x="11709233" y="9269207"/>
                </a:lnTo>
                <a:close/>
                <a:moveTo>
                  <a:pt x="11900002" y="9091038"/>
                </a:moveTo>
                <a:lnTo>
                  <a:pt x="11854792" y="9136315"/>
                </a:lnTo>
                <a:lnTo>
                  <a:pt x="11801033" y="9185396"/>
                </a:lnTo>
                <a:close/>
                <a:moveTo>
                  <a:pt x="11987864" y="9003045"/>
                </a:moveTo>
                <a:lnTo>
                  <a:pt x="11943608" y="9049463"/>
                </a:lnTo>
                <a:lnTo>
                  <a:pt x="11900002" y="9091038"/>
                </a:lnTo>
                <a:close/>
                <a:moveTo>
                  <a:pt x="12082197" y="8904102"/>
                </a:moveTo>
                <a:lnTo>
                  <a:pt x="12036178" y="8954658"/>
                </a:lnTo>
                <a:lnTo>
                  <a:pt x="11987864" y="9003045"/>
                </a:lnTo>
                <a:close/>
                <a:moveTo>
                  <a:pt x="12165919" y="8812125"/>
                </a:moveTo>
                <a:lnTo>
                  <a:pt x="12126473" y="8857662"/>
                </a:lnTo>
                <a:lnTo>
                  <a:pt x="12082197" y="8904102"/>
                </a:lnTo>
                <a:close/>
                <a:moveTo>
                  <a:pt x="12255481" y="8708730"/>
                </a:moveTo>
                <a:lnTo>
                  <a:pt x="12209016" y="8764777"/>
                </a:lnTo>
                <a:lnTo>
                  <a:pt x="12165919" y="8812125"/>
                </a:lnTo>
                <a:close/>
                <a:moveTo>
                  <a:pt x="12334878" y="8612960"/>
                </a:moveTo>
                <a:lnTo>
                  <a:pt x="12300056" y="8657272"/>
                </a:lnTo>
                <a:lnTo>
                  <a:pt x="12255481" y="8708730"/>
                </a:lnTo>
                <a:close/>
                <a:moveTo>
                  <a:pt x="12419525" y="8505246"/>
                </a:moveTo>
                <a:lnTo>
                  <a:pt x="12372990" y="8566989"/>
                </a:lnTo>
                <a:lnTo>
                  <a:pt x="12334878" y="8612960"/>
                </a:lnTo>
                <a:close/>
                <a:moveTo>
                  <a:pt x="12494411" y="8405886"/>
                </a:moveTo>
                <a:lnTo>
                  <a:pt x="12464009" y="8448639"/>
                </a:lnTo>
                <a:lnTo>
                  <a:pt x="12419525" y="8505246"/>
                </a:lnTo>
                <a:close/>
                <a:moveTo>
                  <a:pt x="12574004" y="8293960"/>
                </a:moveTo>
                <a:lnTo>
                  <a:pt x="12527783" y="8361608"/>
                </a:lnTo>
                <a:lnTo>
                  <a:pt x="12494411" y="8405886"/>
                </a:lnTo>
                <a:close/>
                <a:moveTo>
                  <a:pt x="12644191" y="8191234"/>
                </a:moveTo>
                <a:lnTo>
                  <a:pt x="12617984" y="8232113"/>
                </a:lnTo>
                <a:lnTo>
                  <a:pt x="12574004" y="8293960"/>
                </a:lnTo>
                <a:close/>
                <a:moveTo>
                  <a:pt x="12718587" y="8075188"/>
                </a:moveTo>
                <a:lnTo>
                  <a:pt x="12673081" y="8148951"/>
                </a:lnTo>
                <a:lnTo>
                  <a:pt x="12644191" y="8191234"/>
                </a:lnTo>
                <a:close/>
                <a:moveTo>
                  <a:pt x="12783890" y="7969334"/>
                </a:moveTo>
                <a:lnTo>
                  <a:pt x="12761636" y="8008038"/>
                </a:lnTo>
                <a:lnTo>
                  <a:pt x="12718587" y="8075188"/>
                </a:lnTo>
                <a:close/>
                <a:moveTo>
                  <a:pt x="12852941" y="7849242"/>
                </a:moveTo>
                <a:lnTo>
                  <a:pt x="12808568" y="7929331"/>
                </a:lnTo>
                <a:lnTo>
                  <a:pt x="12783890" y="7969334"/>
                </a:lnTo>
                <a:close/>
                <a:moveTo>
                  <a:pt x="12913184" y="7740510"/>
                </a:moveTo>
                <a:lnTo>
                  <a:pt x="12894617" y="7776763"/>
                </a:lnTo>
                <a:lnTo>
                  <a:pt x="12852941" y="7849242"/>
                </a:lnTo>
                <a:close/>
                <a:moveTo>
                  <a:pt x="12976733" y="7616433"/>
                </a:moveTo>
                <a:lnTo>
                  <a:pt x="12933929" y="7703067"/>
                </a:lnTo>
                <a:lnTo>
                  <a:pt x="12913184" y="7740510"/>
                </a:lnTo>
                <a:close/>
                <a:moveTo>
                  <a:pt x="13031742" y="7505093"/>
                </a:moveTo>
                <a:lnTo>
                  <a:pt x="13016579" y="7538632"/>
                </a:lnTo>
                <a:lnTo>
                  <a:pt x="12976733" y="7616433"/>
                </a:lnTo>
                <a:close/>
                <a:moveTo>
                  <a:pt x="13089635" y="7377037"/>
                </a:moveTo>
                <a:lnTo>
                  <a:pt x="13048848" y="7470472"/>
                </a:lnTo>
                <a:lnTo>
                  <a:pt x="13031742" y="7505093"/>
                </a:lnTo>
                <a:close/>
                <a:moveTo>
                  <a:pt x="13139234" y="7263417"/>
                </a:moveTo>
                <a:lnTo>
                  <a:pt x="13127177" y="7293995"/>
                </a:lnTo>
                <a:lnTo>
                  <a:pt x="13089635" y="7377037"/>
                </a:lnTo>
                <a:close/>
                <a:moveTo>
                  <a:pt x="13191313" y="7131333"/>
                </a:moveTo>
                <a:lnTo>
                  <a:pt x="13153010" y="7231861"/>
                </a:lnTo>
                <a:lnTo>
                  <a:pt x="13139234" y="7263417"/>
                </a:lnTo>
                <a:close/>
                <a:moveTo>
                  <a:pt x="13235333" y="7015804"/>
                </a:moveTo>
                <a:lnTo>
                  <a:pt x="13226063" y="7043199"/>
                </a:lnTo>
                <a:lnTo>
                  <a:pt x="13191313" y="7131333"/>
                </a:lnTo>
                <a:close/>
                <a:moveTo>
                  <a:pt x="13281442" y="6879531"/>
                </a:moveTo>
                <a:lnTo>
                  <a:pt x="13246098" y="6987550"/>
                </a:lnTo>
                <a:lnTo>
                  <a:pt x="13235333" y="7015804"/>
                </a:lnTo>
                <a:close/>
                <a:moveTo>
                  <a:pt x="13319703" y="6762600"/>
                </a:moveTo>
                <a:lnTo>
                  <a:pt x="13312890" y="6786590"/>
                </a:lnTo>
                <a:lnTo>
                  <a:pt x="13281442" y="6879531"/>
                </a:lnTo>
                <a:close/>
                <a:moveTo>
                  <a:pt x="13359697" y="6621757"/>
                </a:moveTo>
                <a:lnTo>
                  <a:pt x="13327799" y="6737856"/>
                </a:lnTo>
                <a:lnTo>
                  <a:pt x="13319703" y="6762600"/>
                </a:lnTo>
                <a:close/>
                <a:moveTo>
                  <a:pt x="13392016" y="6504129"/>
                </a:moveTo>
                <a:lnTo>
                  <a:pt x="13387311" y="6524514"/>
                </a:lnTo>
                <a:lnTo>
                  <a:pt x="13359697" y="6621757"/>
                </a:lnTo>
                <a:close/>
                <a:moveTo>
                  <a:pt x="13425735" y="6358032"/>
                </a:moveTo>
                <a:lnTo>
                  <a:pt x="13397796" y="6483094"/>
                </a:lnTo>
                <a:lnTo>
                  <a:pt x="13392016" y="6504129"/>
                </a:lnTo>
                <a:close/>
                <a:moveTo>
                  <a:pt x="13451946" y="6240710"/>
                </a:moveTo>
                <a:lnTo>
                  <a:pt x="13448979" y="6257321"/>
                </a:lnTo>
                <a:lnTo>
                  <a:pt x="13425735" y="6358032"/>
                </a:lnTo>
                <a:close/>
                <a:moveTo>
                  <a:pt x="13479227" y="6087940"/>
                </a:moveTo>
                <a:lnTo>
                  <a:pt x="13455773" y="6223578"/>
                </a:lnTo>
                <a:lnTo>
                  <a:pt x="13451946" y="6240710"/>
                </a:lnTo>
                <a:close/>
                <a:moveTo>
                  <a:pt x="13499157" y="5972687"/>
                </a:moveTo>
                <a:lnTo>
                  <a:pt x="13497547" y="5985354"/>
                </a:lnTo>
                <a:lnTo>
                  <a:pt x="13479227" y="6087940"/>
                </a:lnTo>
                <a:close/>
                <a:moveTo>
                  <a:pt x="13519849" y="5809850"/>
                </a:moveTo>
                <a:lnTo>
                  <a:pt x="13501416" y="5959626"/>
                </a:lnTo>
                <a:lnTo>
                  <a:pt x="13499157" y="5972687"/>
                </a:lnTo>
                <a:close/>
                <a:moveTo>
                  <a:pt x="13533321" y="5700386"/>
                </a:moveTo>
                <a:lnTo>
                  <a:pt x="13532668" y="5708963"/>
                </a:lnTo>
                <a:lnTo>
                  <a:pt x="13519849" y="5809850"/>
                </a:lnTo>
                <a:close/>
                <a:moveTo>
                  <a:pt x="13547269" y="5516959"/>
                </a:moveTo>
                <a:lnTo>
                  <a:pt x="13534408" y="5691550"/>
                </a:lnTo>
                <a:lnTo>
                  <a:pt x="13533321" y="5700386"/>
                </a:lnTo>
                <a:close/>
                <a:moveTo>
                  <a:pt x="13554106" y="5424141"/>
                </a:moveTo>
                <a:lnTo>
                  <a:pt x="13553996" y="5428494"/>
                </a:lnTo>
                <a:lnTo>
                  <a:pt x="13547269" y="5516959"/>
                </a:lnTo>
                <a:close/>
                <a:moveTo>
                  <a:pt x="13561151" y="5145508"/>
                </a:moveTo>
                <a:lnTo>
                  <a:pt x="13554435" y="5419667"/>
                </a:lnTo>
                <a:lnTo>
                  <a:pt x="13554106" y="5424141"/>
                </a:lnTo>
                <a:close/>
                <a:moveTo>
                  <a:pt x="13561151" y="5143081"/>
                </a:moveTo>
                <a:lnTo>
                  <a:pt x="13561182" y="5144294"/>
                </a:lnTo>
                <a:lnTo>
                  <a:pt x="13561151" y="5145508"/>
                </a:lnTo>
                <a:lnTo>
                  <a:pt x="13561181" y="5144294"/>
                </a:lnTo>
                <a:close/>
                <a:moveTo>
                  <a:pt x="13554106" y="4864449"/>
                </a:moveTo>
                <a:lnTo>
                  <a:pt x="13554435" y="4868922"/>
                </a:lnTo>
                <a:lnTo>
                  <a:pt x="13561151" y="5143081"/>
                </a:lnTo>
                <a:close/>
                <a:moveTo>
                  <a:pt x="13547269" y="4771632"/>
                </a:moveTo>
                <a:lnTo>
                  <a:pt x="13553996" y="4860096"/>
                </a:lnTo>
                <a:lnTo>
                  <a:pt x="13554106" y="4864449"/>
                </a:lnTo>
                <a:close/>
                <a:moveTo>
                  <a:pt x="13533321" y="4588204"/>
                </a:moveTo>
                <a:lnTo>
                  <a:pt x="13534408" y="4597039"/>
                </a:lnTo>
                <a:lnTo>
                  <a:pt x="13547269" y="4771632"/>
                </a:lnTo>
                <a:close/>
                <a:moveTo>
                  <a:pt x="13519848" y="4478736"/>
                </a:moveTo>
                <a:lnTo>
                  <a:pt x="13532668" y="4579626"/>
                </a:lnTo>
                <a:lnTo>
                  <a:pt x="13533321" y="4588204"/>
                </a:lnTo>
                <a:close/>
                <a:moveTo>
                  <a:pt x="13499157" y="4315904"/>
                </a:moveTo>
                <a:lnTo>
                  <a:pt x="13501416" y="4328965"/>
                </a:lnTo>
                <a:lnTo>
                  <a:pt x="13519848" y="4478736"/>
                </a:lnTo>
                <a:close/>
                <a:moveTo>
                  <a:pt x="13479226" y="4200638"/>
                </a:moveTo>
                <a:lnTo>
                  <a:pt x="13497547" y="4303236"/>
                </a:lnTo>
                <a:lnTo>
                  <a:pt x="13499157" y="4315904"/>
                </a:lnTo>
                <a:close/>
                <a:moveTo>
                  <a:pt x="13451946" y="4047881"/>
                </a:moveTo>
                <a:lnTo>
                  <a:pt x="13455773" y="4065011"/>
                </a:lnTo>
                <a:lnTo>
                  <a:pt x="13479226" y="4200638"/>
                </a:lnTo>
                <a:close/>
                <a:moveTo>
                  <a:pt x="13425732" y="3930542"/>
                </a:moveTo>
                <a:lnTo>
                  <a:pt x="13448979" y="4031269"/>
                </a:lnTo>
                <a:lnTo>
                  <a:pt x="13451946" y="4047881"/>
                </a:lnTo>
                <a:close/>
                <a:moveTo>
                  <a:pt x="13392017" y="3784463"/>
                </a:moveTo>
                <a:lnTo>
                  <a:pt x="13397796" y="3805495"/>
                </a:lnTo>
                <a:lnTo>
                  <a:pt x="13425732" y="3930542"/>
                </a:lnTo>
                <a:close/>
                <a:moveTo>
                  <a:pt x="13359693" y="3666817"/>
                </a:moveTo>
                <a:lnTo>
                  <a:pt x="13387311" y="3764075"/>
                </a:lnTo>
                <a:lnTo>
                  <a:pt x="13392017" y="3784463"/>
                </a:lnTo>
                <a:close/>
                <a:moveTo>
                  <a:pt x="13319704" y="3525993"/>
                </a:moveTo>
                <a:lnTo>
                  <a:pt x="13327799" y="3550733"/>
                </a:lnTo>
                <a:lnTo>
                  <a:pt x="13359693" y="3666817"/>
                </a:lnTo>
                <a:close/>
                <a:moveTo>
                  <a:pt x="13281438" y="3409043"/>
                </a:moveTo>
                <a:lnTo>
                  <a:pt x="13312890" y="3501999"/>
                </a:lnTo>
                <a:lnTo>
                  <a:pt x="13319704" y="3525993"/>
                </a:lnTo>
                <a:close/>
                <a:moveTo>
                  <a:pt x="13235334" y="3272788"/>
                </a:moveTo>
                <a:lnTo>
                  <a:pt x="13246098" y="3301039"/>
                </a:lnTo>
                <a:lnTo>
                  <a:pt x="13281438" y="3409043"/>
                </a:lnTo>
                <a:close/>
                <a:moveTo>
                  <a:pt x="13191309" y="3157244"/>
                </a:moveTo>
                <a:lnTo>
                  <a:pt x="13226063" y="3245390"/>
                </a:lnTo>
                <a:lnTo>
                  <a:pt x="13235334" y="3272788"/>
                </a:lnTo>
                <a:close/>
                <a:moveTo>
                  <a:pt x="13139235" y="3025175"/>
                </a:moveTo>
                <a:lnTo>
                  <a:pt x="13153010" y="3056729"/>
                </a:lnTo>
                <a:lnTo>
                  <a:pt x="13191309" y="3157244"/>
                </a:lnTo>
                <a:close/>
                <a:moveTo>
                  <a:pt x="13089632" y="2911545"/>
                </a:moveTo>
                <a:lnTo>
                  <a:pt x="13127177" y="2994593"/>
                </a:lnTo>
                <a:lnTo>
                  <a:pt x="13139235" y="3025175"/>
                </a:lnTo>
                <a:close/>
                <a:moveTo>
                  <a:pt x="13031743" y="2783499"/>
                </a:moveTo>
                <a:lnTo>
                  <a:pt x="13048848" y="2818118"/>
                </a:lnTo>
                <a:lnTo>
                  <a:pt x="13089632" y="2911545"/>
                </a:lnTo>
                <a:close/>
                <a:moveTo>
                  <a:pt x="12976727" y="2672147"/>
                </a:moveTo>
                <a:lnTo>
                  <a:pt x="13016579" y="2749958"/>
                </a:lnTo>
                <a:lnTo>
                  <a:pt x="13031743" y="2783499"/>
                </a:lnTo>
                <a:close/>
                <a:moveTo>
                  <a:pt x="12913187" y="2548086"/>
                </a:moveTo>
                <a:lnTo>
                  <a:pt x="12933929" y="2585524"/>
                </a:lnTo>
                <a:lnTo>
                  <a:pt x="12976727" y="2672147"/>
                </a:lnTo>
                <a:close/>
                <a:moveTo>
                  <a:pt x="12852931" y="2439329"/>
                </a:moveTo>
                <a:lnTo>
                  <a:pt x="12894617" y="2511827"/>
                </a:lnTo>
                <a:lnTo>
                  <a:pt x="12913187" y="2548086"/>
                </a:lnTo>
                <a:close/>
                <a:moveTo>
                  <a:pt x="12783897" y="2319267"/>
                </a:moveTo>
                <a:lnTo>
                  <a:pt x="12808568" y="2359258"/>
                </a:lnTo>
                <a:lnTo>
                  <a:pt x="12852931" y="2439329"/>
                </a:lnTo>
                <a:close/>
                <a:moveTo>
                  <a:pt x="12718575" y="2213383"/>
                </a:moveTo>
                <a:lnTo>
                  <a:pt x="12761636" y="2280551"/>
                </a:lnTo>
                <a:lnTo>
                  <a:pt x="12783897" y="2319267"/>
                </a:lnTo>
                <a:close/>
                <a:moveTo>
                  <a:pt x="12644197" y="2097364"/>
                </a:moveTo>
                <a:lnTo>
                  <a:pt x="12673081" y="2139640"/>
                </a:lnTo>
                <a:lnTo>
                  <a:pt x="12718575" y="2213383"/>
                </a:lnTo>
                <a:close/>
                <a:moveTo>
                  <a:pt x="12573993" y="1994613"/>
                </a:moveTo>
                <a:lnTo>
                  <a:pt x="12617984" y="2056476"/>
                </a:lnTo>
                <a:lnTo>
                  <a:pt x="12644197" y="2097364"/>
                </a:lnTo>
                <a:close/>
                <a:moveTo>
                  <a:pt x="12494419" y="1882714"/>
                </a:moveTo>
                <a:lnTo>
                  <a:pt x="12527783" y="1926981"/>
                </a:lnTo>
                <a:lnTo>
                  <a:pt x="12573993" y="1994613"/>
                </a:lnTo>
                <a:close/>
                <a:moveTo>
                  <a:pt x="12419515" y="1783330"/>
                </a:moveTo>
                <a:lnTo>
                  <a:pt x="12464009" y="1839949"/>
                </a:lnTo>
                <a:lnTo>
                  <a:pt x="12494419" y="1882714"/>
                </a:lnTo>
                <a:close/>
                <a:moveTo>
                  <a:pt x="12334886" y="1675638"/>
                </a:moveTo>
                <a:lnTo>
                  <a:pt x="12372990" y="1721600"/>
                </a:lnTo>
                <a:lnTo>
                  <a:pt x="12419515" y="1783330"/>
                </a:lnTo>
                <a:close/>
                <a:moveTo>
                  <a:pt x="12255469" y="1579844"/>
                </a:moveTo>
                <a:lnTo>
                  <a:pt x="12300056" y="1631317"/>
                </a:lnTo>
                <a:lnTo>
                  <a:pt x="12334886" y="1675638"/>
                </a:lnTo>
                <a:close/>
                <a:moveTo>
                  <a:pt x="12165931" y="1476478"/>
                </a:moveTo>
                <a:lnTo>
                  <a:pt x="12209016" y="1523812"/>
                </a:lnTo>
                <a:lnTo>
                  <a:pt x="12255469" y="1579844"/>
                </a:lnTo>
                <a:close/>
                <a:moveTo>
                  <a:pt x="12082182" y="1384471"/>
                </a:moveTo>
                <a:lnTo>
                  <a:pt x="12126473" y="1430927"/>
                </a:lnTo>
                <a:lnTo>
                  <a:pt x="12165931" y="1476478"/>
                </a:lnTo>
                <a:close/>
                <a:moveTo>
                  <a:pt x="11987879" y="1285559"/>
                </a:moveTo>
                <a:lnTo>
                  <a:pt x="12036178" y="1333931"/>
                </a:lnTo>
                <a:lnTo>
                  <a:pt x="12082182" y="1384471"/>
                </a:lnTo>
                <a:close/>
                <a:moveTo>
                  <a:pt x="11899987" y="1197537"/>
                </a:moveTo>
                <a:lnTo>
                  <a:pt x="11943608" y="1239125"/>
                </a:lnTo>
                <a:lnTo>
                  <a:pt x="11987879" y="1285559"/>
                </a:lnTo>
                <a:close/>
                <a:moveTo>
                  <a:pt x="11801052" y="1103211"/>
                </a:moveTo>
                <a:lnTo>
                  <a:pt x="11854792" y="1152274"/>
                </a:lnTo>
                <a:lnTo>
                  <a:pt x="11899987" y="1197537"/>
                </a:lnTo>
                <a:close/>
                <a:moveTo>
                  <a:pt x="11709213" y="1019365"/>
                </a:moveTo>
                <a:lnTo>
                  <a:pt x="11751807" y="1056260"/>
                </a:lnTo>
                <a:lnTo>
                  <a:pt x="11801052" y="1103211"/>
                </a:lnTo>
                <a:close/>
                <a:moveTo>
                  <a:pt x="11605775" y="929763"/>
                </a:moveTo>
                <a:lnTo>
                  <a:pt x="11665171" y="979155"/>
                </a:lnTo>
                <a:lnTo>
                  <a:pt x="11709213" y="1019365"/>
                </a:lnTo>
                <a:close/>
                <a:moveTo>
                  <a:pt x="11510194" y="850283"/>
                </a:moveTo>
                <a:lnTo>
                  <a:pt x="11551416" y="882677"/>
                </a:lnTo>
                <a:lnTo>
                  <a:pt x="11605775" y="929763"/>
                </a:lnTo>
                <a:close/>
                <a:moveTo>
                  <a:pt x="11402359" y="765542"/>
                </a:moveTo>
                <a:lnTo>
                  <a:pt x="11467633" y="814891"/>
                </a:lnTo>
                <a:lnTo>
                  <a:pt x="11510194" y="850283"/>
                </a:lnTo>
                <a:close/>
                <a:moveTo>
                  <a:pt x="11303257" y="690616"/>
                </a:moveTo>
                <a:lnTo>
                  <a:pt x="11342784" y="718725"/>
                </a:lnTo>
                <a:lnTo>
                  <a:pt x="11402359" y="765542"/>
                </a:lnTo>
                <a:close/>
                <a:moveTo>
                  <a:pt x="11191133" y="610883"/>
                </a:moveTo>
                <a:lnTo>
                  <a:pt x="11262492" y="659797"/>
                </a:lnTo>
                <a:lnTo>
                  <a:pt x="11303257" y="690616"/>
                </a:lnTo>
                <a:close/>
                <a:moveTo>
                  <a:pt x="11088730" y="540691"/>
                </a:moveTo>
                <a:lnTo>
                  <a:pt x="11126257" y="564749"/>
                </a:lnTo>
                <a:lnTo>
                  <a:pt x="11191133" y="610883"/>
                </a:lnTo>
                <a:close/>
                <a:moveTo>
                  <a:pt x="10972397" y="466111"/>
                </a:moveTo>
                <a:lnTo>
                  <a:pt x="11050064" y="514187"/>
                </a:lnTo>
                <a:lnTo>
                  <a:pt x="11088730" y="540691"/>
                </a:lnTo>
                <a:close/>
                <a:moveTo>
                  <a:pt x="10866947" y="400837"/>
                </a:moveTo>
                <a:lnTo>
                  <a:pt x="10902182" y="421097"/>
                </a:lnTo>
                <a:lnTo>
                  <a:pt x="10972397" y="466111"/>
                </a:lnTo>
                <a:close/>
                <a:moveTo>
                  <a:pt x="10746458" y="331558"/>
                </a:moveTo>
                <a:lnTo>
                  <a:pt x="10830665" y="378379"/>
                </a:lnTo>
                <a:lnTo>
                  <a:pt x="10866947" y="400837"/>
                </a:lnTo>
                <a:close/>
                <a:moveTo>
                  <a:pt x="10638235" y="271383"/>
                </a:moveTo>
                <a:lnTo>
                  <a:pt x="10670906" y="288116"/>
                </a:lnTo>
                <a:lnTo>
                  <a:pt x="10746458" y="331558"/>
                </a:lnTo>
                <a:close/>
                <a:moveTo>
                  <a:pt x="10513603" y="207551"/>
                </a:moveTo>
                <a:lnTo>
                  <a:pt x="10604609" y="252686"/>
                </a:lnTo>
                <a:lnTo>
                  <a:pt x="10638235" y="271383"/>
                </a:lnTo>
                <a:close/>
                <a:moveTo>
                  <a:pt x="10402926" y="152659"/>
                </a:moveTo>
                <a:lnTo>
                  <a:pt x="10432777" y="166154"/>
                </a:lnTo>
                <a:lnTo>
                  <a:pt x="10513603" y="207551"/>
                </a:lnTo>
                <a:close/>
                <a:moveTo>
                  <a:pt x="10274089" y="94412"/>
                </a:moveTo>
                <a:lnTo>
                  <a:pt x="10372213" y="137426"/>
                </a:lnTo>
                <a:lnTo>
                  <a:pt x="10402926" y="152659"/>
                </a:lnTo>
                <a:close/>
                <a:moveTo>
                  <a:pt x="10161354" y="44995"/>
                </a:moveTo>
                <a:lnTo>
                  <a:pt x="10188140" y="55556"/>
                </a:lnTo>
                <a:lnTo>
                  <a:pt x="10274089" y="94412"/>
                </a:lnTo>
                <a:close/>
                <a:moveTo>
                  <a:pt x="12423037" y="0"/>
                </a:moveTo>
                <a:lnTo>
                  <a:pt x="14214351" y="0"/>
                </a:lnTo>
                <a:lnTo>
                  <a:pt x="14241290" y="31099"/>
                </a:lnTo>
                <a:cubicBezTo>
                  <a:pt x="15388020" y="1420616"/>
                  <a:pt x="16076877" y="3202010"/>
                  <a:pt x="16076877" y="5144294"/>
                </a:cubicBezTo>
                <a:cubicBezTo>
                  <a:pt x="16076877" y="7086579"/>
                  <a:pt x="15388019" y="8867972"/>
                  <a:pt x="14241289" y="10257489"/>
                </a:cubicBezTo>
                <a:lnTo>
                  <a:pt x="14214351" y="10288587"/>
                </a:lnTo>
                <a:lnTo>
                  <a:pt x="12423038" y="10288587"/>
                </a:lnTo>
                <a:lnTo>
                  <a:pt x="12584341" y="10148863"/>
                </a:lnTo>
                <a:cubicBezTo>
                  <a:pt x="13945084" y="8912099"/>
                  <a:pt x="14799377" y="7127962"/>
                  <a:pt x="14799377" y="5144294"/>
                </a:cubicBezTo>
                <a:cubicBezTo>
                  <a:pt x="14799377" y="3160626"/>
                  <a:pt x="13945084" y="1376489"/>
                  <a:pt x="12584341" y="139725"/>
                </a:cubicBezTo>
                <a:close/>
                <a:moveTo>
                  <a:pt x="10047239" y="0"/>
                </a:moveTo>
                <a:lnTo>
                  <a:pt x="10047812" y="0"/>
                </a:lnTo>
                <a:lnTo>
                  <a:pt x="10133791" y="32912"/>
                </a:lnTo>
                <a:lnTo>
                  <a:pt x="10161354" y="44995"/>
                </a:lnTo>
                <a:close/>
                <a:moveTo>
                  <a:pt x="1862529" y="0"/>
                </a:moveTo>
                <a:lnTo>
                  <a:pt x="3653844" y="0"/>
                </a:lnTo>
                <a:lnTo>
                  <a:pt x="3492540" y="139725"/>
                </a:lnTo>
                <a:cubicBezTo>
                  <a:pt x="2131795" y="1376489"/>
                  <a:pt x="1277503" y="3160626"/>
                  <a:pt x="1277503" y="5144294"/>
                </a:cubicBezTo>
                <a:cubicBezTo>
                  <a:pt x="1277503" y="7127962"/>
                  <a:pt x="2131796" y="8912099"/>
                  <a:pt x="3492540" y="10148863"/>
                </a:cubicBezTo>
                <a:lnTo>
                  <a:pt x="3653843" y="10288587"/>
                </a:lnTo>
                <a:lnTo>
                  <a:pt x="1862527" y="10288587"/>
                </a:lnTo>
                <a:lnTo>
                  <a:pt x="1835589" y="10257489"/>
                </a:lnTo>
                <a:cubicBezTo>
                  <a:pt x="688858" y="8867972"/>
                  <a:pt x="0" y="7086579"/>
                  <a:pt x="0" y="5144294"/>
                </a:cubicBezTo>
                <a:cubicBezTo>
                  <a:pt x="0" y="3202010"/>
                  <a:pt x="688857" y="1420616"/>
                  <a:pt x="1835590" y="3109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Полилиния 65"/>
          <p:cNvSpPr/>
          <p:nvPr/>
        </p:nvSpPr>
        <p:spPr>
          <a:xfrm>
            <a:off x="2383064" y="0"/>
            <a:ext cx="13521875" cy="10288588"/>
          </a:xfrm>
          <a:custGeom>
            <a:avLst/>
            <a:gdLst>
              <a:gd name="connsiteX0" fmla="*/ 8769737 w 13521875"/>
              <a:gd name="connsiteY0" fmla="*/ 0 h 10288588"/>
              <a:gd name="connsiteX1" fmla="*/ 11145535 w 13521875"/>
              <a:gd name="connsiteY1" fmla="*/ 0 h 10288588"/>
              <a:gd name="connsiteX2" fmla="*/ 11306839 w 13521875"/>
              <a:gd name="connsiteY2" fmla="*/ 139726 h 10288588"/>
              <a:gd name="connsiteX3" fmla="*/ 13521875 w 13521875"/>
              <a:gd name="connsiteY3" fmla="*/ 5144294 h 10288588"/>
              <a:gd name="connsiteX4" fmla="*/ 11306839 w 13521875"/>
              <a:gd name="connsiteY4" fmla="*/ 10148863 h 10288588"/>
              <a:gd name="connsiteX5" fmla="*/ 11145535 w 13521875"/>
              <a:gd name="connsiteY5" fmla="*/ 10288588 h 10288588"/>
              <a:gd name="connsiteX6" fmla="*/ 8769737 w 13521875"/>
              <a:gd name="connsiteY6" fmla="*/ 10288588 h 10288588"/>
              <a:gd name="connsiteX7" fmla="*/ 8910638 w 13521875"/>
              <a:gd name="connsiteY7" fmla="*/ 10233033 h 10288588"/>
              <a:gd name="connsiteX8" fmla="*/ 12283680 w 13521875"/>
              <a:gd name="connsiteY8" fmla="*/ 5144294 h 10288588"/>
              <a:gd name="connsiteX9" fmla="*/ 8910638 w 13521875"/>
              <a:gd name="connsiteY9" fmla="*/ 55556 h 10288588"/>
              <a:gd name="connsiteX10" fmla="*/ 2376341 w 13521875"/>
              <a:gd name="connsiteY10" fmla="*/ 0 h 10288588"/>
              <a:gd name="connsiteX11" fmla="*/ 4752140 w 13521875"/>
              <a:gd name="connsiteY11" fmla="*/ 0 h 10288588"/>
              <a:gd name="connsiteX12" fmla="*/ 4611239 w 13521875"/>
              <a:gd name="connsiteY12" fmla="*/ 55556 h 10288588"/>
              <a:gd name="connsiteX13" fmla="*/ 1238194 w 13521875"/>
              <a:gd name="connsiteY13" fmla="*/ 5144294 h 10288588"/>
              <a:gd name="connsiteX14" fmla="*/ 4611238 w 13521875"/>
              <a:gd name="connsiteY14" fmla="*/ 10233033 h 10288588"/>
              <a:gd name="connsiteX15" fmla="*/ 4752139 w 13521875"/>
              <a:gd name="connsiteY15" fmla="*/ 10288588 h 10288588"/>
              <a:gd name="connsiteX16" fmla="*/ 2376340 w 13521875"/>
              <a:gd name="connsiteY16" fmla="*/ 10288588 h 10288588"/>
              <a:gd name="connsiteX17" fmla="*/ 2215036 w 13521875"/>
              <a:gd name="connsiteY17" fmla="*/ 10148863 h 10288588"/>
              <a:gd name="connsiteX18" fmla="*/ 0 w 13521875"/>
              <a:gd name="connsiteY18" fmla="*/ 5144294 h 10288588"/>
              <a:gd name="connsiteX19" fmla="*/ 2215037 w 13521875"/>
              <a:gd name="connsiteY19" fmla="*/ 139726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521875" h="10288588">
                <a:moveTo>
                  <a:pt x="8769737" y="0"/>
                </a:moveTo>
                <a:lnTo>
                  <a:pt x="11145535" y="0"/>
                </a:lnTo>
                <a:lnTo>
                  <a:pt x="11306839" y="139726"/>
                </a:lnTo>
                <a:cubicBezTo>
                  <a:pt x="12667582" y="1376489"/>
                  <a:pt x="13521875" y="3160627"/>
                  <a:pt x="13521875" y="5144294"/>
                </a:cubicBezTo>
                <a:cubicBezTo>
                  <a:pt x="13521875" y="7127962"/>
                  <a:pt x="12667582" y="8912099"/>
                  <a:pt x="11306839" y="10148863"/>
                </a:cubicBezTo>
                <a:lnTo>
                  <a:pt x="11145535" y="10288588"/>
                </a:lnTo>
                <a:lnTo>
                  <a:pt x="8769737" y="10288588"/>
                </a:lnTo>
                <a:lnTo>
                  <a:pt x="8910638" y="10233033"/>
                </a:lnTo>
                <a:cubicBezTo>
                  <a:pt x="10892834" y="9394635"/>
                  <a:pt x="12283680" y="7431890"/>
                  <a:pt x="12283680" y="5144294"/>
                </a:cubicBezTo>
                <a:cubicBezTo>
                  <a:pt x="12283680" y="2856699"/>
                  <a:pt x="10892834" y="893954"/>
                  <a:pt x="8910638" y="55556"/>
                </a:cubicBezTo>
                <a:close/>
                <a:moveTo>
                  <a:pt x="2376341" y="0"/>
                </a:moveTo>
                <a:lnTo>
                  <a:pt x="4752140" y="0"/>
                </a:lnTo>
                <a:lnTo>
                  <a:pt x="4611239" y="55556"/>
                </a:lnTo>
                <a:cubicBezTo>
                  <a:pt x="2629043" y="893954"/>
                  <a:pt x="1238194" y="2856699"/>
                  <a:pt x="1238194" y="5144294"/>
                </a:cubicBezTo>
                <a:cubicBezTo>
                  <a:pt x="1238194" y="7431890"/>
                  <a:pt x="2629043" y="9394635"/>
                  <a:pt x="4611238" y="10233033"/>
                </a:cubicBezTo>
                <a:lnTo>
                  <a:pt x="4752139" y="10288588"/>
                </a:lnTo>
                <a:lnTo>
                  <a:pt x="2376340" y="10288588"/>
                </a:lnTo>
                <a:lnTo>
                  <a:pt x="2215036" y="10148863"/>
                </a:lnTo>
                <a:cubicBezTo>
                  <a:pt x="854293" y="8912099"/>
                  <a:pt x="0" y="7127962"/>
                  <a:pt x="0" y="5144294"/>
                </a:cubicBezTo>
                <a:cubicBezTo>
                  <a:pt x="0" y="3160627"/>
                  <a:pt x="854293" y="1376489"/>
                  <a:pt x="2215037" y="139726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Полилиния 77"/>
          <p:cNvSpPr/>
          <p:nvPr/>
        </p:nvSpPr>
        <p:spPr>
          <a:xfrm>
            <a:off x="3621257" y="1"/>
            <a:ext cx="11045486" cy="10288587"/>
          </a:xfrm>
          <a:custGeom>
            <a:avLst/>
            <a:gdLst>
              <a:gd name="connsiteX0" fmla="*/ 5522745 w 11045486"/>
              <a:gd name="connsiteY0" fmla="*/ 820438 h 10288587"/>
              <a:gd name="connsiteX1" fmla="*/ 1198889 w 11045486"/>
              <a:gd name="connsiteY1" fmla="*/ 5144295 h 10288587"/>
              <a:gd name="connsiteX2" fmla="*/ 5522745 w 11045486"/>
              <a:gd name="connsiteY2" fmla="*/ 9468150 h 10288587"/>
              <a:gd name="connsiteX3" fmla="*/ 9846599 w 11045486"/>
              <a:gd name="connsiteY3" fmla="*/ 5144295 h 10288587"/>
              <a:gd name="connsiteX4" fmla="*/ 5522745 w 11045486"/>
              <a:gd name="connsiteY4" fmla="*/ 820438 h 10288587"/>
              <a:gd name="connsiteX5" fmla="*/ 3513945 w 11045486"/>
              <a:gd name="connsiteY5" fmla="*/ 0 h 10288587"/>
              <a:gd name="connsiteX6" fmla="*/ 7531544 w 11045486"/>
              <a:gd name="connsiteY6" fmla="*/ 0 h 10288587"/>
              <a:gd name="connsiteX7" fmla="*/ 7672444 w 11045486"/>
              <a:gd name="connsiteY7" fmla="*/ 55556 h 10288587"/>
              <a:gd name="connsiteX8" fmla="*/ 11045486 w 11045486"/>
              <a:gd name="connsiteY8" fmla="*/ 5144295 h 10288587"/>
              <a:gd name="connsiteX9" fmla="*/ 7672444 w 11045486"/>
              <a:gd name="connsiteY9" fmla="*/ 10233033 h 10288587"/>
              <a:gd name="connsiteX10" fmla="*/ 7531546 w 11045486"/>
              <a:gd name="connsiteY10" fmla="*/ 10288587 h 10288587"/>
              <a:gd name="connsiteX11" fmla="*/ 3513942 w 11045486"/>
              <a:gd name="connsiteY11" fmla="*/ 10288587 h 10288587"/>
              <a:gd name="connsiteX12" fmla="*/ 3373044 w 11045486"/>
              <a:gd name="connsiteY12" fmla="*/ 10233033 h 10288587"/>
              <a:gd name="connsiteX13" fmla="*/ 0 w 11045486"/>
              <a:gd name="connsiteY13" fmla="*/ 5144295 h 10288587"/>
              <a:gd name="connsiteX14" fmla="*/ 3373044 w 11045486"/>
              <a:gd name="connsiteY14" fmla="*/ 55556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45486" h="10288587">
                <a:moveTo>
                  <a:pt x="5522745" y="820438"/>
                </a:moveTo>
                <a:cubicBezTo>
                  <a:pt x="3134745" y="820438"/>
                  <a:pt x="1198889" y="2756294"/>
                  <a:pt x="1198889" y="5144295"/>
                </a:cubicBezTo>
                <a:cubicBezTo>
                  <a:pt x="1198889" y="7532294"/>
                  <a:pt x="3134745" y="9468150"/>
                  <a:pt x="5522745" y="9468150"/>
                </a:cubicBezTo>
                <a:cubicBezTo>
                  <a:pt x="7910743" y="9468150"/>
                  <a:pt x="9846599" y="7532294"/>
                  <a:pt x="9846599" y="5144295"/>
                </a:cubicBezTo>
                <a:cubicBezTo>
                  <a:pt x="9846599" y="2756294"/>
                  <a:pt x="7910743" y="820438"/>
                  <a:pt x="5522745" y="820438"/>
                </a:cubicBezTo>
                <a:close/>
                <a:moveTo>
                  <a:pt x="3513945" y="0"/>
                </a:moveTo>
                <a:lnTo>
                  <a:pt x="7531544" y="0"/>
                </a:lnTo>
                <a:lnTo>
                  <a:pt x="7672444" y="55556"/>
                </a:lnTo>
                <a:cubicBezTo>
                  <a:pt x="9654639" y="893954"/>
                  <a:pt x="11045486" y="2856699"/>
                  <a:pt x="11045486" y="5144295"/>
                </a:cubicBezTo>
                <a:cubicBezTo>
                  <a:pt x="11045486" y="7431890"/>
                  <a:pt x="9654639" y="9394635"/>
                  <a:pt x="7672444" y="10233033"/>
                </a:cubicBezTo>
                <a:lnTo>
                  <a:pt x="7531546" y="10288587"/>
                </a:lnTo>
                <a:lnTo>
                  <a:pt x="3513942" y="10288587"/>
                </a:lnTo>
                <a:lnTo>
                  <a:pt x="3373044" y="10233033"/>
                </a:lnTo>
                <a:cubicBezTo>
                  <a:pt x="1390848" y="9394635"/>
                  <a:pt x="0" y="7431890"/>
                  <a:pt x="0" y="5144295"/>
                </a:cubicBezTo>
                <a:cubicBezTo>
                  <a:pt x="0" y="2856699"/>
                  <a:pt x="1390848" y="893954"/>
                  <a:pt x="3373044" y="55556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933950" y="934244"/>
            <a:ext cx="8420100" cy="8420100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Группа 13"/>
          <p:cNvGrpSpPr/>
          <p:nvPr/>
        </p:nvGrpSpPr>
        <p:grpSpPr>
          <a:xfrm>
            <a:off x="5019676" y="3746892"/>
            <a:ext cx="8248649" cy="3323987"/>
            <a:chOff x="5019676" y="4395518"/>
            <a:chExt cx="8248649" cy="3323987"/>
          </a:xfrm>
        </p:grpSpPr>
        <p:sp>
          <p:nvSpPr>
            <p:cNvPr id="15" name="TextBox 14"/>
            <p:cNvSpPr txBox="1"/>
            <p:nvPr/>
          </p:nvSpPr>
          <p:spPr>
            <a:xfrm>
              <a:off x="5105400" y="4395518"/>
              <a:ext cx="8077198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 dirty="0">
                  <a:solidFill>
                    <a:schemeClr val="bg2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Sprint 3 </a:t>
              </a:r>
            </a:p>
            <a:p>
              <a:pPr algn="ctr"/>
              <a:r>
                <a:rPr lang="fr-FR" sz="7000" dirty="0">
                  <a:solidFill>
                    <a:schemeClr val="bg2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Implémentation du robot “FinAdvisor”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9676" y="5747705"/>
              <a:ext cx="82486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FR" sz="21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8588"/>
          </a:xfrm>
        </p:spPr>
      </p:sp>
      <p:pic>
        <p:nvPicPr>
          <p:cNvPr id="17" name="Picture 8" descr="Future, robot, smart, talk, tech icon - Download on Iconfinder">
            <a:extLst>
              <a:ext uri="{FF2B5EF4-FFF2-40B4-BE49-F238E27FC236}">
                <a16:creationId xmlns:a16="http://schemas.microsoft.com/office/drawing/2014/main" id="{8101E84D-A5AB-4C06-9C77-4A0391DC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258" y="1293849"/>
            <a:ext cx="1793482" cy="17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3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64" grpId="0" animBg="1"/>
      <p:bldP spid="66" grpId="0" animBg="1"/>
      <p:bldP spid="7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/>
          <p:cNvGrpSpPr/>
          <p:nvPr/>
        </p:nvGrpSpPr>
        <p:grpSpPr>
          <a:xfrm>
            <a:off x="13554517" y="7499986"/>
            <a:ext cx="1940444" cy="1859519"/>
            <a:chOff x="8156378" y="7757910"/>
            <a:chExt cx="1940444" cy="1859519"/>
          </a:xfrm>
        </p:grpSpPr>
        <p:grpSp>
          <p:nvGrpSpPr>
            <p:cNvPr id="4" name="Group 154"/>
            <p:cNvGrpSpPr/>
            <p:nvPr/>
          </p:nvGrpSpPr>
          <p:grpSpPr>
            <a:xfrm>
              <a:off x="8262480" y="8031264"/>
              <a:ext cx="1703060" cy="1580769"/>
              <a:chOff x="5555754" y="5054943"/>
              <a:chExt cx="1218128" cy="1130658"/>
            </a:xfrm>
            <a:solidFill>
              <a:schemeClr val="bg2">
                <a:lumMod val="95000"/>
              </a:schemeClr>
            </a:solidFill>
          </p:grpSpPr>
          <p:sp>
            <p:nvSpPr>
              <p:cNvPr id="18" name="Freeform 250"/>
              <p:cNvSpPr>
                <a:spLocks/>
              </p:cNvSpPr>
              <p:nvPr/>
            </p:nvSpPr>
            <p:spPr bwMode="auto">
              <a:xfrm>
                <a:off x="5560899" y="5633778"/>
                <a:ext cx="1187256" cy="551823"/>
              </a:xfrm>
              <a:custGeom>
                <a:avLst/>
                <a:gdLst>
                  <a:gd name="T0" fmla="*/ 701 w 923"/>
                  <a:gd name="T1" fmla="*/ 1 h 429"/>
                  <a:gd name="T2" fmla="*/ 790 w 923"/>
                  <a:gd name="T3" fmla="*/ 4 h 429"/>
                  <a:gd name="T4" fmla="*/ 860 w 923"/>
                  <a:gd name="T5" fmla="*/ 12 h 429"/>
                  <a:gd name="T6" fmla="*/ 906 w 923"/>
                  <a:gd name="T7" fmla="*/ 25 h 429"/>
                  <a:gd name="T8" fmla="*/ 923 w 923"/>
                  <a:gd name="T9" fmla="*/ 42 h 429"/>
                  <a:gd name="T10" fmla="*/ 907 w 923"/>
                  <a:gd name="T11" fmla="*/ 94 h 429"/>
                  <a:gd name="T12" fmla="*/ 867 w 923"/>
                  <a:gd name="T13" fmla="*/ 148 h 429"/>
                  <a:gd name="T14" fmla="*/ 809 w 923"/>
                  <a:gd name="T15" fmla="*/ 200 h 429"/>
                  <a:gd name="T16" fmla="*/ 746 w 923"/>
                  <a:gd name="T17" fmla="*/ 247 h 429"/>
                  <a:gd name="T18" fmla="*/ 687 w 923"/>
                  <a:gd name="T19" fmla="*/ 288 h 429"/>
                  <a:gd name="T20" fmla="*/ 619 w 923"/>
                  <a:gd name="T21" fmla="*/ 335 h 429"/>
                  <a:gd name="T22" fmla="*/ 573 w 923"/>
                  <a:gd name="T23" fmla="*/ 373 h 429"/>
                  <a:gd name="T24" fmla="*/ 546 w 923"/>
                  <a:gd name="T25" fmla="*/ 398 h 429"/>
                  <a:gd name="T26" fmla="*/ 532 w 923"/>
                  <a:gd name="T27" fmla="*/ 411 h 429"/>
                  <a:gd name="T28" fmla="*/ 508 w 923"/>
                  <a:gd name="T29" fmla="*/ 424 h 429"/>
                  <a:gd name="T30" fmla="*/ 474 w 923"/>
                  <a:gd name="T31" fmla="*/ 429 h 429"/>
                  <a:gd name="T32" fmla="*/ 429 w 923"/>
                  <a:gd name="T33" fmla="*/ 420 h 429"/>
                  <a:gd name="T34" fmla="*/ 380 w 923"/>
                  <a:gd name="T35" fmla="*/ 387 h 429"/>
                  <a:gd name="T36" fmla="*/ 319 w 923"/>
                  <a:gd name="T37" fmla="*/ 343 h 429"/>
                  <a:gd name="T38" fmla="*/ 251 w 923"/>
                  <a:gd name="T39" fmla="*/ 291 h 429"/>
                  <a:gd name="T40" fmla="*/ 179 w 923"/>
                  <a:gd name="T41" fmla="*/ 238 h 429"/>
                  <a:gd name="T42" fmla="*/ 113 w 923"/>
                  <a:gd name="T43" fmla="*/ 190 h 429"/>
                  <a:gd name="T44" fmla="*/ 55 w 923"/>
                  <a:gd name="T45" fmla="*/ 137 h 429"/>
                  <a:gd name="T46" fmla="*/ 21 w 923"/>
                  <a:gd name="T47" fmla="*/ 88 h 429"/>
                  <a:gd name="T48" fmla="*/ 5 w 923"/>
                  <a:gd name="T49" fmla="*/ 48 h 429"/>
                  <a:gd name="T50" fmla="*/ 0 w 923"/>
                  <a:gd name="T51" fmla="*/ 30 h 429"/>
                  <a:gd name="T52" fmla="*/ 17 w 923"/>
                  <a:gd name="T53" fmla="*/ 29 h 429"/>
                  <a:gd name="T54" fmla="*/ 63 w 923"/>
                  <a:gd name="T55" fmla="*/ 26 h 429"/>
                  <a:gd name="T56" fmla="*/ 133 w 923"/>
                  <a:gd name="T57" fmla="*/ 21 h 429"/>
                  <a:gd name="T58" fmla="*/ 223 w 923"/>
                  <a:gd name="T59" fmla="*/ 16 h 429"/>
                  <a:gd name="T60" fmla="*/ 325 w 923"/>
                  <a:gd name="T61" fmla="*/ 9 h 429"/>
                  <a:gd name="T62" fmla="*/ 433 w 923"/>
                  <a:gd name="T63" fmla="*/ 5 h 429"/>
                  <a:gd name="T64" fmla="*/ 545 w 923"/>
                  <a:gd name="T65" fmla="*/ 1 h 429"/>
                  <a:gd name="T66" fmla="*/ 651 w 923"/>
                  <a:gd name="T67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3" h="429">
                    <a:moveTo>
                      <a:pt x="651" y="0"/>
                    </a:moveTo>
                    <a:lnTo>
                      <a:pt x="701" y="1"/>
                    </a:lnTo>
                    <a:lnTo>
                      <a:pt x="746" y="3"/>
                    </a:lnTo>
                    <a:lnTo>
                      <a:pt x="790" y="4"/>
                    </a:lnTo>
                    <a:lnTo>
                      <a:pt x="828" y="8"/>
                    </a:lnTo>
                    <a:lnTo>
                      <a:pt x="860" y="12"/>
                    </a:lnTo>
                    <a:lnTo>
                      <a:pt x="886" y="17"/>
                    </a:lnTo>
                    <a:lnTo>
                      <a:pt x="906" y="25"/>
                    </a:lnTo>
                    <a:lnTo>
                      <a:pt x="919" y="33"/>
                    </a:lnTo>
                    <a:lnTo>
                      <a:pt x="923" y="42"/>
                    </a:lnTo>
                    <a:lnTo>
                      <a:pt x="919" y="68"/>
                    </a:lnTo>
                    <a:lnTo>
                      <a:pt x="907" y="94"/>
                    </a:lnTo>
                    <a:lnTo>
                      <a:pt x="889" y="122"/>
                    </a:lnTo>
                    <a:lnTo>
                      <a:pt x="867" y="148"/>
                    </a:lnTo>
                    <a:lnTo>
                      <a:pt x="839" y="175"/>
                    </a:lnTo>
                    <a:lnTo>
                      <a:pt x="809" y="200"/>
                    </a:lnTo>
                    <a:lnTo>
                      <a:pt x="778" y="225"/>
                    </a:lnTo>
                    <a:lnTo>
                      <a:pt x="746" y="247"/>
                    </a:lnTo>
                    <a:lnTo>
                      <a:pt x="716" y="270"/>
                    </a:lnTo>
                    <a:lnTo>
                      <a:pt x="687" y="288"/>
                    </a:lnTo>
                    <a:lnTo>
                      <a:pt x="651" y="313"/>
                    </a:lnTo>
                    <a:lnTo>
                      <a:pt x="619" y="335"/>
                    </a:lnTo>
                    <a:lnTo>
                      <a:pt x="594" y="356"/>
                    </a:lnTo>
                    <a:lnTo>
                      <a:pt x="573" y="373"/>
                    </a:lnTo>
                    <a:lnTo>
                      <a:pt x="558" y="386"/>
                    </a:lnTo>
                    <a:lnTo>
                      <a:pt x="546" y="398"/>
                    </a:lnTo>
                    <a:lnTo>
                      <a:pt x="538" y="405"/>
                    </a:lnTo>
                    <a:lnTo>
                      <a:pt x="532" y="411"/>
                    </a:lnTo>
                    <a:lnTo>
                      <a:pt x="521" y="418"/>
                    </a:lnTo>
                    <a:lnTo>
                      <a:pt x="508" y="424"/>
                    </a:lnTo>
                    <a:lnTo>
                      <a:pt x="492" y="428"/>
                    </a:lnTo>
                    <a:lnTo>
                      <a:pt x="474" y="429"/>
                    </a:lnTo>
                    <a:lnTo>
                      <a:pt x="453" y="428"/>
                    </a:lnTo>
                    <a:lnTo>
                      <a:pt x="429" y="420"/>
                    </a:lnTo>
                    <a:lnTo>
                      <a:pt x="405" y="405"/>
                    </a:lnTo>
                    <a:lnTo>
                      <a:pt x="380" y="387"/>
                    </a:lnTo>
                    <a:lnTo>
                      <a:pt x="351" y="367"/>
                    </a:lnTo>
                    <a:lnTo>
                      <a:pt x="319" y="343"/>
                    </a:lnTo>
                    <a:lnTo>
                      <a:pt x="285" y="317"/>
                    </a:lnTo>
                    <a:lnTo>
                      <a:pt x="251" y="291"/>
                    </a:lnTo>
                    <a:lnTo>
                      <a:pt x="215" y="264"/>
                    </a:lnTo>
                    <a:lnTo>
                      <a:pt x="179" y="238"/>
                    </a:lnTo>
                    <a:lnTo>
                      <a:pt x="145" y="213"/>
                    </a:lnTo>
                    <a:lnTo>
                      <a:pt x="113" y="190"/>
                    </a:lnTo>
                    <a:lnTo>
                      <a:pt x="80" y="164"/>
                    </a:lnTo>
                    <a:lnTo>
                      <a:pt x="55" y="137"/>
                    </a:lnTo>
                    <a:lnTo>
                      <a:pt x="35" y="111"/>
                    </a:lnTo>
                    <a:lnTo>
                      <a:pt x="21" y="88"/>
                    </a:lnTo>
                    <a:lnTo>
                      <a:pt x="10" y="67"/>
                    </a:lnTo>
                    <a:lnTo>
                      <a:pt x="5" y="48"/>
                    </a:lnTo>
                    <a:lnTo>
                      <a:pt x="1" y="37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17" y="29"/>
                    </a:lnTo>
                    <a:lnTo>
                      <a:pt x="37" y="27"/>
                    </a:lnTo>
                    <a:lnTo>
                      <a:pt x="63" y="26"/>
                    </a:lnTo>
                    <a:lnTo>
                      <a:pt x="96" y="24"/>
                    </a:lnTo>
                    <a:lnTo>
                      <a:pt x="133" y="21"/>
                    </a:lnTo>
                    <a:lnTo>
                      <a:pt x="177" y="18"/>
                    </a:lnTo>
                    <a:lnTo>
                      <a:pt x="223" y="16"/>
                    </a:lnTo>
                    <a:lnTo>
                      <a:pt x="272" y="13"/>
                    </a:lnTo>
                    <a:lnTo>
                      <a:pt x="325" y="9"/>
                    </a:lnTo>
                    <a:lnTo>
                      <a:pt x="378" y="8"/>
                    </a:lnTo>
                    <a:lnTo>
                      <a:pt x="433" y="5"/>
                    </a:lnTo>
                    <a:lnTo>
                      <a:pt x="488" y="3"/>
                    </a:lnTo>
                    <a:lnTo>
                      <a:pt x="545" y="1"/>
                    </a:lnTo>
                    <a:lnTo>
                      <a:pt x="598" y="1"/>
                    </a:lnTo>
                    <a:lnTo>
                      <a:pt x="6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9" name="Freeform 251"/>
              <p:cNvSpPr>
                <a:spLocks/>
              </p:cNvSpPr>
              <p:nvPr/>
            </p:nvSpPr>
            <p:spPr bwMode="auto">
              <a:xfrm>
                <a:off x="5555754" y="5054943"/>
                <a:ext cx="1218128" cy="713897"/>
              </a:xfrm>
              <a:custGeom>
                <a:avLst/>
                <a:gdLst>
                  <a:gd name="T0" fmla="*/ 107 w 947"/>
                  <a:gd name="T1" fmla="*/ 0 h 555"/>
                  <a:gd name="T2" fmla="*/ 833 w 947"/>
                  <a:gd name="T3" fmla="*/ 0 h 555"/>
                  <a:gd name="T4" fmla="*/ 862 w 947"/>
                  <a:gd name="T5" fmla="*/ 4 h 555"/>
                  <a:gd name="T6" fmla="*/ 889 w 947"/>
                  <a:gd name="T7" fmla="*/ 13 h 555"/>
                  <a:gd name="T8" fmla="*/ 911 w 947"/>
                  <a:gd name="T9" fmla="*/ 27 h 555"/>
                  <a:gd name="T10" fmla="*/ 930 w 947"/>
                  <a:gd name="T11" fmla="*/ 45 h 555"/>
                  <a:gd name="T12" fmla="*/ 943 w 947"/>
                  <a:gd name="T13" fmla="*/ 68 h 555"/>
                  <a:gd name="T14" fmla="*/ 947 w 947"/>
                  <a:gd name="T15" fmla="*/ 93 h 555"/>
                  <a:gd name="T16" fmla="*/ 947 w 947"/>
                  <a:gd name="T17" fmla="*/ 466 h 555"/>
                  <a:gd name="T18" fmla="*/ 943 w 947"/>
                  <a:gd name="T19" fmla="*/ 487 h 555"/>
                  <a:gd name="T20" fmla="*/ 935 w 947"/>
                  <a:gd name="T21" fmla="*/ 506 h 555"/>
                  <a:gd name="T22" fmla="*/ 921 w 947"/>
                  <a:gd name="T23" fmla="*/ 522 h 555"/>
                  <a:gd name="T24" fmla="*/ 902 w 947"/>
                  <a:gd name="T25" fmla="*/ 536 h 555"/>
                  <a:gd name="T26" fmla="*/ 881 w 947"/>
                  <a:gd name="T27" fmla="*/ 547 h 555"/>
                  <a:gd name="T28" fmla="*/ 858 w 947"/>
                  <a:gd name="T29" fmla="*/ 553 h 555"/>
                  <a:gd name="T30" fmla="*/ 833 w 947"/>
                  <a:gd name="T31" fmla="*/ 555 h 555"/>
                  <a:gd name="T32" fmla="*/ 107 w 947"/>
                  <a:gd name="T33" fmla="*/ 555 h 555"/>
                  <a:gd name="T34" fmla="*/ 79 w 947"/>
                  <a:gd name="T35" fmla="*/ 552 h 555"/>
                  <a:gd name="T36" fmla="*/ 54 w 947"/>
                  <a:gd name="T37" fmla="*/ 543 h 555"/>
                  <a:gd name="T38" fmla="*/ 31 w 947"/>
                  <a:gd name="T39" fmla="*/ 530 h 555"/>
                  <a:gd name="T40" fmla="*/ 14 w 947"/>
                  <a:gd name="T41" fmla="*/ 512 h 555"/>
                  <a:gd name="T42" fmla="*/ 4 w 947"/>
                  <a:gd name="T43" fmla="*/ 491 h 555"/>
                  <a:gd name="T44" fmla="*/ 0 w 947"/>
                  <a:gd name="T45" fmla="*/ 466 h 555"/>
                  <a:gd name="T46" fmla="*/ 0 w 947"/>
                  <a:gd name="T47" fmla="*/ 93 h 555"/>
                  <a:gd name="T48" fmla="*/ 4 w 947"/>
                  <a:gd name="T49" fmla="*/ 68 h 555"/>
                  <a:gd name="T50" fmla="*/ 14 w 947"/>
                  <a:gd name="T51" fmla="*/ 45 h 555"/>
                  <a:gd name="T52" fmla="*/ 31 w 947"/>
                  <a:gd name="T53" fmla="*/ 27 h 555"/>
                  <a:gd name="T54" fmla="*/ 54 w 947"/>
                  <a:gd name="T55" fmla="*/ 13 h 555"/>
                  <a:gd name="T56" fmla="*/ 79 w 947"/>
                  <a:gd name="T57" fmla="*/ 4 h 555"/>
                  <a:gd name="T58" fmla="*/ 107 w 947"/>
                  <a:gd name="T59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47" h="555">
                    <a:moveTo>
                      <a:pt x="107" y="0"/>
                    </a:moveTo>
                    <a:lnTo>
                      <a:pt x="833" y="0"/>
                    </a:lnTo>
                    <a:lnTo>
                      <a:pt x="862" y="4"/>
                    </a:lnTo>
                    <a:lnTo>
                      <a:pt x="889" y="13"/>
                    </a:lnTo>
                    <a:lnTo>
                      <a:pt x="911" y="27"/>
                    </a:lnTo>
                    <a:lnTo>
                      <a:pt x="930" y="45"/>
                    </a:lnTo>
                    <a:lnTo>
                      <a:pt x="943" y="68"/>
                    </a:lnTo>
                    <a:lnTo>
                      <a:pt x="947" y="93"/>
                    </a:lnTo>
                    <a:lnTo>
                      <a:pt x="947" y="466"/>
                    </a:lnTo>
                    <a:lnTo>
                      <a:pt x="943" y="487"/>
                    </a:lnTo>
                    <a:lnTo>
                      <a:pt x="935" y="506"/>
                    </a:lnTo>
                    <a:lnTo>
                      <a:pt x="921" y="522"/>
                    </a:lnTo>
                    <a:lnTo>
                      <a:pt x="902" y="536"/>
                    </a:lnTo>
                    <a:lnTo>
                      <a:pt x="881" y="547"/>
                    </a:lnTo>
                    <a:lnTo>
                      <a:pt x="858" y="553"/>
                    </a:lnTo>
                    <a:lnTo>
                      <a:pt x="833" y="555"/>
                    </a:lnTo>
                    <a:lnTo>
                      <a:pt x="107" y="555"/>
                    </a:lnTo>
                    <a:lnTo>
                      <a:pt x="79" y="552"/>
                    </a:lnTo>
                    <a:lnTo>
                      <a:pt x="54" y="543"/>
                    </a:lnTo>
                    <a:lnTo>
                      <a:pt x="31" y="530"/>
                    </a:lnTo>
                    <a:lnTo>
                      <a:pt x="14" y="512"/>
                    </a:lnTo>
                    <a:lnTo>
                      <a:pt x="4" y="491"/>
                    </a:lnTo>
                    <a:lnTo>
                      <a:pt x="0" y="466"/>
                    </a:lnTo>
                    <a:lnTo>
                      <a:pt x="0" y="93"/>
                    </a:lnTo>
                    <a:lnTo>
                      <a:pt x="4" y="68"/>
                    </a:lnTo>
                    <a:lnTo>
                      <a:pt x="14" y="45"/>
                    </a:lnTo>
                    <a:lnTo>
                      <a:pt x="31" y="27"/>
                    </a:lnTo>
                    <a:lnTo>
                      <a:pt x="54" y="13"/>
                    </a:lnTo>
                    <a:lnTo>
                      <a:pt x="79" y="4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5" name="Group 155"/>
            <p:cNvGrpSpPr/>
            <p:nvPr/>
          </p:nvGrpSpPr>
          <p:grpSpPr>
            <a:xfrm>
              <a:off x="8156378" y="7757910"/>
              <a:ext cx="1940444" cy="1309216"/>
              <a:chOff x="5334001" y="5216525"/>
              <a:chExt cx="1712913" cy="1155700"/>
            </a:xfrm>
            <a:solidFill>
              <a:srgbClr val="D9D9D9"/>
            </a:solidFill>
          </p:grpSpPr>
          <p:sp>
            <p:nvSpPr>
              <p:cNvPr id="13" name="Freeform 252"/>
              <p:cNvSpPr>
                <a:spLocks/>
              </p:cNvSpPr>
              <p:nvPr/>
            </p:nvSpPr>
            <p:spPr bwMode="auto">
              <a:xfrm>
                <a:off x="5334001" y="5216525"/>
                <a:ext cx="1712913" cy="388938"/>
              </a:xfrm>
              <a:custGeom>
                <a:avLst/>
                <a:gdLst>
                  <a:gd name="T0" fmla="*/ 46 w 1079"/>
                  <a:gd name="T1" fmla="*/ 5 h 245"/>
                  <a:gd name="T2" fmla="*/ 126 w 1079"/>
                  <a:gd name="T3" fmla="*/ 16 h 245"/>
                  <a:gd name="T4" fmla="*/ 224 w 1079"/>
                  <a:gd name="T5" fmla="*/ 23 h 245"/>
                  <a:gd name="T6" fmla="*/ 329 w 1079"/>
                  <a:gd name="T7" fmla="*/ 30 h 245"/>
                  <a:gd name="T8" fmla="*/ 428 w 1079"/>
                  <a:gd name="T9" fmla="*/ 34 h 245"/>
                  <a:gd name="T10" fmla="*/ 508 w 1079"/>
                  <a:gd name="T11" fmla="*/ 36 h 245"/>
                  <a:gd name="T12" fmla="*/ 568 w 1079"/>
                  <a:gd name="T13" fmla="*/ 36 h 245"/>
                  <a:gd name="T14" fmla="*/ 648 w 1079"/>
                  <a:gd name="T15" fmla="*/ 34 h 245"/>
                  <a:gd name="T16" fmla="*/ 748 w 1079"/>
                  <a:gd name="T17" fmla="*/ 30 h 245"/>
                  <a:gd name="T18" fmla="*/ 853 w 1079"/>
                  <a:gd name="T19" fmla="*/ 23 h 245"/>
                  <a:gd name="T20" fmla="*/ 952 w 1079"/>
                  <a:gd name="T21" fmla="*/ 16 h 245"/>
                  <a:gd name="T22" fmla="*/ 1033 w 1079"/>
                  <a:gd name="T23" fmla="*/ 5 h 245"/>
                  <a:gd name="T24" fmla="*/ 1063 w 1079"/>
                  <a:gd name="T25" fmla="*/ 0 h 245"/>
                  <a:gd name="T26" fmla="*/ 1073 w 1079"/>
                  <a:gd name="T27" fmla="*/ 4 h 245"/>
                  <a:gd name="T28" fmla="*/ 1079 w 1079"/>
                  <a:gd name="T29" fmla="*/ 17 h 245"/>
                  <a:gd name="T30" fmla="*/ 1071 w 1079"/>
                  <a:gd name="T31" fmla="*/ 42 h 245"/>
                  <a:gd name="T32" fmla="*/ 1069 w 1079"/>
                  <a:gd name="T33" fmla="*/ 44 h 245"/>
                  <a:gd name="T34" fmla="*/ 1061 w 1079"/>
                  <a:gd name="T35" fmla="*/ 56 h 245"/>
                  <a:gd name="T36" fmla="*/ 1053 w 1079"/>
                  <a:gd name="T37" fmla="*/ 86 h 245"/>
                  <a:gd name="T38" fmla="*/ 1050 w 1079"/>
                  <a:gd name="T39" fmla="*/ 140 h 245"/>
                  <a:gd name="T40" fmla="*/ 1053 w 1079"/>
                  <a:gd name="T41" fmla="*/ 188 h 245"/>
                  <a:gd name="T42" fmla="*/ 1049 w 1079"/>
                  <a:gd name="T43" fmla="*/ 228 h 245"/>
                  <a:gd name="T44" fmla="*/ 39 w 1079"/>
                  <a:gd name="T45" fmla="*/ 245 h 245"/>
                  <a:gd name="T46" fmla="*/ 28 w 1079"/>
                  <a:gd name="T47" fmla="*/ 209 h 245"/>
                  <a:gd name="T48" fmla="*/ 29 w 1079"/>
                  <a:gd name="T49" fmla="*/ 166 h 245"/>
                  <a:gd name="T50" fmla="*/ 29 w 1079"/>
                  <a:gd name="T51" fmla="*/ 110 h 245"/>
                  <a:gd name="T52" fmla="*/ 24 w 1079"/>
                  <a:gd name="T53" fmla="*/ 69 h 245"/>
                  <a:gd name="T54" fmla="*/ 16 w 1079"/>
                  <a:gd name="T55" fmla="*/ 47 h 245"/>
                  <a:gd name="T56" fmla="*/ 9 w 1079"/>
                  <a:gd name="T57" fmla="*/ 40 h 245"/>
                  <a:gd name="T58" fmla="*/ 1 w 1079"/>
                  <a:gd name="T59" fmla="*/ 26 h 245"/>
                  <a:gd name="T60" fmla="*/ 1 w 1079"/>
                  <a:gd name="T61" fmla="*/ 9 h 245"/>
                  <a:gd name="T62" fmla="*/ 11 w 1079"/>
                  <a:gd name="T63" fmla="*/ 1 h 245"/>
                  <a:gd name="T64" fmla="*/ 16 w 1079"/>
                  <a:gd name="T65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79" h="245">
                    <a:moveTo>
                      <a:pt x="16" y="0"/>
                    </a:moveTo>
                    <a:lnTo>
                      <a:pt x="46" y="5"/>
                    </a:lnTo>
                    <a:lnTo>
                      <a:pt x="83" y="10"/>
                    </a:lnTo>
                    <a:lnTo>
                      <a:pt x="126" y="16"/>
                    </a:lnTo>
                    <a:lnTo>
                      <a:pt x="174" y="19"/>
                    </a:lnTo>
                    <a:lnTo>
                      <a:pt x="224" y="23"/>
                    </a:lnTo>
                    <a:lnTo>
                      <a:pt x="276" y="27"/>
                    </a:lnTo>
                    <a:lnTo>
                      <a:pt x="329" y="30"/>
                    </a:lnTo>
                    <a:lnTo>
                      <a:pt x="380" y="33"/>
                    </a:lnTo>
                    <a:lnTo>
                      <a:pt x="428" y="34"/>
                    </a:lnTo>
                    <a:lnTo>
                      <a:pt x="471" y="36"/>
                    </a:lnTo>
                    <a:lnTo>
                      <a:pt x="508" y="36"/>
                    </a:lnTo>
                    <a:lnTo>
                      <a:pt x="538" y="38"/>
                    </a:lnTo>
                    <a:lnTo>
                      <a:pt x="568" y="36"/>
                    </a:lnTo>
                    <a:lnTo>
                      <a:pt x="605" y="36"/>
                    </a:lnTo>
                    <a:lnTo>
                      <a:pt x="648" y="34"/>
                    </a:lnTo>
                    <a:lnTo>
                      <a:pt x="697" y="33"/>
                    </a:lnTo>
                    <a:lnTo>
                      <a:pt x="748" y="30"/>
                    </a:lnTo>
                    <a:lnTo>
                      <a:pt x="800" y="27"/>
                    </a:lnTo>
                    <a:lnTo>
                      <a:pt x="853" y="23"/>
                    </a:lnTo>
                    <a:lnTo>
                      <a:pt x="904" y="19"/>
                    </a:lnTo>
                    <a:lnTo>
                      <a:pt x="952" y="16"/>
                    </a:lnTo>
                    <a:lnTo>
                      <a:pt x="995" y="10"/>
                    </a:lnTo>
                    <a:lnTo>
                      <a:pt x="1033" y="5"/>
                    </a:lnTo>
                    <a:lnTo>
                      <a:pt x="1062" y="0"/>
                    </a:lnTo>
                    <a:lnTo>
                      <a:pt x="1063" y="0"/>
                    </a:lnTo>
                    <a:lnTo>
                      <a:pt x="1069" y="1"/>
                    </a:lnTo>
                    <a:lnTo>
                      <a:pt x="1073" y="4"/>
                    </a:lnTo>
                    <a:lnTo>
                      <a:pt x="1078" y="9"/>
                    </a:lnTo>
                    <a:lnTo>
                      <a:pt x="1079" y="17"/>
                    </a:lnTo>
                    <a:lnTo>
                      <a:pt x="1078" y="27"/>
                    </a:lnTo>
                    <a:lnTo>
                      <a:pt x="1071" y="42"/>
                    </a:lnTo>
                    <a:lnTo>
                      <a:pt x="1071" y="42"/>
                    </a:lnTo>
                    <a:lnTo>
                      <a:pt x="1069" y="44"/>
                    </a:lnTo>
                    <a:lnTo>
                      <a:pt x="1065" y="48"/>
                    </a:lnTo>
                    <a:lnTo>
                      <a:pt x="1061" y="56"/>
                    </a:lnTo>
                    <a:lnTo>
                      <a:pt x="1057" y="69"/>
                    </a:lnTo>
                    <a:lnTo>
                      <a:pt x="1053" y="86"/>
                    </a:lnTo>
                    <a:lnTo>
                      <a:pt x="1050" y="110"/>
                    </a:lnTo>
                    <a:lnTo>
                      <a:pt x="1050" y="140"/>
                    </a:lnTo>
                    <a:lnTo>
                      <a:pt x="1052" y="166"/>
                    </a:lnTo>
                    <a:lnTo>
                      <a:pt x="1053" y="188"/>
                    </a:lnTo>
                    <a:lnTo>
                      <a:pt x="1053" y="209"/>
                    </a:lnTo>
                    <a:lnTo>
                      <a:pt x="1049" y="228"/>
                    </a:lnTo>
                    <a:lnTo>
                      <a:pt x="1040" y="245"/>
                    </a:lnTo>
                    <a:lnTo>
                      <a:pt x="39" y="245"/>
                    </a:lnTo>
                    <a:lnTo>
                      <a:pt x="31" y="228"/>
                    </a:lnTo>
                    <a:lnTo>
                      <a:pt x="28" y="209"/>
                    </a:lnTo>
                    <a:lnTo>
                      <a:pt x="28" y="188"/>
                    </a:lnTo>
                    <a:lnTo>
                      <a:pt x="29" y="166"/>
                    </a:lnTo>
                    <a:lnTo>
                      <a:pt x="30" y="140"/>
                    </a:lnTo>
                    <a:lnTo>
                      <a:pt x="29" y="110"/>
                    </a:lnTo>
                    <a:lnTo>
                      <a:pt x="26" y="86"/>
                    </a:lnTo>
                    <a:lnTo>
                      <a:pt x="24" y="69"/>
                    </a:lnTo>
                    <a:lnTo>
                      <a:pt x="20" y="56"/>
                    </a:lnTo>
                    <a:lnTo>
                      <a:pt x="16" y="47"/>
                    </a:lnTo>
                    <a:lnTo>
                      <a:pt x="12" y="43"/>
                    </a:lnTo>
                    <a:lnTo>
                      <a:pt x="9" y="40"/>
                    </a:lnTo>
                    <a:lnTo>
                      <a:pt x="8" y="39"/>
                    </a:lnTo>
                    <a:lnTo>
                      <a:pt x="1" y="26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5" y="4"/>
                    </a:lnTo>
                    <a:lnTo>
                      <a:pt x="11" y="1"/>
                    </a:lnTo>
                    <a:lnTo>
                      <a:pt x="14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4" name="Freeform 253"/>
              <p:cNvSpPr>
                <a:spLocks/>
              </p:cNvSpPr>
              <p:nvPr/>
            </p:nvSpPr>
            <p:spPr bwMode="auto">
              <a:xfrm>
                <a:off x="5353051" y="5686425"/>
                <a:ext cx="1624013" cy="96838"/>
              </a:xfrm>
              <a:custGeom>
                <a:avLst/>
                <a:gdLst>
                  <a:gd name="T0" fmla="*/ 40 w 1023"/>
                  <a:gd name="T1" fmla="*/ 0 h 61"/>
                  <a:gd name="T2" fmla="*/ 982 w 1023"/>
                  <a:gd name="T3" fmla="*/ 0 h 61"/>
                  <a:gd name="T4" fmla="*/ 998 w 1023"/>
                  <a:gd name="T5" fmla="*/ 2 h 61"/>
                  <a:gd name="T6" fmla="*/ 1011 w 1023"/>
                  <a:gd name="T7" fmla="*/ 8 h 61"/>
                  <a:gd name="T8" fmla="*/ 1020 w 1023"/>
                  <a:gd name="T9" fmla="*/ 18 h 61"/>
                  <a:gd name="T10" fmla="*/ 1023 w 1023"/>
                  <a:gd name="T11" fmla="*/ 31 h 61"/>
                  <a:gd name="T12" fmla="*/ 1020 w 1023"/>
                  <a:gd name="T13" fmla="*/ 43 h 61"/>
                  <a:gd name="T14" fmla="*/ 1011 w 1023"/>
                  <a:gd name="T15" fmla="*/ 53 h 61"/>
                  <a:gd name="T16" fmla="*/ 998 w 1023"/>
                  <a:gd name="T17" fmla="*/ 59 h 61"/>
                  <a:gd name="T18" fmla="*/ 982 w 1023"/>
                  <a:gd name="T19" fmla="*/ 61 h 61"/>
                  <a:gd name="T20" fmla="*/ 40 w 1023"/>
                  <a:gd name="T21" fmla="*/ 61 h 61"/>
                  <a:gd name="T22" fmla="*/ 25 w 1023"/>
                  <a:gd name="T23" fmla="*/ 59 h 61"/>
                  <a:gd name="T24" fmla="*/ 12 w 1023"/>
                  <a:gd name="T25" fmla="*/ 53 h 61"/>
                  <a:gd name="T26" fmla="*/ 4 w 1023"/>
                  <a:gd name="T27" fmla="*/ 43 h 61"/>
                  <a:gd name="T28" fmla="*/ 0 w 1023"/>
                  <a:gd name="T29" fmla="*/ 31 h 61"/>
                  <a:gd name="T30" fmla="*/ 4 w 1023"/>
                  <a:gd name="T31" fmla="*/ 18 h 61"/>
                  <a:gd name="T32" fmla="*/ 12 w 1023"/>
                  <a:gd name="T33" fmla="*/ 8 h 61"/>
                  <a:gd name="T34" fmla="*/ 25 w 1023"/>
                  <a:gd name="T35" fmla="*/ 2 h 61"/>
                  <a:gd name="T36" fmla="*/ 40 w 1023"/>
                  <a:gd name="T3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3" h="61">
                    <a:moveTo>
                      <a:pt x="40" y="0"/>
                    </a:moveTo>
                    <a:lnTo>
                      <a:pt x="982" y="0"/>
                    </a:lnTo>
                    <a:lnTo>
                      <a:pt x="998" y="2"/>
                    </a:lnTo>
                    <a:lnTo>
                      <a:pt x="1011" y="8"/>
                    </a:lnTo>
                    <a:lnTo>
                      <a:pt x="1020" y="18"/>
                    </a:lnTo>
                    <a:lnTo>
                      <a:pt x="1023" y="31"/>
                    </a:lnTo>
                    <a:lnTo>
                      <a:pt x="1020" y="43"/>
                    </a:lnTo>
                    <a:lnTo>
                      <a:pt x="1011" y="53"/>
                    </a:lnTo>
                    <a:lnTo>
                      <a:pt x="998" y="59"/>
                    </a:lnTo>
                    <a:lnTo>
                      <a:pt x="982" y="61"/>
                    </a:lnTo>
                    <a:lnTo>
                      <a:pt x="40" y="61"/>
                    </a:lnTo>
                    <a:lnTo>
                      <a:pt x="25" y="59"/>
                    </a:lnTo>
                    <a:lnTo>
                      <a:pt x="12" y="53"/>
                    </a:lnTo>
                    <a:lnTo>
                      <a:pt x="4" y="43"/>
                    </a:lnTo>
                    <a:lnTo>
                      <a:pt x="0" y="31"/>
                    </a:lnTo>
                    <a:lnTo>
                      <a:pt x="4" y="18"/>
                    </a:lnTo>
                    <a:lnTo>
                      <a:pt x="12" y="8"/>
                    </a:lnTo>
                    <a:lnTo>
                      <a:pt x="25" y="2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5" name="Freeform 254"/>
              <p:cNvSpPr>
                <a:spLocks/>
              </p:cNvSpPr>
              <p:nvPr/>
            </p:nvSpPr>
            <p:spPr bwMode="auto">
              <a:xfrm>
                <a:off x="5353051" y="5864225"/>
                <a:ext cx="1624013" cy="114300"/>
              </a:xfrm>
              <a:custGeom>
                <a:avLst/>
                <a:gdLst>
                  <a:gd name="T0" fmla="*/ 40 w 1023"/>
                  <a:gd name="T1" fmla="*/ 0 h 72"/>
                  <a:gd name="T2" fmla="*/ 982 w 1023"/>
                  <a:gd name="T3" fmla="*/ 0 h 72"/>
                  <a:gd name="T4" fmla="*/ 998 w 1023"/>
                  <a:gd name="T5" fmla="*/ 4 h 72"/>
                  <a:gd name="T6" fmla="*/ 1011 w 1023"/>
                  <a:gd name="T7" fmla="*/ 12 h 72"/>
                  <a:gd name="T8" fmla="*/ 1020 w 1023"/>
                  <a:gd name="T9" fmla="*/ 24 h 72"/>
                  <a:gd name="T10" fmla="*/ 1023 w 1023"/>
                  <a:gd name="T11" fmla="*/ 37 h 72"/>
                  <a:gd name="T12" fmla="*/ 1020 w 1023"/>
                  <a:gd name="T13" fmla="*/ 50 h 72"/>
                  <a:gd name="T14" fmla="*/ 1011 w 1023"/>
                  <a:gd name="T15" fmla="*/ 62 h 72"/>
                  <a:gd name="T16" fmla="*/ 998 w 1023"/>
                  <a:gd name="T17" fmla="*/ 70 h 72"/>
                  <a:gd name="T18" fmla="*/ 982 w 1023"/>
                  <a:gd name="T19" fmla="*/ 72 h 72"/>
                  <a:gd name="T20" fmla="*/ 40 w 1023"/>
                  <a:gd name="T21" fmla="*/ 72 h 72"/>
                  <a:gd name="T22" fmla="*/ 25 w 1023"/>
                  <a:gd name="T23" fmla="*/ 70 h 72"/>
                  <a:gd name="T24" fmla="*/ 12 w 1023"/>
                  <a:gd name="T25" fmla="*/ 62 h 72"/>
                  <a:gd name="T26" fmla="*/ 4 w 1023"/>
                  <a:gd name="T27" fmla="*/ 50 h 72"/>
                  <a:gd name="T28" fmla="*/ 0 w 1023"/>
                  <a:gd name="T29" fmla="*/ 37 h 72"/>
                  <a:gd name="T30" fmla="*/ 4 w 1023"/>
                  <a:gd name="T31" fmla="*/ 24 h 72"/>
                  <a:gd name="T32" fmla="*/ 12 w 1023"/>
                  <a:gd name="T33" fmla="*/ 12 h 72"/>
                  <a:gd name="T34" fmla="*/ 25 w 1023"/>
                  <a:gd name="T35" fmla="*/ 4 h 72"/>
                  <a:gd name="T36" fmla="*/ 40 w 1023"/>
                  <a:gd name="T3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3" h="72">
                    <a:moveTo>
                      <a:pt x="40" y="0"/>
                    </a:moveTo>
                    <a:lnTo>
                      <a:pt x="982" y="0"/>
                    </a:lnTo>
                    <a:lnTo>
                      <a:pt x="998" y="4"/>
                    </a:lnTo>
                    <a:lnTo>
                      <a:pt x="1011" y="12"/>
                    </a:lnTo>
                    <a:lnTo>
                      <a:pt x="1020" y="24"/>
                    </a:lnTo>
                    <a:lnTo>
                      <a:pt x="1023" y="37"/>
                    </a:lnTo>
                    <a:lnTo>
                      <a:pt x="1020" y="50"/>
                    </a:lnTo>
                    <a:lnTo>
                      <a:pt x="1011" y="62"/>
                    </a:lnTo>
                    <a:lnTo>
                      <a:pt x="998" y="70"/>
                    </a:lnTo>
                    <a:lnTo>
                      <a:pt x="982" y="72"/>
                    </a:lnTo>
                    <a:lnTo>
                      <a:pt x="40" y="72"/>
                    </a:lnTo>
                    <a:lnTo>
                      <a:pt x="25" y="70"/>
                    </a:lnTo>
                    <a:lnTo>
                      <a:pt x="12" y="62"/>
                    </a:lnTo>
                    <a:lnTo>
                      <a:pt x="4" y="50"/>
                    </a:lnTo>
                    <a:lnTo>
                      <a:pt x="0" y="37"/>
                    </a:lnTo>
                    <a:lnTo>
                      <a:pt x="4" y="24"/>
                    </a:lnTo>
                    <a:lnTo>
                      <a:pt x="12" y="12"/>
                    </a:lnTo>
                    <a:lnTo>
                      <a:pt x="25" y="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6" name="Freeform 255"/>
              <p:cNvSpPr>
                <a:spLocks/>
              </p:cNvSpPr>
              <p:nvPr/>
            </p:nvSpPr>
            <p:spPr bwMode="auto">
              <a:xfrm>
                <a:off x="5356226" y="6078538"/>
                <a:ext cx="1620838" cy="98425"/>
              </a:xfrm>
              <a:custGeom>
                <a:avLst/>
                <a:gdLst>
                  <a:gd name="T0" fmla="*/ 41 w 1021"/>
                  <a:gd name="T1" fmla="*/ 0 h 62"/>
                  <a:gd name="T2" fmla="*/ 981 w 1021"/>
                  <a:gd name="T3" fmla="*/ 0 h 62"/>
                  <a:gd name="T4" fmla="*/ 997 w 1021"/>
                  <a:gd name="T5" fmla="*/ 1 h 62"/>
                  <a:gd name="T6" fmla="*/ 1009 w 1021"/>
                  <a:gd name="T7" fmla="*/ 8 h 62"/>
                  <a:gd name="T8" fmla="*/ 1018 w 1021"/>
                  <a:gd name="T9" fmla="*/ 17 h 62"/>
                  <a:gd name="T10" fmla="*/ 1021 w 1021"/>
                  <a:gd name="T11" fmla="*/ 30 h 62"/>
                  <a:gd name="T12" fmla="*/ 1018 w 1021"/>
                  <a:gd name="T13" fmla="*/ 43 h 62"/>
                  <a:gd name="T14" fmla="*/ 1009 w 1021"/>
                  <a:gd name="T15" fmla="*/ 52 h 62"/>
                  <a:gd name="T16" fmla="*/ 997 w 1021"/>
                  <a:gd name="T17" fmla="*/ 59 h 62"/>
                  <a:gd name="T18" fmla="*/ 981 w 1021"/>
                  <a:gd name="T19" fmla="*/ 62 h 62"/>
                  <a:gd name="T20" fmla="*/ 41 w 1021"/>
                  <a:gd name="T21" fmla="*/ 62 h 62"/>
                  <a:gd name="T22" fmla="*/ 25 w 1021"/>
                  <a:gd name="T23" fmla="*/ 59 h 62"/>
                  <a:gd name="T24" fmla="*/ 12 w 1021"/>
                  <a:gd name="T25" fmla="*/ 52 h 62"/>
                  <a:gd name="T26" fmla="*/ 3 w 1021"/>
                  <a:gd name="T27" fmla="*/ 43 h 62"/>
                  <a:gd name="T28" fmla="*/ 0 w 1021"/>
                  <a:gd name="T29" fmla="*/ 30 h 62"/>
                  <a:gd name="T30" fmla="*/ 3 w 1021"/>
                  <a:gd name="T31" fmla="*/ 17 h 62"/>
                  <a:gd name="T32" fmla="*/ 12 w 1021"/>
                  <a:gd name="T33" fmla="*/ 8 h 62"/>
                  <a:gd name="T34" fmla="*/ 25 w 1021"/>
                  <a:gd name="T35" fmla="*/ 1 h 62"/>
                  <a:gd name="T36" fmla="*/ 41 w 1021"/>
                  <a:gd name="T3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1" h="62">
                    <a:moveTo>
                      <a:pt x="41" y="0"/>
                    </a:moveTo>
                    <a:lnTo>
                      <a:pt x="981" y="0"/>
                    </a:lnTo>
                    <a:lnTo>
                      <a:pt x="997" y="1"/>
                    </a:lnTo>
                    <a:lnTo>
                      <a:pt x="1009" y="8"/>
                    </a:lnTo>
                    <a:lnTo>
                      <a:pt x="1018" y="17"/>
                    </a:lnTo>
                    <a:lnTo>
                      <a:pt x="1021" y="30"/>
                    </a:lnTo>
                    <a:lnTo>
                      <a:pt x="1018" y="43"/>
                    </a:lnTo>
                    <a:lnTo>
                      <a:pt x="1009" y="52"/>
                    </a:lnTo>
                    <a:lnTo>
                      <a:pt x="997" y="59"/>
                    </a:lnTo>
                    <a:lnTo>
                      <a:pt x="981" y="62"/>
                    </a:lnTo>
                    <a:lnTo>
                      <a:pt x="41" y="62"/>
                    </a:lnTo>
                    <a:lnTo>
                      <a:pt x="25" y="59"/>
                    </a:lnTo>
                    <a:lnTo>
                      <a:pt x="12" y="52"/>
                    </a:lnTo>
                    <a:lnTo>
                      <a:pt x="3" y="43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12" y="8"/>
                    </a:lnTo>
                    <a:lnTo>
                      <a:pt x="25" y="1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7" name="Freeform 256"/>
              <p:cNvSpPr>
                <a:spLocks/>
              </p:cNvSpPr>
              <p:nvPr/>
            </p:nvSpPr>
            <p:spPr bwMode="auto">
              <a:xfrm>
                <a:off x="5356226" y="6257925"/>
                <a:ext cx="1620838" cy="114300"/>
              </a:xfrm>
              <a:custGeom>
                <a:avLst/>
                <a:gdLst>
                  <a:gd name="T0" fmla="*/ 41 w 1021"/>
                  <a:gd name="T1" fmla="*/ 0 h 72"/>
                  <a:gd name="T2" fmla="*/ 981 w 1021"/>
                  <a:gd name="T3" fmla="*/ 0 h 72"/>
                  <a:gd name="T4" fmla="*/ 997 w 1021"/>
                  <a:gd name="T5" fmla="*/ 2 h 72"/>
                  <a:gd name="T6" fmla="*/ 1009 w 1021"/>
                  <a:gd name="T7" fmla="*/ 10 h 72"/>
                  <a:gd name="T8" fmla="*/ 1018 w 1021"/>
                  <a:gd name="T9" fmla="*/ 22 h 72"/>
                  <a:gd name="T10" fmla="*/ 1021 w 1021"/>
                  <a:gd name="T11" fmla="*/ 36 h 72"/>
                  <a:gd name="T12" fmla="*/ 1018 w 1021"/>
                  <a:gd name="T13" fmla="*/ 49 h 72"/>
                  <a:gd name="T14" fmla="*/ 1009 w 1021"/>
                  <a:gd name="T15" fmla="*/ 61 h 72"/>
                  <a:gd name="T16" fmla="*/ 997 w 1021"/>
                  <a:gd name="T17" fmla="*/ 69 h 72"/>
                  <a:gd name="T18" fmla="*/ 981 w 1021"/>
                  <a:gd name="T19" fmla="*/ 72 h 72"/>
                  <a:gd name="T20" fmla="*/ 41 w 1021"/>
                  <a:gd name="T21" fmla="*/ 72 h 72"/>
                  <a:gd name="T22" fmla="*/ 25 w 1021"/>
                  <a:gd name="T23" fmla="*/ 69 h 72"/>
                  <a:gd name="T24" fmla="*/ 12 w 1021"/>
                  <a:gd name="T25" fmla="*/ 61 h 72"/>
                  <a:gd name="T26" fmla="*/ 3 w 1021"/>
                  <a:gd name="T27" fmla="*/ 49 h 72"/>
                  <a:gd name="T28" fmla="*/ 0 w 1021"/>
                  <a:gd name="T29" fmla="*/ 36 h 72"/>
                  <a:gd name="T30" fmla="*/ 3 w 1021"/>
                  <a:gd name="T31" fmla="*/ 22 h 72"/>
                  <a:gd name="T32" fmla="*/ 12 w 1021"/>
                  <a:gd name="T33" fmla="*/ 10 h 72"/>
                  <a:gd name="T34" fmla="*/ 25 w 1021"/>
                  <a:gd name="T35" fmla="*/ 2 h 72"/>
                  <a:gd name="T36" fmla="*/ 41 w 1021"/>
                  <a:gd name="T3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1" h="72">
                    <a:moveTo>
                      <a:pt x="41" y="0"/>
                    </a:moveTo>
                    <a:lnTo>
                      <a:pt x="981" y="0"/>
                    </a:lnTo>
                    <a:lnTo>
                      <a:pt x="997" y="2"/>
                    </a:lnTo>
                    <a:lnTo>
                      <a:pt x="1009" y="10"/>
                    </a:lnTo>
                    <a:lnTo>
                      <a:pt x="1018" y="22"/>
                    </a:lnTo>
                    <a:lnTo>
                      <a:pt x="1021" y="36"/>
                    </a:lnTo>
                    <a:lnTo>
                      <a:pt x="1018" y="49"/>
                    </a:lnTo>
                    <a:lnTo>
                      <a:pt x="1009" y="61"/>
                    </a:lnTo>
                    <a:lnTo>
                      <a:pt x="997" y="69"/>
                    </a:lnTo>
                    <a:lnTo>
                      <a:pt x="981" y="72"/>
                    </a:lnTo>
                    <a:lnTo>
                      <a:pt x="41" y="72"/>
                    </a:lnTo>
                    <a:lnTo>
                      <a:pt x="25" y="69"/>
                    </a:lnTo>
                    <a:lnTo>
                      <a:pt x="12" y="61"/>
                    </a:lnTo>
                    <a:lnTo>
                      <a:pt x="3" y="49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12" y="10"/>
                    </a:lnTo>
                    <a:lnTo>
                      <a:pt x="25" y="2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sp>
          <p:nvSpPr>
            <p:cNvPr id="6" name="Freeform 257"/>
            <p:cNvSpPr>
              <a:spLocks/>
            </p:cNvSpPr>
            <p:nvPr/>
          </p:nvSpPr>
          <p:spPr bwMode="auto">
            <a:xfrm>
              <a:off x="8665316" y="9320697"/>
              <a:ext cx="899187" cy="296732"/>
            </a:xfrm>
            <a:custGeom>
              <a:avLst/>
              <a:gdLst>
                <a:gd name="T0" fmla="*/ 500 w 500"/>
                <a:gd name="T1" fmla="*/ 0 h 165"/>
                <a:gd name="T2" fmla="*/ 498 w 500"/>
                <a:gd name="T3" fmla="*/ 3 h 165"/>
                <a:gd name="T4" fmla="*/ 491 w 500"/>
                <a:gd name="T5" fmla="*/ 9 h 165"/>
                <a:gd name="T6" fmla="*/ 479 w 500"/>
                <a:gd name="T7" fmla="*/ 20 h 165"/>
                <a:gd name="T8" fmla="*/ 465 w 500"/>
                <a:gd name="T9" fmla="*/ 33 h 165"/>
                <a:gd name="T10" fmla="*/ 448 w 500"/>
                <a:gd name="T11" fmla="*/ 47 h 165"/>
                <a:gd name="T12" fmla="*/ 428 w 500"/>
                <a:gd name="T13" fmla="*/ 64 h 165"/>
                <a:gd name="T14" fmla="*/ 406 w 500"/>
                <a:gd name="T15" fmla="*/ 81 h 165"/>
                <a:gd name="T16" fmla="*/ 384 w 500"/>
                <a:gd name="T17" fmla="*/ 98 h 165"/>
                <a:gd name="T18" fmla="*/ 361 w 500"/>
                <a:gd name="T19" fmla="*/ 115 h 165"/>
                <a:gd name="T20" fmla="*/ 338 w 500"/>
                <a:gd name="T21" fmla="*/ 130 h 165"/>
                <a:gd name="T22" fmla="*/ 317 w 500"/>
                <a:gd name="T23" fmla="*/ 144 h 165"/>
                <a:gd name="T24" fmla="*/ 296 w 500"/>
                <a:gd name="T25" fmla="*/ 155 h 165"/>
                <a:gd name="T26" fmla="*/ 278 w 500"/>
                <a:gd name="T27" fmla="*/ 161 h 165"/>
                <a:gd name="T28" fmla="*/ 262 w 500"/>
                <a:gd name="T29" fmla="*/ 165 h 165"/>
                <a:gd name="T30" fmla="*/ 242 w 500"/>
                <a:gd name="T31" fmla="*/ 164 h 165"/>
                <a:gd name="T32" fmla="*/ 219 w 500"/>
                <a:gd name="T33" fmla="*/ 156 h 165"/>
                <a:gd name="T34" fmla="*/ 194 w 500"/>
                <a:gd name="T35" fmla="*/ 144 h 165"/>
                <a:gd name="T36" fmla="*/ 168 w 500"/>
                <a:gd name="T37" fmla="*/ 128 h 165"/>
                <a:gd name="T38" fmla="*/ 140 w 500"/>
                <a:gd name="T39" fmla="*/ 111 h 165"/>
                <a:gd name="T40" fmla="*/ 113 w 500"/>
                <a:gd name="T41" fmla="*/ 92 h 165"/>
                <a:gd name="T42" fmla="*/ 86 w 500"/>
                <a:gd name="T43" fmla="*/ 71 h 165"/>
                <a:gd name="T44" fmla="*/ 60 w 500"/>
                <a:gd name="T45" fmla="*/ 51 h 165"/>
                <a:gd name="T46" fmla="*/ 38 w 500"/>
                <a:gd name="T47" fmla="*/ 33 h 165"/>
                <a:gd name="T48" fmla="*/ 17 w 500"/>
                <a:gd name="T49" fmla="*/ 16 h 165"/>
                <a:gd name="T50" fmla="*/ 0 w 500"/>
                <a:gd name="T51" fmla="*/ 3 h 165"/>
                <a:gd name="T52" fmla="*/ 4 w 500"/>
                <a:gd name="T53" fmla="*/ 3 h 165"/>
                <a:gd name="T54" fmla="*/ 16 w 500"/>
                <a:gd name="T55" fmla="*/ 4 h 165"/>
                <a:gd name="T56" fmla="*/ 34 w 500"/>
                <a:gd name="T57" fmla="*/ 7 h 165"/>
                <a:gd name="T58" fmla="*/ 60 w 500"/>
                <a:gd name="T59" fmla="*/ 9 h 165"/>
                <a:gd name="T60" fmla="*/ 92 w 500"/>
                <a:gd name="T61" fmla="*/ 12 h 165"/>
                <a:gd name="T62" fmla="*/ 128 w 500"/>
                <a:gd name="T63" fmla="*/ 14 h 165"/>
                <a:gd name="T64" fmla="*/ 168 w 500"/>
                <a:gd name="T65" fmla="*/ 17 h 165"/>
                <a:gd name="T66" fmla="*/ 212 w 500"/>
                <a:gd name="T67" fmla="*/ 20 h 165"/>
                <a:gd name="T68" fmla="*/ 258 w 500"/>
                <a:gd name="T69" fmla="*/ 21 h 165"/>
                <a:gd name="T70" fmla="*/ 306 w 500"/>
                <a:gd name="T71" fmla="*/ 20 h 165"/>
                <a:gd name="T72" fmla="*/ 355 w 500"/>
                <a:gd name="T73" fmla="*/ 18 h 165"/>
                <a:gd name="T74" fmla="*/ 405 w 500"/>
                <a:gd name="T75" fmla="*/ 14 h 165"/>
                <a:gd name="T76" fmla="*/ 453 w 500"/>
                <a:gd name="T77" fmla="*/ 9 h 165"/>
                <a:gd name="T78" fmla="*/ 500 w 500"/>
                <a:gd name="T7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" h="165">
                  <a:moveTo>
                    <a:pt x="500" y="0"/>
                  </a:moveTo>
                  <a:lnTo>
                    <a:pt x="498" y="3"/>
                  </a:lnTo>
                  <a:lnTo>
                    <a:pt x="491" y="9"/>
                  </a:lnTo>
                  <a:lnTo>
                    <a:pt x="479" y="20"/>
                  </a:lnTo>
                  <a:lnTo>
                    <a:pt x="465" y="33"/>
                  </a:lnTo>
                  <a:lnTo>
                    <a:pt x="448" y="47"/>
                  </a:lnTo>
                  <a:lnTo>
                    <a:pt x="428" y="64"/>
                  </a:lnTo>
                  <a:lnTo>
                    <a:pt x="406" y="81"/>
                  </a:lnTo>
                  <a:lnTo>
                    <a:pt x="384" y="98"/>
                  </a:lnTo>
                  <a:lnTo>
                    <a:pt x="361" y="115"/>
                  </a:lnTo>
                  <a:lnTo>
                    <a:pt x="338" y="130"/>
                  </a:lnTo>
                  <a:lnTo>
                    <a:pt x="317" y="144"/>
                  </a:lnTo>
                  <a:lnTo>
                    <a:pt x="296" y="155"/>
                  </a:lnTo>
                  <a:lnTo>
                    <a:pt x="278" y="161"/>
                  </a:lnTo>
                  <a:lnTo>
                    <a:pt x="262" y="165"/>
                  </a:lnTo>
                  <a:lnTo>
                    <a:pt x="242" y="164"/>
                  </a:lnTo>
                  <a:lnTo>
                    <a:pt x="219" y="156"/>
                  </a:lnTo>
                  <a:lnTo>
                    <a:pt x="194" y="144"/>
                  </a:lnTo>
                  <a:lnTo>
                    <a:pt x="168" y="128"/>
                  </a:lnTo>
                  <a:lnTo>
                    <a:pt x="140" y="111"/>
                  </a:lnTo>
                  <a:lnTo>
                    <a:pt x="113" y="92"/>
                  </a:lnTo>
                  <a:lnTo>
                    <a:pt x="86" y="71"/>
                  </a:lnTo>
                  <a:lnTo>
                    <a:pt x="60" y="51"/>
                  </a:lnTo>
                  <a:lnTo>
                    <a:pt x="38" y="33"/>
                  </a:lnTo>
                  <a:lnTo>
                    <a:pt x="17" y="16"/>
                  </a:lnTo>
                  <a:lnTo>
                    <a:pt x="0" y="3"/>
                  </a:lnTo>
                  <a:lnTo>
                    <a:pt x="4" y="3"/>
                  </a:lnTo>
                  <a:lnTo>
                    <a:pt x="16" y="4"/>
                  </a:lnTo>
                  <a:lnTo>
                    <a:pt x="34" y="7"/>
                  </a:lnTo>
                  <a:lnTo>
                    <a:pt x="60" y="9"/>
                  </a:lnTo>
                  <a:lnTo>
                    <a:pt x="92" y="12"/>
                  </a:lnTo>
                  <a:lnTo>
                    <a:pt x="128" y="14"/>
                  </a:lnTo>
                  <a:lnTo>
                    <a:pt x="168" y="17"/>
                  </a:lnTo>
                  <a:lnTo>
                    <a:pt x="212" y="20"/>
                  </a:lnTo>
                  <a:lnTo>
                    <a:pt x="258" y="21"/>
                  </a:lnTo>
                  <a:lnTo>
                    <a:pt x="306" y="20"/>
                  </a:lnTo>
                  <a:lnTo>
                    <a:pt x="355" y="18"/>
                  </a:lnTo>
                  <a:lnTo>
                    <a:pt x="405" y="14"/>
                  </a:lnTo>
                  <a:lnTo>
                    <a:pt x="453" y="9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11798939" y="2318439"/>
            <a:ext cx="5067300" cy="5044870"/>
            <a:chOff x="6400800" y="2576363"/>
            <a:chExt cx="5067300" cy="5044870"/>
          </a:xfrm>
        </p:grpSpPr>
        <p:sp>
          <p:nvSpPr>
            <p:cNvPr id="7" name="Freeform 111"/>
            <p:cNvSpPr>
              <a:spLocks/>
            </p:cNvSpPr>
            <p:nvPr/>
          </p:nvSpPr>
          <p:spPr bwMode="auto">
            <a:xfrm>
              <a:off x="9024137" y="5177275"/>
              <a:ext cx="291482" cy="291482"/>
            </a:xfrm>
            <a:custGeom>
              <a:avLst/>
              <a:gdLst>
                <a:gd name="T0" fmla="*/ 152 w 186"/>
                <a:gd name="T1" fmla="*/ 0 h 184"/>
                <a:gd name="T2" fmla="*/ 166 w 186"/>
                <a:gd name="T3" fmla="*/ 16 h 184"/>
                <a:gd name="T4" fmla="*/ 177 w 186"/>
                <a:gd name="T5" fmla="*/ 34 h 184"/>
                <a:gd name="T6" fmla="*/ 183 w 186"/>
                <a:gd name="T7" fmla="*/ 55 h 184"/>
                <a:gd name="T8" fmla="*/ 186 w 186"/>
                <a:gd name="T9" fmla="*/ 78 h 184"/>
                <a:gd name="T10" fmla="*/ 183 w 186"/>
                <a:gd name="T11" fmla="*/ 101 h 184"/>
                <a:gd name="T12" fmla="*/ 175 w 186"/>
                <a:gd name="T13" fmla="*/ 124 h 184"/>
                <a:gd name="T14" fmla="*/ 162 w 186"/>
                <a:gd name="T15" fmla="*/ 144 h 184"/>
                <a:gd name="T16" fmla="*/ 145 w 186"/>
                <a:gd name="T17" fmla="*/ 161 h 184"/>
                <a:gd name="T18" fmla="*/ 126 w 186"/>
                <a:gd name="T19" fmla="*/ 174 h 184"/>
                <a:gd name="T20" fmla="*/ 103 w 186"/>
                <a:gd name="T21" fmla="*/ 182 h 184"/>
                <a:gd name="T22" fmla="*/ 78 w 186"/>
                <a:gd name="T23" fmla="*/ 184 h 184"/>
                <a:gd name="T24" fmla="*/ 55 w 186"/>
                <a:gd name="T25" fmla="*/ 182 h 184"/>
                <a:gd name="T26" fmla="*/ 35 w 186"/>
                <a:gd name="T27" fmla="*/ 176 h 184"/>
                <a:gd name="T28" fmla="*/ 16 w 186"/>
                <a:gd name="T29" fmla="*/ 164 h 184"/>
                <a:gd name="T30" fmla="*/ 0 w 186"/>
                <a:gd name="T31" fmla="*/ 151 h 184"/>
                <a:gd name="T32" fmla="*/ 26 w 186"/>
                <a:gd name="T33" fmla="*/ 141 h 184"/>
                <a:gd name="T34" fmla="*/ 50 w 186"/>
                <a:gd name="T35" fmla="*/ 127 h 184"/>
                <a:gd name="T36" fmla="*/ 73 w 186"/>
                <a:gd name="T37" fmla="*/ 112 h 184"/>
                <a:gd name="T38" fmla="*/ 95 w 186"/>
                <a:gd name="T39" fmla="*/ 93 h 184"/>
                <a:gd name="T40" fmla="*/ 113 w 186"/>
                <a:gd name="T41" fmla="*/ 71 h 184"/>
                <a:gd name="T42" fmla="*/ 129 w 186"/>
                <a:gd name="T43" fmla="*/ 49 h 184"/>
                <a:gd name="T44" fmla="*/ 142 w 186"/>
                <a:gd name="T45" fmla="*/ 25 h 184"/>
                <a:gd name="T46" fmla="*/ 152 w 186"/>
                <a:gd name="T4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184">
                  <a:moveTo>
                    <a:pt x="152" y="0"/>
                  </a:moveTo>
                  <a:lnTo>
                    <a:pt x="166" y="16"/>
                  </a:lnTo>
                  <a:lnTo>
                    <a:pt x="177" y="34"/>
                  </a:lnTo>
                  <a:lnTo>
                    <a:pt x="183" y="55"/>
                  </a:lnTo>
                  <a:lnTo>
                    <a:pt x="186" y="78"/>
                  </a:lnTo>
                  <a:lnTo>
                    <a:pt x="183" y="101"/>
                  </a:lnTo>
                  <a:lnTo>
                    <a:pt x="175" y="124"/>
                  </a:lnTo>
                  <a:lnTo>
                    <a:pt x="162" y="144"/>
                  </a:lnTo>
                  <a:lnTo>
                    <a:pt x="145" y="161"/>
                  </a:lnTo>
                  <a:lnTo>
                    <a:pt x="126" y="174"/>
                  </a:lnTo>
                  <a:lnTo>
                    <a:pt x="103" y="182"/>
                  </a:lnTo>
                  <a:lnTo>
                    <a:pt x="78" y="184"/>
                  </a:lnTo>
                  <a:lnTo>
                    <a:pt x="55" y="182"/>
                  </a:lnTo>
                  <a:lnTo>
                    <a:pt x="35" y="176"/>
                  </a:lnTo>
                  <a:lnTo>
                    <a:pt x="16" y="164"/>
                  </a:lnTo>
                  <a:lnTo>
                    <a:pt x="0" y="151"/>
                  </a:lnTo>
                  <a:lnTo>
                    <a:pt x="26" y="141"/>
                  </a:lnTo>
                  <a:lnTo>
                    <a:pt x="50" y="127"/>
                  </a:lnTo>
                  <a:lnTo>
                    <a:pt x="73" y="112"/>
                  </a:lnTo>
                  <a:lnTo>
                    <a:pt x="95" y="93"/>
                  </a:lnTo>
                  <a:lnTo>
                    <a:pt x="113" y="71"/>
                  </a:lnTo>
                  <a:lnTo>
                    <a:pt x="129" y="49"/>
                  </a:lnTo>
                  <a:lnTo>
                    <a:pt x="142" y="25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112"/>
            <p:cNvSpPr>
              <a:spLocks/>
            </p:cNvSpPr>
            <p:nvPr/>
          </p:nvSpPr>
          <p:spPr bwMode="auto">
            <a:xfrm>
              <a:off x="8351486" y="4527047"/>
              <a:ext cx="1569517" cy="1547093"/>
            </a:xfrm>
            <a:custGeom>
              <a:avLst/>
              <a:gdLst>
                <a:gd name="T0" fmla="*/ 581 w 1048"/>
                <a:gd name="T1" fmla="*/ 3 h 1045"/>
                <a:gd name="T2" fmla="*/ 690 w 1048"/>
                <a:gd name="T3" fmla="*/ 26 h 1045"/>
                <a:gd name="T4" fmla="*/ 788 w 1048"/>
                <a:gd name="T5" fmla="*/ 71 h 1045"/>
                <a:gd name="T6" fmla="*/ 875 w 1048"/>
                <a:gd name="T7" fmla="*/ 135 h 1045"/>
                <a:gd name="T8" fmla="*/ 947 w 1048"/>
                <a:gd name="T9" fmla="*/ 214 h 1045"/>
                <a:gd name="T10" fmla="*/ 1002 w 1048"/>
                <a:gd name="T11" fmla="*/ 307 h 1045"/>
                <a:gd name="T12" fmla="*/ 1037 w 1048"/>
                <a:gd name="T13" fmla="*/ 410 h 1045"/>
                <a:gd name="T14" fmla="*/ 1048 w 1048"/>
                <a:gd name="T15" fmla="*/ 523 h 1045"/>
                <a:gd name="T16" fmla="*/ 1037 w 1048"/>
                <a:gd name="T17" fmla="*/ 634 h 1045"/>
                <a:gd name="T18" fmla="*/ 1002 w 1048"/>
                <a:gd name="T19" fmla="*/ 738 h 1045"/>
                <a:gd name="T20" fmla="*/ 947 w 1048"/>
                <a:gd name="T21" fmla="*/ 830 h 1045"/>
                <a:gd name="T22" fmla="*/ 875 w 1048"/>
                <a:gd name="T23" fmla="*/ 910 h 1045"/>
                <a:gd name="T24" fmla="*/ 788 w 1048"/>
                <a:gd name="T25" fmla="*/ 974 h 1045"/>
                <a:gd name="T26" fmla="*/ 690 w 1048"/>
                <a:gd name="T27" fmla="*/ 1018 h 1045"/>
                <a:gd name="T28" fmla="*/ 581 w 1048"/>
                <a:gd name="T29" fmla="*/ 1042 h 1045"/>
                <a:gd name="T30" fmla="*/ 467 w 1048"/>
                <a:gd name="T31" fmla="*/ 1042 h 1045"/>
                <a:gd name="T32" fmla="*/ 358 w 1048"/>
                <a:gd name="T33" fmla="*/ 1018 h 1045"/>
                <a:gd name="T34" fmla="*/ 260 w 1048"/>
                <a:gd name="T35" fmla="*/ 974 h 1045"/>
                <a:gd name="T36" fmla="*/ 173 w 1048"/>
                <a:gd name="T37" fmla="*/ 910 h 1045"/>
                <a:gd name="T38" fmla="*/ 100 w 1048"/>
                <a:gd name="T39" fmla="*/ 830 h 1045"/>
                <a:gd name="T40" fmla="*/ 46 w 1048"/>
                <a:gd name="T41" fmla="*/ 738 h 1045"/>
                <a:gd name="T42" fmla="*/ 11 w 1048"/>
                <a:gd name="T43" fmla="*/ 634 h 1045"/>
                <a:gd name="T44" fmla="*/ 0 w 1048"/>
                <a:gd name="T45" fmla="*/ 523 h 1045"/>
                <a:gd name="T46" fmla="*/ 10 w 1048"/>
                <a:gd name="T47" fmla="*/ 416 h 1045"/>
                <a:gd name="T48" fmla="*/ 26 w 1048"/>
                <a:gd name="T49" fmla="*/ 368 h 1045"/>
                <a:gd name="T50" fmla="*/ 39 w 1048"/>
                <a:gd name="T51" fmla="*/ 381 h 1045"/>
                <a:gd name="T52" fmla="*/ 62 w 1048"/>
                <a:gd name="T53" fmla="*/ 405 h 1045"/>
                <a:gd name="T54" fmla="*/ 92 w 1048"/>
                <a:gd name="T55" fmla="*/ 435 h 1045"/>
                <a:gd name="T56" fmla="*/ 125 w 1048"/>
                <a:gd name="T57" fmla="*/ 467 h 1045"/>
                <a:gd name="T58" fmla="*/ 158 w 1048"/>
                <a:gd name="T59" fmla="*/ 499 h 1045"/>
                <a:gd name="T60" fmla="*/ 186 w 1048"/>
                <a:gd name="T61" fmla="*/ 527 h 1045"/>
                <a:gd name="T62" fmla="*/ 207 w 1048"/>
                <a:gd name="T63" fmla="*/ 547 h 1045"/>
                <a:gd name="T64" fmla="*/ 216 w 1048"/>
                <a:gd name="T65" fmla="*/ 556 h 1045"/>
                <a:gd name="T66" fmla="*/ 236 w 1048"/>
                <a:gd name="T67" fmla="*/ 636 h 1045"/>
                <a:gd name="T68" fmla="*/ 276 w 1048"/>
                <a:gd name="T69" fmla="*/ 706 h 1045"/>
                <a:gd name="T70" fmla="*/ 332 w 1048"/>
                <a:gd name="T71" fmla="*/ 764 h 1045"/>
                <a:gd name="T72" fmla="*/ 402 w 1048"/>
                <a:gd name="T73" fmla="*/ 805 h 1045"/>
                <a:gd name="T74" fmla="*/ 482 w 1048"/>
                <a:gd name="T75" fmla="*/ 828 h 1045"/>
                <a:gd name="T76" fmla="*/ 566 w 1048"/>
                <a:gd name="T77" fmla="*/ 828 h 1045"/>
                <a:gd name="T78" fmla="*/ 644 w 1048"/>
                <a:gd name="T79" fmla="*/ 806 h 1045"/>
                <a:gd name="T80" fmla="*/ 713 w 1048"/>
                <a:gd name="T81" fmla="*/ 766 h 1045"/>
                <a:gd name="T82" fmla="*/ 769 w 1048"/>
                <a:gd name="T83" fmla="*/ 710 h 1045"/>
                <a:gd name="T84" fmla="*/ 809 w 1048"/>
                <a:gd name="T85" fmla="*/ 642 h 1045"/>
                <a:gd name="T86" fmla="*/ 831 w 1048"/>
                <a:gd name="T87" fmla="*/ 564 h 1045"/>
                <a:gd name="T88" fmla="*/ 831 w 1048"/>
                <a:gd name="T89" fmla="*/ 480 h 1045"/>
                <a:gd name="T90" fmla="*/ 809 w 1048"/>
                <a:gd name="T91" fmla="*/ 401 h 1045"/>
                <a:gd name="T92" fmla="*/ 768 w 1048"/>
                <a:gd name="T93" fmla="*/ 332 h 1045"/>
                <a:gd name="T94" fmla="*/ 710 w 1048"/>
                <a:gd name="T95" fmla="*/ 276 h 1045"/>
                <a:gd name="T96" fmla="*/ 639 w 1048"/>
                <a:gd name="T97" fmla="*/ 236 h 1045"/>
                <a:gd name="T98" fmla="*/ 559 w 1048"/>
                <a:gd name="T99" fmla="*/ 216 h 1045"/>
                <a:gd name="T100" fmla="*/ 550 w 1048"/>
                <a:gd name="T101" fmla="*/ 207 h 1045"/>
                <a:gd name="T102" fmla="*/ 530 w 1048"/>
                <a:gd name="T103" fmla="*/ 186 h 1045"/>
                <a:gd name="T104" fmla="*/ 502 w 1048"/>
                <a:gd name="T105" fmla="*/ 157 h 1045"/>
                <a:gd name="T106" fmla="*/ 470 w 1048"/>
                <a:gd name="T107" fmla="*/ 125 h 1045"/>
                <a:gd name="T108" fmla="*/ 437 w 1048"/>
                <a:gd name="T109" fmla="*/ 92 h 1045"/>
                <a:gd name="T110" fmla="*/ 407 w 1048"/>
                <a:gd name="T111" fmla="*/ 62 h 1045"/>
                <a:gd name="T112" fmla="*/ 384 w 1048"/>
                <a:gd name="T113" fmla="*/ 39 h 1045"/>
                <a:gd name="T114" fmla="*/ 371 w 1048"/>
                <a:gd name="T115" fmla="*/ 25 h 1045"/>
                <a:gd name="T116" fmla="*/ 418 w 1048"/>
                <a:gd name="T117" fmla="*/ 11 h 1045"/>
                <a:gd name="T118" fmla="*/ 524 w 1048"/>
                <a:gd name="T11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8" h="1045">
                  <a:moveTo>
                    <a:pt x="524" y="0"/>
                  </a:moveTo>
                  <a:lnTo>
                    <a:pt x="581" y="3"/>
                  </a:lnTo>
                  <a:lnTo>
                    <a:pt x="636" y="12"/>
                  </a:lnTo>
                  <a:lnTo>
                    <a:pt x="690" y="26"/>
                  </a:lnTo>
                  <a:lnTo>
                    <a:pt x="741" y="46"/>
                  </a:lnTo>
                  <a:lnTo>
                    <a:pt x="788" y="71"/>
                  </a:lnTo>
                  <a:lnTo>
                    <a:pt x="834" y="101"/>
                  </a:lnTo>
                  <a:lnTo>
                    <a:pt x="875" y="135"/>
                  </a:lnTo>
                  <a:lnTo>
                    <a:pt x="914" y="173"/>
                  </a:lnTo>
                  <a:lnTo>
                    <a:pt x="947" y="214"/>
                  </a:lnTo>
                  <a:lnTo>
                    <a:pt x="977" y="258"/>
                  </a:lnTo>
                  <a:lnTo>
                    <a:pt x="1002" y="307"/>
                  </a:lnTo>
                  <a:lnTo>
                    <a:pt x="1022" y="358"/>
                  </a:lnTo>
                  <a:lnTo>
                    <a:pt x="1037" y="410"/>
                  </a:lnTo>
                  <a:lnTo>
                    <a:pt x="1045" y="466"/>
                  </a:lnTo>
                  <a:lnTo>
                    <a:pt x="1048" y="523"/>
                  </a:lnTo>
                  <a:lnTo>
                    <a:pt x="1045" y="579"/>
                  </a:lnTo>
                  <a:lnTo>
                    <a:pt x="1037" y="634"/>
                  </a:lnTo>
                  <a:lnTo>
                    <a:pt x="1022" y="687"/>
                  </a:lnTo>
                  <a:lnTo>
                    <a:pt x="1002" y="738"/>
                  </a:lnTo>
                  <a:lnTo>
                    <a:pt x="977" y="786"/>
                  </a:lnTo>
                  <a:lnTo>
                    <a:pt x="947" y="830"/>
                  </a:lnTo>
                  <a:lnTo>
                    <a:pt x="914" y="872"/>
                  </a:lnTo>
                  <a:lnTo>
                    <a:pt x="875" y="910"/>
                  </a:lnTo>
                  <a:lnTo>
                    <a:pt x="834" y="944"/>
                  </a:lnTo>
                  <a:lnTo>
                    <a:pt x="788" y="974"/>
                  </a:lnTo>
                  <a:lnTo>
                    <a:pt x="741" y="998"/>
                  </a:lnTo>
                  <a:lnTo>
                    <a:pt x="690" y="1018"/>
                  </a:lnTo>
                  <a:lnTo>
                    <a:pt x="636" y="1032"/>
                  </a:lnTo>
                  <a:lnTo>
                    <a:pt x="581" y="1042"/>
                  </a:lnTo>
                  <a:lnTo>
                    <a:pt x="524" y="1045"/>
                  </a:lnTo>
                  <a:lnTo>
                    <a:pt x="467" y="1042"/>
                  </a:lnTo>
                  <a:lnTo>
                    <a:pt x="411" y="1032"/>
                  </a:lnTo>
                  <a:lnTo>
                    <a:pt x="358" y="1018"/>
                  </a:lnTo>
                  <a:lnTo>
                    <a:pt x="308" y="998"/>
                  </a:lnTo>
                  <a:lnTo>
                    <a:pt x="260" y="974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2"/>
                  </a:lnTo>
                  <a:lnTo>
                    <a:pt x="100" y="830"/>
                  </a:lnTo>
                  <a:lnTo>
                    <a:pt x="71" y="786"/>
                  </a:lnTo>
                  <a:lnTo>
                    <a:pt x="46" y="738"/>
                  </a:lnTo>
                  <a:lnTo>
                    <a:pt x="27" y="687"/>
                  </a:lnTo>
                  <a:lnTo>
                    <a:pt x="11" y="634"/>
                  </a:lnTo>
                  <a:lnTo>
                    <a:pt x="3" y="579"/>
                  </a:lnTo>
                  <a:lnTo>
                    <a:pt x="0" y="523"/>
                  </a:lnTo>
                  <a:lnTo>
                    <a:pt x="2" y="469"/>
                  </a:lnTo>
                  <a:lnTo>
                    <a:pt x="10" y="416"/>
                  </a:lnTo>
                  <a:lnTo>
                    <a:pt x="24" y="367"/>
                  </a:lnTo>
                  <a:lnTo>
                    <a:pt x="26" y="368"/>
                  </a:lnTo>
                  <a:lnTo>
                    <a:pt x="31" y="373"/>
                  </a:lnTo>
                  <a:lnTo>
                    <a:pt x="39" y="381"/>
                  </a:lnTo>
                  <a:lnTo>
                    <a:pt x="50" y="393"/>
                  </a:lnTo>
                  <a:lnTo>
                    <a:pt x="62" y="405"/>
                  </a:lnTo>
                  <a:lnTo>
                    <a:pt x="76" y="419"/>
                  </a:lnTo>
                  <a:lnTo>
                    <a:pt x="92" y="435"/>
                  </a:lnTo>
                  <a:lnTo>
                    <a:pt x="109" y="450"/>
                  </a:lnTo>
                  <a:lnTo>
                    <a:pt x="125" y="467"/>
                  </a:lnTo>
                  <a:lnTo>
                    <a:pt x="142" y="483"/>
                  </a:lnTo>
                  <a:lnTo>
                    <a:pt x="158" y="499"/>
                  </a:lnTo>
                  <a:lnTo>
                    <a:pt x="173" y="513"/>
                  </a:lnTo>
                  <a:lnTo>
                    <a:pt x="186" y="527"/>
                  </a:lnTo>
                  <a:lnTo>
                    <a:pt x="198" y="538"/>
                  </a:lnTo>
                  <a:lnTo>
                    <a:pt x="207" y="547"/>
                  </a:lnTo>
                  <a:lnTo>
                    <a:pt x="213" y="554"/>
                  </a:lnTo>
                  <a:lnTo>
                    <a:pt x="216" y="556"/>
                  </a:lnTo>
                  <a:lnTo>
                    <a:pt x="224" y="597"/>
                  </a:lnTo>
                  <a:lnTo>
                    <a:pt x="236" y="636"/>
                  </a:lnTo>
                  <a:lnTo>
                    <a:pt x="254" y="673"/>
                  </a:lnTo>
                  <a:lnTo>
                    <a:pt x="276" y="706"/>
                  </a:lnTo>
                  <a:lnTo>
                    <a:pt x="302" y="737"/>
                  </a:lnTo>
                  <a:lnTo>
                    <a:pt x="332" y="764"/>
                  </a:lnTo>
                  <a:lnTo>
                    <a:pt x="366" y="787"/>
                  </a:lnTo>
                  <a:lnTo>
                    <a:pt x="402" y="805"/>
                  </a:lnTo>
                  <a:lnTo>
                    <a:pt x="440" y="819"/>
                  </a:lnTo>
                  <a:lnTo>
                    <a:pt x="482" y="828"/>
                  </a:lnTo>
                  <a:lnTo>
                    <a:pt x="524" y="830"/>
                  </a:lnTo>
                  <a:lnTo>
                    <a:pt x="566" y="828"/>
                  </a:lnTo>
                  <a:lnTo>
                    <a:pt x="606" y="820"/>
                  </a:lnTo>
                  <a:lnTo>
                    <a:pt x="644" y="806"/>
                  </a:lnTo>
                  <a:lnTo>
                    <a:pt x="681" y="789"/>
                  </a:lnTo>
                  <a:lnTo>
                    <a:pt x="713" y="766"/>
                  </a:lnTo>
                  <a:lnTo>
                    <a:pt x="743" y="740"/>
                  </a:lnTo>
                  <a:lnTo>
                    <a:pt x="769" y="710"/>
                  </a:lnTo>
                  <a:lnTo>
                    <a:pt x="791" y="677"/>
                  </a:lnTo>
                  <a:lnTo>
                    <a:pt x="809" y="642"/>
                  </a:lnTo>
                  <a:lnTo>
                    <a:pt x="823" y="604"/>
                  </a:lnTo>
                  <a:lnTo>
                    <a:pt x="831" y="564"/>
                  </a:lnTo>
                  <a:lnTo>
                    <a:pt x="834" y="523"/>
                  </a:lnTo>
                  <a:lnTo>
                    <a:pt x="831" y="480"/>
                  </a:lnTo>
                  <a:lnTo>
                    <a:pt x="823" y="439"/>
                  </a:lnTo>
                  <a:lnTo>
                    <a:pt x="809" y="401"/>
                  </a:lnTo>
                  <a:lnTo>
                    <a:pt x="790" y="365"/>
                  </a:lnTo>
                  <a:lnTo>
                    <a:pt x="768" y="332"/>
                  </a:lnTo>
                  <a:lnTo>
                    <a:pt x="741" y="302"/>
                  </a:lnTo>
                  <a:lnTo>
                    <a:pt x="710" y="276"/>
                  </a:lnTo>
                  <a:lnTo>
                    <a:pt x="676" y="253"/>
                  </a:lnTo>
                  <a:lnTo>
                    <a:pt x="639" y="236"/>
                  </a:lnTo>
                  <a:lnTo>
                    <a:pt x="601" y="223"/>
                  </a:lnTo>
                  <a:lnTo>
                    <a:pt x="559" y="216"/>
                  </a:lnTo>
                  <a:lnTo>
                    <a:pt x="556" y="213"/>
                  </a:lnTo>
                  <a:lnTo>
                    <a:pt x="550" y="207"/>
                  </a:lnTo>
                  <a:lnTo>
                    <a:pt x="542" y="198"/>
                  </a:lnTo>
                  <a:lnTo>
                    <a:pt x="530" y="186"/>
                  </a:lnTo>
                  <a:lnTo>
                    <a:pt x="517" y="173"/>
                  </a:lnTo>
                  <a:lnTo>
                    <a:pt x="502" y="157"/>
                  </a:lnTo>
                  <a:lnTo>
                    <a:pt x="487" y="142"/>
                  </a:lnTo>
                  <a:lnTo>
                    <a:pt x="470" y="125"/>
                  </a:lnTo>
                  <a:lnTo>
                    <a:pt x="454" y="109"/>
                  </a:lnTo>
                  <a:lnTo>
                    <a:pt x="437" y="92"/>
                  </a:lnTo>
                  <a:lnTo>
                    <a:pt x="422" y="77"/>
                  </a:lnTo>
                  <a:lnTo>
                    <a:pt x="407" y="62"/>
                  </a:lnTo>
                  <a:lnTo>
                    <a:pt x="395" y="49"/>
                  </a:lnTo>
                  <a:lnTo>
                    <a:pt x="384" y="39"/>
                  </a:lnTo>
                  <a:lnTo>
                    <a:pt x="376" y="30"/>
                  </a:lnTo>
                  <a:lnTo>
                    <a:pt x="371" y="25"/>
                  </a:lnTo>
                  <a:lnTo>
                    <a:pt x="369" y="23"/>
                  </a:lnTo>
                  <a:lnTo>
                    <a:pt x="418" y="11"/>
                  </a:lnTo>
                  <a:lnTo>
                    <a:pt x="47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Freeform 113"/>
            <p:cNvSpPr>
              <a:spLocks/>
            </p:cNvSpPr>
            <p:nvPr/>
          </p:nvSpPr>
          <p:spPr bwMode="auto">
            <a:xfrm>
              <a:off x="7746101" y="3899240"/>
              <a:ext cx="2802710" cy="2802706"/>
            </a:xfrm>
            <a:custGeom>
              <a:avLst/>
              <a:gdLst>
                <a:gd name="T0" fmla="*/ 1094 w 1884"/>
                <a:gd name="T1" fmla="*/ 12 h 1875"/>
                <a:gd name="T2" fmla="*/ 1308 w 1884"/>
                <a:gd name="T3" fmla="*/ 73 h 1875"/>
                <a:gd name="T4" fmla="*/ 1498 w 1884"/>
                <a:gd name="T5" fmla="*/ 180 h 1875"/>
                <a:gd name="T6" fmla="*/ 1657 w 1884"/>
                <a:gd name="T7" fmla="*/ 327 h 1875"/>
                <a:gd name="T8" fmla="*/ 1778 w 1884"/>
                <a:gd name="T9" fmla="*/ 506 h 1875"/>
                <a:gd name="T10" fmla="*/ 1856 w 1884"/>
                <a:gd name="T11" fmla="*/ 712 h 1875"/>
                <a:gd name="T12" fmla="*/ 1884 w 1884"/>
                <a:gd name="T13" fmla="*/ 938 h 1875"/>
                <a:gd name="T14" fmla="*/ 1856 w 1884"/>
                <a:gd name="T15" fmla="*/ 1163 h 1875"/>
                <a:gd name="T16" fmla="*/ 1778 w 1884"/>
                <a:gd name="T17" fmla="*/ 1368 h 1875"/>
                <a:gd name="T18" fmla="*/ 1657 w 1884"/>
                <a:gd name="T19" fmla="*/ 1547 h 1875"/>
                <a:gd name="T20" fmla="*/ 1498 w 1884"/>
                <a:gd name="T21" fmla="*/ 1694 h 1875"/>
                <a:gd name="T22" fmla="*/ 1308 w 1884"/>
                <a:gd name="T23" fmla="*/ 1801 h 1875"/>
                <a:gd name="T24" fmla="*/ 1094 w 1884"/>
                <a:gd name="T25" fmla="*/ 1863 h 1875"/>
                <a:gd name="T26" fmla="*/ 865 w 1884"/>
                <a:gd name="T27" fmla="*/ 1871 h 1875"/>
                <a:gd name="T28" fmla="*/ 645 w 1884"/>
                <a:gd name="T29" fmla="*/ 1827 h 1875"/>
                <a:gd name="T30" fmla="*/ 447 w 1884"/>
                <a:gd name="T31" fmla="*/ 1734 h 1875"/>
                <a:gd name="T32" fmla="*/ 277 w 1884"/>
                <a:gd name="T33" fmla="*/ 1600 h 1875"/>
                <a:gd name="T34" fmla="*/ 141 w 1884"/>
                <a:gd name="T35" fmla="*/ 1431 h 1875"/>
                <a:gd name="T36" fmla="*/ 48 w 1884"/>
                <a:gd name="T37" fmla="*/ 1234 h 1875"/>
                <a:gd name="T38" fmla="*/ 3 w 1884"/>
                <a:gd name="T39" fmla="*/ 1014 h 1875"/>
                <a:gd name="T40" fmla="*/ 12 w 1884"/>
                <a:gd name="T41" fmla="*/ 794 h 1875"/>
                <a:gd name="T42" fmla="*/ 67 w 1884"/>
                <a:gd name="T43" fmla="*/ 592 h 1875"/>
                <a:gd name="T44" fmla="*/ 286 w 1884"/>
                <a:gd name="T45" fmla="*/ 626 h 1875"/>
                <a:gd name="T46" fmla="*/ 227 w 1884"/>
                <a:gd name="T47" fmla="*/ 807 h 1875"/>
                <a:gd name="T48" fmla="*/ 218 w 1884"/>
                <a:gd name="T49" fmla="*/ 1003 h 1875"/>
                <a:gd name="T50" fmla="*/ 261 w 1884"/>
                <a:gd name="T51" fmla="*/ 1189 h 1875"/>
                <a:gd name="T52" fmla="*/ 348 w 1884"/>
                <a:gd name="T53" fmla="*/ 1354 h 1875"/>
                <a:gd name="T54" fmla="*/ 474 w 1884"/>
                <a:gd name="T55" fmla="*/ 1491 h 1875"/>
                <a:gd name="T56" fmla="*/ 631 w 1884"/>
                <a:gd name="T57" fmla="*/ 1591 h 1875"/>
                <a:gd name="T58" fmla="*/ 812 w 1884"/>
                <a:gd name="T59" fmla="*/ 1650 h 1875"/>
                <a:gd name="T60" fmla="*/ 1008 w 1884"/>
                <a:gd name="T61" fmla="*/ 1658 h 1875"/>
                <a:gd name="T62" fmla="*/ 1195 w 1884"/>
                <a:gd name="T63" fmla="*/ 1616 h 1875"/>
                <a:gd name="T64" fmla="*/ 1361 w 1884"/>
                <a:gd name="T65" fmla="*/ 1528 h 1875"/>
                <a:gd name="T66" fmla="*/ 1498 w 1884"/>
                <a:gd name="T67" fmla="*/ 1403 h 1875"/>
                <a:gd name="T68" fmla="*/ 1599 w 1884"/>
                <a:gd name="T69" fmla="*/ 1247 h 1875"/>
                <a:gd name="T70" fmla="*/ 1657 w 1884"/>
                <a:gd name="T71" fmla="*/ 1067 h 1875"/>
                <a:gd name="T72" fmla="*/ 1665 w 1884"/>
                <a:gd name="T73" fmla="*/ 872 h 1875"/>
                <a:gd name="T74" fmla="*/ 1623 w 1884"/>
                <a:gd name="T75" fmla="*/ 685 h 1875"/>
                <a:gd name="T76" fmla="*/ 1536 w 1884"/>
                <a:gd name="T77" fmla="*/ 520 h 1875"/>
                <a:gd name="T78" fmla="*/ 1411 w 1884"/>
                <a:gd name="T79" fmla="*/ 384 h 1875"/>
                <a:gd name="T80" fmla="*/ 1253 w 1884"/>
                <a:gd name="T81" fmla="*/ 283 h 1875"/>
                <a:gd name="T82" fmla="*/ 1073 w 1884"/>
                <a:gd name="T83" fmla="*/ 226 h 1875"/>
                <a:gd name="T84" fmla="*/ 876 w 1884"/>
                <a:gd name="T85" fmla="*/ 216 h 1875"/>
                <a:gd name="T86" fmla="*/ 688 w 1884"/>
                <a:gd name="T87" fmla="*/ 259 h 1875"/>
                <a:gd name="T88" fmla="*/ 533 w 1884"/>
                <a:gd name="T89" fmla="*/ 93 h 1875"/>
                <a:gd name="T90" fmla="*/ 729 w 1884"/>
                <a:gd name="T91" fmla="*/ 23 h 1875"/>
                <a:gd name="T92" fmla="*/ 942 w 1884"/>
                <a:gd name="T93" fmla="*/ 0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4" h="1875">
                  <a:moveTo>
                    <a:pt x="942" y="0"/>
                  </a:moveTo>
                  <a:lnTo>
                    <a:pt x="1019" y="3"/>
                  </a:lnTo>
                  <a:lnTo>
                    <a:pt x="1094" y="12"/>
                  </a:lnTo>
                  <a:lnTo>
                    <a:pt x="1168" y="27"/>
                  </a:lnTo>
                  <a:lnTo>
                    <a:pt x="1240" y="47"/>
                  </a:lnTo>
                  <a:lnTo>
                    <a:pt x="1308" y="73"/>
                  </a:lnTo>
                  <a:lnTo>
                    <a:pt x="1374" y="104"/>
                  </a:lnTo>
                  <a:lnTo>
                    <a:pt x="1437" y="140"/>
                  </a:lnTo>
                  <a:lnTo>
                    <a:pt x="1498" y="180"/>
                  </a:lnTo>
                  <a:lnTo>
                    <a:pt x="1555" y="226"/>
                  </a:lnTo>
                  <a:lnTo>
                    <a:pt x="1607" y="274"/>
                  </a:lnTo>
                  <a:lnTo>
                    <a:pt x="1657" y="327"/>
                  </a:lnTo>
                  <a:lnTo>
                    <a:pt x="1702" y="384"/>
                  </a:lnTo>
                  <a:lnTo>
                    <a:pt x="1742" y="443"/>
                  </a:lnTo>
                  <a:lnTo>
                    <a:pt x="1778" y="506"/>
                  </a:lnTo>
                  <a:lnTo>
                    <a:pt x="1809" y="572"/>
                  </a:lnTo>
                  <a:lnTo>
                    <a:pt x="1835" y="642"/>
                  </a:lnTo>
                  <a:lnTo>
                    <a:pt x="1856" y="712"/>
                  </a:lnTo>
                  <a:lnTo>
                    <a:pt x="1872" y="785"/>
                  </a:lnTo>
                  <a:lnTo>
                    <a:pt x="1881" y="860"/>
                  </a:lnTo>
                  <a:lnTo>
                    <a:pt x="1884" y="938"/>
                  </a:lnTo>
                  <a:lnTo>
                    <a:pt x="1881" y="1014"/>
                  </a:lnTo>
                  <a:lnTo>
                    <a:pt x="1872" y="1089"/>
                  </a:lnTo>
                  <a:lnTo>
                    <a:pt x="1856" y="1163"/>
                  </a:lnTo>
                  <a:lnTo>
                    <a:pt x="1835" y="1234"/>
                  </a:lnTo>
                  <a:lnTo>
                    <a:pt x="1809" y="1302"/>
                  </a:lnTo>
                  <a:lnTo>
                    <a:pt x="1778" y="1368"/>
                  </a:lnTo>
                  <a:lnTo>
                    <a:pt x="1742" y="1431"/>
                  </a:lnTo>
                  <a:lnTo>
                    <a:pt x="1702" y="1491"/>
                  </a:lnTo>
                  <a:lnTo>
                    <a:pt x="1657" y="1547"/>
                  </a:lnTo>
                  <a:lnTo>
                    <a:pt x="1607" y="1600"/>
                  </a:lnTo>
                  <a:lnTo>
                    <a:pt x="1555" y="1649"/>
                  </a:lnTo>
                  <a:lnTo>
                    <a:pt x="1498" y="1694"/>
                  </a:lnTo>
                  <a:lnTo>
                    <a:pt x="1437" y="1734"/>
                  </a:lnTo>
                  <a:lnTo>
                    <a:pt x="1374" y="1770"/>
                  </a:lnTo>
                  <a:lnTo>
                    <a:pt x="1308" y="1801"/>
                  </a:lnTo>
                  <a:lnTo>
                    <a:pt x="1240" y="1827"/>
                  </a:lnTo>
                  <a:lnTo>
                    <a:pt x="1168" y="1848"/>
                  </a:lnTo>
                  <a:lnTo>
                    <a:pt x="1094" y="1863"/>
                  </a:lnTo>
                  <a:lnTo>
                    <a:pt x="1019" y="1871"/>
                  </a:lnTo>
                  <a:lnTo>
                    <a:pt x="942" y="1875"/>
                  </a:lnTo>
                  <a:lnTo>
                    <a:pt x="865" y="1871"/>
                  </a:lnTo>
                  <a:lnTo>
                    <a:pt x="790" y="1863"/>
                  </a:lnTo>
                  <a:lnTo>
                    <a:pt x="716" y="1848"/>
                  </a:lnTo>
                  <a:lnTo>
                    <a:pt x="645" y="1827"/>
                  </a:lnTo>
                  <a:lnTo>
                    <a:pt x="576" y="1801"/>
                  </a:lnTo>
                  <a:lnTo>
                    <a:pt x="510" y="1770"/>
                  </a:lnTo>
                  <a:lnTo>
                    <a:pt x="447" y="1734"/>
                  </a:lnTo>
                  <a:lnTo>
                    <a:pt x="387" y="1694"/>
                  </a:lnTo>
                  <a:lnTo>
                    <a:pt x="330" y="1649"/>
                  </a:lnTo>
                  <a:lnTo>
                    <a:pt x="277" y="1600"/>
                  </a:lnTo>
                  <a:lnTo>
                    <a:pt x="227" y="1547"/>
                  </a:lnTo>
                  <a:lnTo>
                    <a:pt x="183" y="1491"/>
                  </a:lnTo>
                  <a:lnTo>
                    <a:pt x="141" y="1431"/>
                  </a:lnTo>
                  <a:lnTo>
                    <a:pt x="106" y="1368"/>
                  </a:lnTo>
                  <a:lnTo>
                    <a:pt x="75" y="1302"/>
                  </a:lnTo>
                  <a:lnTo>
                    <a:pt x="48" y="1234"/>
                  </a:lnTo>
                  <a:lnTo>
                    <a:pt x="28" y="1163"/>
                  </a:lnTo>
                  <a:lnTo>
                    <a:pt x="13" y="1089"/>
                  </a:lnTo>
                  <a:lnTo>
                    <a:pt x="3" y="1014"/>
                  </a:lnTo>
                  <a:lnTo>
                    <a:pt x="0" y="938"/>
                  </a:lnTo>
                  <a:lnTo>
                    <a:pt x="3" y="864"/>
                  </a:lnTo>
                  <a:lnTo>
                    <a:pt x="12" y="794"/>
                  </a:lnTo>
                  <a:lnTo>
                    <a:pt x="25" y="724"/>
                  </a:lnTo>
                  <a:lnTo>
                    <a:pt x="44" y="657"/>
                  </a:lnTo>
                  <a:lnTo>
                    <a:pt x="67" y="592"/>
                  </a:lnTo>
                  <a:lnTo>
                    <a:pt x="95" y="529"/>
                  </a:lnTo>
                  <a:lnTo>
                    <a:pt x="127" y="468"/>
                  </a:lnTo>
                  <a:lnTo>
                    <a:pt x="286" y="626"/>
                  </a:lnTo>
                  <a:lnTo>
                    <a:pt x="261" y="684"/>
                  </a:lnTo>
                  <a:lnTo>
                    <a:pt x="242" y="745"/>
                  </a:lnTo>
                  <a:lnTo>
                    <a:pt x="227" y="807"/>
                  </a:lnTo>
                  <a:lnTo>
                    <a:pt x="219" y="872"/>
                  </a:lnTo>
                  <a:lnTo>
                    <a:pt x="216" y="938"/>
                  </a:lnTo>
                  <a:lnTo>
                    <a:pt x="218" y="1003"/>
                  </a:lnTo>
                  <a:lnTo>
                    <a:pt x="227" y="1067"/>
                  </a:lnTo>
                  <a:lnTo>
                    <a:pt x="242" y="1130"/>
                  </a:lnTo>
                  <a:lnTo>
                    <a:pt x="261" y="1189"/>
                  </a:lnTo>
                  <a:lnTo>
                    <a:pt x="285" y="1247"/>
                  </a:lnTo>
                  <a:lnTo>
                    <a:pt x="315" y="1302"/>
                  </a:lnTo>
                  <a:lnTo>
                    <a:pt x="348" y="1354"/>
                  </a:lnTo>
                  <a:lnTo>
                    <a:pt x="387" y="1403"/>
                  </a:lnTo>
                  <a:lnTo>
                    <a:pt x="428" y="1448"/>
                  </a:lnTo>
                  <a:lnTo>
                    <a:pt x="474" y="1491"/>
                  </a:lnTo>
                  <a:lnTo>
                    <a:pt x="524" y="1528"/>
                  </a:lnTo>
                  <a:lnTo>
                    <a:pt x="575" y="1562"/>
                  </a:lnTo>
                  <a:lnTo>
                    <a:pt x="631" y="1591"/>
                  </a:lnTo>
                  <a:lnTo>
                    <a:pt x="689" y="1616"/>
                  </a:lnTo>
                  <a:lnTo>
                    <a:pt x="749" y="1635"/>
                  </a:lnTo>
                  <a:lnTo>
                    <a:pt x="812" y="1650"/>
                  </a:lnTo>
                  <a:lnTo>
                    <a:pt x="876" y="1658"/>
                  </a:lnTo>
                  <a:lnTo>
                    <a:pt x="942" y="1661"/>
                  </a:lnTo>
                  <a:lnTo>
                    <a:pt x="1008" y="1658"/>
                  </a:lnTo>
                  <a:lnTo>
                    <a:pt x="1073" y="1650"/>
                  </a:lnTo>
                  <a:lnTo>
                    <a:pt x="1135" y="1635"/>
                  </a:lnTo>
                  <a:lnTo>
                    <a:pt x="1195" y="1616"/>
                  </a:lnTo>
                  <a:lnTo>
                    <a:pt x="1253" y="1591"/>
                  </a:lnTo>
                  <a:lnTo>
                    <a:pt x="1309" y="1562"/>
                  </a:lnTo>
                  <a:lnTo>
                    <a:pt x="1361" y="1528"/>
                  </a:lnTo>
                  <a:lnTo>
                    <a:pt x="1411" y="1491"/>
                  </a:lnTo>
                  <a:lnTo>
                    <a:pt x="1456" y="1448"/>
                  </a:lnTo>
                  <a:lnTo>
                    <a:pt x="1498" y="1403"/>
                  </a:lnTo>
                  <a:lnTo>
                    <a:pt x="1536" y="1354"/>
                  </a:lnTo>
                  <a:lnTo>
                    <a:pt x="1569" y="1302"/>
                  </a:lnTo>
                  <a:lnTo>
                    <a:pt x="1599" y="1247"/>
                  </a:lnTo>
                  <a:lnTo>
                    <a:pt x="1623" y="1189"/>
                  </a:lnTo>
                  <a:lnTo>
                    <a:pt x="1643" y="1130"/>
                  </a:lnTo>
                  <a:lnTo>
                    <a:pt x="1657" y="1067"/>
                  </a:lnTo>
                  <a:lnTo>
                    <a:pt x="1665" y="1003"/>
                  </a:lnTo>
                  <a:lnTo>
                    <a:pt x="1669" y="938"/>
                  </a:lnTo>
                  <a:lnTo>
                    <a:pt x="1665" y="872"/>
                  </a:lnTo>
                  <a:lnTo>
                    <a:pt x="1657" y="808"/>
                  </a:lnTo>
                  <a:lnTo>
                    <a:pt x="1643" y="745"/>
                  </a:lnTo>
                  <a:lnTo>
                    <a:pt x="1623" y="685"/>
                  </a:lnTo>
                  <a:lnTo>
                    <a:pt x="1599" y="627"/>
                  </a:lnTo>
                  <a:lnTo>
                    <a:pt x="1569" y="572"/>
                  </a:lnTo>
                  <a:lnTo>
                    <a:pt x="1536" y="520"/>
                  </a:lnTo>
                  <a:lnTo>
                    <a:pt x="1498" y="471"/>
                  </a:lnTo>
                  <a:lnTo>
                    <a:pt x="1456" y="426"/>
                  </a:lnTo>
                  <a:lnTo>
                    <a:pt x="1411" y="384"/>
                  </a:lnTo>
                  <a:lnTo>
                    <a:pt x="1361" y="346"/>
                  </a:lnTo>
                  <a:lnTo>
                    <a:pt x="1309" y="312"/>
                  </a:lnTo>
                  <a:lnTo>
                    <a:pt x="1253" y="283"/>
                  </a:lnTo>
                  <a:lnTo>
                    <a:pt x="1195" y="259"/>
                  </a:lnTo>
                  <a:lnTo>
                    <a:pt x="1135" y="239"/>
                  </a:lnTo>
                  <a:lnTo>
                    <a:pt x="1073" y="226"/>
                  </a:lnTo>
                  <a:lnTo>
                    <a:pt x="1008" y="216"/>
                  </a:lnTo>
                  <a:lnTo>
                    <a:pt x="942" y="213"/>
                  </a:lnTo>
                  <a:lnTo>
                    <a:pt x="876" y="216"/>
                  </a:lnTo>
                  <a:lnTo>
                    <a:pt x="812" y="226"/>
                  </a:lnTo>
                  <a:lnTo>
                    <a:pt x="749" y="239"/>
                  </a:lnTo>
                  <a:lnTo>
                    <a:pt x="688" y="259"/>
                  </a:lnTo>
                  <a:lnTo>
                    <a:pt x="630" y="283"/>
                  </a:lnTo>
                  <a:lnTo>
                    <a:pt x="472" y="126"/>
                  </a:lnTo>
                  <a:lnTo>
                    <a:pt x="533" y="93"/>
                  </a:lnTo>
                  <a:lnTo>
                    <a:pt x="596" y="66"/>
                  </a:lnTo>
                  <a:lnTo>
                    <a:pt x="661" y="42"/>
                  </a:lnTo>
                  <a:lnTo>
                    <a:pt x="729" y="23"/>
                  </a:lnTo>
                  <a:lnTo>
                    <a:pt x="798" y="10"/>
                  </a:lnTo>
                  <a:lnTo>
                    <a:pt x="870" y="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" name="Freeform 114"/>
            <p:cNvSpPr>
              <a:spLocks/>
            </p:cNvSpPr>
            <p:nvPr/>
          </p:nvSpPr>
          <p:spPr bwMode="auto">
            <a:xfrm>
              <a:off x="7118294" y="3293857"/>
              <a:ext cx="1950686" cy="1928262"/>
            </a:xfrm>
            <a:custGeom>
              <a:avLst/>
              <a:gdLst>
                <a:gd name="T0" fmla="*/ 144 w 1296"/>
                <a:gd name="T1" fmla="*/ 0 h 1290"/>
                <a:gd name="T2" fmla="*/ 1267 w 1296"/>
                <a:gd name="T3" fmla="*/ 1118 h 1290"/>
                <a:gd name="T4" fmla="*/ 1282 w 1296"/>
                <a:gd name="T5" fmla="*/ 1136 h 1290"/>
                <a:gd name="T6" fmla="*/ 1292 w 1296"/>
                <a:gd name="T7" fmla="*/ 1157 h 1290"/>
                <a:gd name="T8" fmla="*/ 1296 w 1296"/>
                <a:gd name="T9" fmla="*/ 1178 h 1290"/>
                <a:gd name="T10" fmla="*/ 1296 w 1296"/>
                <a:gd name="T11" fmla="*/ 1200 h 1290"/>
                <a:gd name="T12" fmla="*/ 1292 w 1296"/>
                <a:gd name="T13" fmla="*/ 1222 h 1290"/>
                <a:gd name="T14" fmla="*/ 1282 w 1296"/>
                <a:gd name="T15" fmla="*/ 1242 h 1290"/>
                <a:gd name="T16" fmla="*/ 1267 w 1296"/>
                <a:gd name="T17" fmla="*/ 1260 h 1290"/>
                <a:gd name="T18" fmla="*/ 1252 w 1296"/>
                <a:gd name="T19" fmla="*/ 1273 h 1290"/>
                <a:gd name="T20" fmla="*/ 1234 w 1296"/>
                <a:gd name="T21" fmla="*/ 1283 h 1290"/>
                <a:gd name="T22" fmla="*/ 1215 w 1296"/>
                <a:gd name="T23" fmla="*/ 1288 h 1290"/>
                <a:gd name="T24" fmla="*/ 1196 w 1296"/>
                <a:gd name="T25" fmla="*/ 1290 h 1290"/>
                <a:gd name="T26" fmla="*/ 1177 w 1296"/>
                <a:gd name="T27" fmla="*/ 1288 h 1290"/>
                <a:gd name="T28" fmla="*/ 1158 w 1296"/>
                <a:gd name="T29" fmla="*/ 1283 h 1290"/>
                <a:gd name="T30" fmla="*/ 1141 w 1296"/>
                <a:gd name="T31" fmla="*/ 1273 h 1290"/>
                <a:gd name="T32" fmla="*/ 1124 w 1296"/>
                <a:gd name="T33" fmla="*/ 1260 h 1290"/>
                <a:gd name="T34" fmla="*/ 0 w 1296"/>
                <a:gd name="T35" fmla="*/ 142 h 1290"/>
                <a:gd name="T36" fmla="*/ 26 w 1296"/>
                <a:gd name="T37" fmla="*/ 142 h 1290"/>
                <a:gd name="T38" fmla="*/ 53 w 1296"/>
                <a:gd name="T39" fmla="*/ 138 h 1290"/>
                <a:gd name="T40" fmla="*/ 78 w 1296"/>
                <a:gd name="T41" fmla="*/ 129 h 1290"/>
                <a:gd name="T42" fmla="*/ 99 w 1296"/>
                <a:gd name="T43" fmla="*/ 116 h 1290"/>
                <a:gd name="T44" fmla="*/ 118 w 1296"/>
                <a:gd name="T45" fmla="*/ 97 h 1290"/>
                <a:gd name="T46" fmla="*/ 131 w 1296"/>
                <a:gd name="T47" fmla="*/ 75 h 1290"/>
                <a:gd name="T48" fmla="*/ 141 w 1296"/>
                <a:gd name="T49" fmla="*/ 51 h 1290"/>
                <a:gd name="T50" fmla="*/ 144 w 1296"/>
                <a:gd name="T51" fmla="*/ 24 h 1290"/>
                <a:gd name="T52" fmla="*/ 144 w 1296"/>
                <a:gd name="T5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6" h="1290">
                  <a:moveTo>
                    <a:pt x="144" y="0"/>
                  </a:moveTo>
                  <a:lnTo>
                    <a:pt x="1267" y="1118"/>
                  </a:lnTo>
                  <a:lnTo>
                    <a:pt x="1282" y="1136"/>
                  </a:lnTo>
                  <a:lnTo>
                    <a:pt x="1292" y="1157"/>
                  </a:lnTo>
                  <a:lnTo>
                    <a:pt x="1296" y="1178"/>
                  </a:lnTo>
                  <a:lnTo>
                    <a:pt x="1296" y="1200"/>
                  </a:lnTo>
                  <a:lnTo>
                    <a:pt x="1292" y="1222"/>
                  </a:lnTo>
                  <a:lnTo>
                    <a:pt x="1282" y="1242"/>
                  </a:lnTo>
                  <a:lnTo>
                    <a:pt x="1267" y="1260"/>
                  </a:lnTo>
                  <a:lnTo>
                    <a:pt x="1252" y="1273"/>
                  </a:lnTo>
                  <a:lnTo>
                    <a:pt x="1234" y="1283"/>
                  </a:lnTo>
                  <a:lnTo>
                    <a:pt x="1215" y="1288"/>
                  </a:lnTo>
                  <a:lnTo>
                    <a:pt x="1196" y="1290"/>
                  </a:lnTo>
                  <a:lnTo>
                    <a:pt x="1177" y="1288"/>
                  </a:lnTo>
                  <a:lnTo>
                    <a:pt x="1158" y="1283"/>
                  </a:lnTo>
                  <a:lnTo>
                    <a:pt x="1141" y="1273"/>
                  </a:lnTo>
                  <a:lnTo>
                    <a:pt x="1124" y="1260"/>
                  </a:lnTo>
                  <a:lnTo>
                    <a:pt x="0" y="142"/>
                  </a:lnTo>
                  <a:lnTo>
                    <a:pt x="26" y="142"/>
                  </a:lnTo>
                  <a:lnTo>
                    <a:pt x="53" y="138"/>
                  </a:lnTo>
                  <a:lnTo>
                    <a:pt x="78" y="129"/>
                  </a:lnTo>
                  <a:lnTo>
                    <a:pt x="99" y="116"/>
                  </a:lnTo>
                  <a:lnTo>
                    <a:pt x="118" y="97"/>
                  </a:lnTo>
                  <a:lnTo>
                    <a:pt x="131" y="75"/>
                  </a:lnTo>
                  <a:lnTo>
                    <a:pt x="141" y="51"/>
                  </a:lnTo>
                  <a:lnTo>
                    <a:pt x="144" y="2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" name="Freeform 115"/>
            <p:cNvSpPr>
              <a:spLocks/>
            </p:cNvSpPr>
            <p:nvPr/>
          </p:nvSpPr>
          <p:spPr bwMode="auto">
            <a:xfrm>
              <a:off x="6804389" y="2979952"/>
              <a:ext cx="4663711" cy="4641281"/>
            </a:xfrm>
            <a:custGeom>
              <a:avLst/>
              <a:gdLst>
                <a:gd name="T0" fmla="*/ 1764 w 3122"/>
                <a:gd name="T1" fmla="*/ 13 h 3109"/>
                <a:gd name="T2" fmla="*/ 2054 w 3122"/>
                <a:gd name="T3" fmla="*/ 79 h 3109"/>
                <a:gd name="T4" fmla="*/ 2321 w 3122"/>
                <a:gd name="T5" fmla="*/ 197 h 3109"/>
                <a:gd name="T6" fmla="*/ 2558 w 3122"/>
                <a:gd name="T7" fmla="*/ 359 h 3109"/>
                <a:gd name="T8" fmla="*/ 2761 w 3122"/>
                <a:gd name="T9" fmla="*/ 561 h 3109"/>
                <a:gd name="T10" fmla="*/ 2925 w 3122"/>
                <a:gd name="T11" fmla="*/ 798 h 3109"/>
                <a:gd name="T12" fmla="*/ 3043 w 3122"/>
                <a:gd name="T13" fmla="*/ 1063 h 3109"/>
                <a:gd name="T14" fmla="*/ 3109 w 3122"/>
                <a:gd name="T15" fmla="*/ 1351 h 3109"/>
                <a:gd name="T16" fmla="*/ 3119 w 3122"/>
                <a:gd name="T17" fmla="*/ 1656 h 3109"/>
                <a:gd name="T18" fmla="*/ 3071 w 3122"/>
                <a:gd name="T19" fmla="*/ 1951 h 3109"/>
                <a:gd name="T20" fmla="*/ 2969 w 3122"/>
                <a:gd name="T21" fmla="*/ 2224 h 3109"/>
                <a:gd name="T22" fmla="*/ 2820 w 3122"/>
                <a:gd name="T23" fmla="*/ 2472 h 3109"/>
                <a:gd name="T24" fmla="*/ 2629 w 3122"/>
                <a:gd name="T25" fmla="*/ 2687 h 3109"/>
                <a:gd name="T26" fmla="*/ 2404 w 3122"/>
                <a:gd name="T27" fmla="*/ 2863 h 3109"/>
                <a:gd name="T28" fmla="*/ 2146 w 3122"/>
                <a:gd name="T29" fmla="*/ 2995 h 3109"/>
                <a:gd name="T30" fmla="*/ 1863 w 3122"/>
                <a:gd name="T31" fmla="*/ 3080 h 3109"/>
                <a:gd name="T32" fmla="*/ 1561 w 3122"/>
                <a:gd name="T33" fmla="*/ 3109 h 3109"/>
                <a:gd name="T34" fmla="*/ 1259 w 3122"/>
                <a:gd name="T35" fmla="*/ 3080 h 3109"/>
                <a:gd name="T36" fmla="*/ 977 w 3122"/>
                <a:gd name="T37" fmla="*/ 2995 h 3109"/>
                <a:gd name="T38" fmla="*/ 719 w 3122"/>
                <a:gd name="T39" fmla="*/ 2863 h 3109"/>
                <a:gd name="T40" fmla="*/ 492 w 3122"/>
                <a:gd name="T41" fmla="*/ 2687 h 3109"/>
                <a:gd name="T42" fmla="*/ 302 w 3122"/>
                <a:gd name="T43" fmla="*/ 2472 h 3109"/>
                <a:gd name="T44" fmla="*/ 153 w 3122"/>
                <a:gd name="T45" fmla="*/ 2224 h 3109"/>
                <a:gd name="T46" fmla="*/ 51 w 3122"/>
                <a:gd name="T47" fmla="*/ 1951 h 3109"/>
                <a:gd name="T48" fmla="*/ 4 w 3122"/>
                <a:gd name="T49" fmla="*/ 1656 h 3109"/>
                <a:gd name="T50" fmla="*/ 13 w 3122"/>
                <a:gd name="T51" fmla="*/ 1352 h 3109"/>
                <a:gd name="T52" fmla="*/ 79 w 3122"/>
                <a:gd name="T53" fmla="*/ 1066 h 3109"/>
                <a:gd name="T54" fmla="*/ 195 w 3122"/>
                <a:gd name="T55" fmla="*/ 801 h 3109"/>
                <a:gd name="T56" fmla="*/ 598 w 3122"/>
                <a:gd name="T57" fmla="*/ 939 h 3109"/>
                <a:gd name="T58" fmla="*/ 491 w 3122"/>
                <a:gd name="T59" fmla="*/ 1152 h 3109"/>
                <a:gd name="T60" fmla="*/ 430 w 3122"/>
                <a:gd name="T61" fmla="*/ 1387 h 3109"/>
                <a:gd name="T62" fmla="*/ 420 w 3122"/>
                <a:gd name="T63" fmla="*/ 1639 h 3109"/>
                <a:gd name="T64" fmla="*/ 466 w 3122"/>
                <a:gd name="T65" fmla="*/ 1883 h 3109"/>
                <a:gd name="T66" fmla="*/ 560 w 3122"/>
                <a:gd name="T67" fmla="*/ 2106 h 3109"/>
                <a:gd name="T68" fmla="*/ 698 w 3122"/>
                <a:gd name="T69" fmla="*/ 2301 h 3109"/>
                <a:gd name="T70" fmla="*/ 873 w 3122"/>
                <a:gd name="T71" fmla="*/ 2464 h 3109"/>
                <a:gd name="T72" fmla="*/ 1079 w 3122"/>
                <a:gd name="T73" fmla="*/ 2587 h 3109"/>
                <a:gd name="T74" fmla="*/ 1310 w 3122"/>
                <a:gd name="T75" fmla="*/ 2666 h 3109"/>
                <a:gd name="T76" fmla="*/ 1561 w 3122"/>
                <a:gd name="T77" fmla="*/ 2694 h 3109"/>
                <a:gd name="T78" fmla="*/ 1812 w 3122"/>
                <a:gd name="T79" fmla="*/ 2666 h 3109"/>
                <a:gd name="T80" fmla="*/ 2043 w 3122"/>
                <a:gd name="T81" fmla="*/ 2587 h 3109"/>
                <a:gd name="T82" fmla="*/ 2249 w 3122"/>
                <a:gd name="T83" fmla="*/ 2464 h 3109"/>
                <a:gd name="T84" fmla="*/ 2424 w 3122"/>
                <a:gd name="T85" fmla="*/ 2301 h 3109"/>
                <a:gd name="T86" fmla="*/ 2562 w 3122"/>
                <a:gd name="T87" fmla="*/ 2106 h 3109"/>
                <a:gd name="T88" fmla="*/ 2656 w 3122"/>
                <a:gd name="T89" fmla="*/ 1883 h 3109"/>
                <a:gd name="T90" fmla="*/ 2702 w 3122"/>
                <a:gd name="T91" fmla="*/ 1639 h 3109"/>
                <a:gd name="T92" fmla="*/ 2693 w 3122"/>
                <a:gd name="T93" fmla="*/ 1386 h 3109"/>
                <a:gd name="T94" fmla="*/ 2631 w 3122"/>
                <a:gd name="T95" fmla="*/ 1149 h 3109"/>
                <a:gd name="T96" fmla="*/ 2521 w 3122"/>
                <a:gd name="T97" fmla="*/ 935 h 3109"/>
                <a:gd name="T98" fmla="*/ 2369 w 3122"/>
                <a:gd name="T99" fmla="*/ 749 h 3109"/>
                <a:gd name="T100" fmla="*/ 2184 w 3122"/>
                <a:gd name="T101" fmla="*/ 599 h 3109"/>
                <a:gd name="T102" fmla="*/ 1968 w 3122"/>
                <a:gd name="T103" fmla="*/ 490 h 3109"/>
                <a:gd name="T104" fmla="*/ 1730 w 3122"/>
                <a:gd name="T105" fmla="*/ 428 h 3109"/>
                <a:gd name="T106" fmla="*/ 1476 w 3122"/>
                <a:gd name="T107" fmla="*/ 419 h 3109"/>
                <a:gd name="T108" fmla="*/ 1234 w 3122"/>
                <a:gd name="T109" fmla="*/ 463 h 3109"/>
                <a:gd name="T110" fmla="*/ 1012 w 3122"/>
                <a:gd name="T111" fmla="*/ 556 h 3109"/>
                <a:gd name="T112" fmla="*/ 723 w 3122"/>
                <a:gd name="T113" fmla="*/ 243 h 3109"/>
                <a:gd name="T114" fmla="*/ 979 w 3122"/>
                <a:gd name="T115" fmla="*/ 112 h 3109"/>
                <a:gd name="T116" fmla="*/ 1261 w 3122"/>
                <a:gd name="T117" fmla="*/ 29 h 3109"/>
                <a:gd name="T118" fmla="*/ 1561 w 3122"/>
                <a:gd name="T119" fmla="*/ 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2" h="3109">
                  <a:moveTo>
                    <a:pt x="1561" y="0"/>
                  </a:moveTo>
                  <a:lnTo>
                    <a:pt x="1664" y="3"/>
                  </a:lnTo>
                  <a:lnTo>
                    <a:pt x="1764" y="13"/>
                  </a:lnTo>
                  <a:lnTo>
                    <a:pt x="1863" y="29"/>
                  </a:lnTo>
                  <a:lnTo>
                    <a:pt x="1960" y="51"/>
                  </a:lnTo>
                  <a:lnTo>
                    <a:pt x="2054" y="79"/>
                  </a:lnTo>
                  <a:lnTo>
                    <a:pt x="2146" y="113"/>
                  </a:lnTo>
                  <a:lnTo>
                    <a:pt x="2235" y="152"/>
                  </a:lnTo>
                  <a:lnTo>
                    <a:pt x="2321" y="197"/>
                  </a:lnTo>
                  <a:lnTo>
                    <a:pt x="2404" y="246"/>
                  </a:lnTo>
                  <a:lnTo>
                    <a:pt x="2482" y="300"/>
                  </a:lnTo>
                  <a:lnTo>
                    <a:pt x="2558" y="359"/>
                  </a:lnTo>
                  <a:lnTo>
                    <a:pt x="2629" y="423"/>
                  </a:lnTo>
                  <a:lnTo>
                    <a:pt x="2698" y="490"/>
                  </a:lnTo>
                  <a:lnTo>
                    <a:pt x="2761" y="561"/>
                  </a:lnTo>
                  <a:lnTo>
                    <a:pt x="2820" y="636"/>
                  </a:lnTo>
                  <a:lnTo>
                    <a:pt x="2875" y="716"/>
                  </a:lnTo>
                  <a:lnTo>
                    <a:pt x="2925" y="798"/>
                  </a:lnTo>
                  <a:lnTo>
                    <a:pt x="2969" y="884"/>
                  </a:lnTo>
                  <a:lnTo>
                    <a:pt x="3009" y="972"/>
                  </a:lnTo>
                  <a:lnTo>
                    <a:pt x="3043" y="1063"/>
                  </a:lnTo>
                  <a:lnTo>
                    <a:pt x="3071" y="1157"/>
                  </a:lnTo>
                  <a:lnTo>
                    <a:pt x="3093" y="1253"/>
                  </a:lnTo>
                  <a:lnTo>
                    <a:pt x="3109" y="1351"/>
                  </a:lnTo>
                  <a:lnTo>
                    <a:pt x="3119" y="1452"/>
                  </a:lnTo>
                  <a:lnTo>
                    <a:pt x="3122" y="1555"/>
                  </a:lnTo>
                  <a:lnTo>
                    <a:pt x="3119" y="1656"/>
                  </a:lnTo>
                  <a:lnTo>
                    <a:pt x="3109" y="1757"/>
                  </a:lnTo>
                  <a:lnTo>
                    <a:pt x="3093" y="1855"/>
                  </a:lnTo>
                  <a:lnTo>
                    <a:pt x="3071" y="1951"/>
                  </a:lnTo>
                  <a:lnTo>
                    <a:pt x="3043" y="2045"/>
                  </a:lnTo>
                  <a:lnTo>
                    <a:pt x="3009" y="2137"/>
                  </a:lnTo>
                  <a:lnTo>
                    <a:pt x="2969" y="2224"/>
                  </a:lnTo>
                  <a:lnTo>
                    <a:pt x="2925" y="2310"/>
                  </a:lnTo>
                  <a:lnTo>
                    <a:pt x="2875" y="2392"/>
                  </a:lnTo>
                  <a:lnTo>
                    <a:pt x="2820" y="2472"/>
                  </a:lnTo>
                  <a:lnTo>
                    <a:pt x="2761" y="2547"/>
                  </a:lnTo>
                  <a:lnTo>
                    <a:pt x="2698" y="2618"/>
                  </a:lnTo>
                  <a:lnTo>
                    <a:pt x="2629" y="2687"/>
                  </a:lnTo>
                  <a:lnTo>
                    <a:pt x="2558" y="2749"/>
                  </a:lnTo>
                  <a:lnTo>
                    <a:pt x="2482" y="2808"/>
                  </a:lnTo>
                  <a:lnTo>
                    <a:pt x="2404" y="2863"/>
                  </a:lnTo>
                  <a:lnTo>
                    <a:pt x="2321" y="2913"/>
                  </a:lnTo>
                  <a:lnTo>
                    <a:pt x="2235" y="2957"/>
                  </a:lnTo>
                  <a:lnTo>
                    <a:pt x="2146" y="2995"/>
                  </a:lnTo>
                  <a:lnTo>
                    <a:pt x="2054" y="3029"/>
                  </a:lnTo>
                  <a:lnTo>
                    <a:pt x="1960" y="3057"/>
                  </a:lnTo>
                  <a:lnTo>
                    <a:pt x="1863" y="3080"/>
                  </a:lnTo>
                  <a:lnTo>
                    <a:pt x="1764" y="3095"/>
                  </a:lnTo>
                  <a:lnTo>
                    <a:pt x="1664" y="3105"/>
                  </a:lnTo>
                  <a:lnTo>
                    <a:pt x="1561" y="3109"/>
                  </a:lnTo>
                  <a:lnTo>
                    <a:pt x="1459" y="3105"/>
                  </a:lnTo>
                  <a:lnTo>
                    <a:pt x="1358" y="3095"/>
                  </a:lnTo>
                  <a:lnTo>
                    <a:pt x="1259" y="3080"/>
                  </a:lnTo>
                  <a:lnTo>
                    <a:pt x="1162" y="3057"/>
                  </a:lnTo>
                  <a:lnTo>
                    <a:pt x="1068" y="3029"/>
                  </a:lnTo>
                  <a:lnTo>
                    <a:pt x="977" y="2995"/>
                  </a:lnTo>
                  <a:lnTo>
                    <a:pt x="888" y="2957"/>
                  </a:lnTo>
                  <a:lnTo>
                    <a:pt x="802" y="2913"/>
                  </a:lnTo>
                  <a:lnTo>
                    <a:pt x="719" y="2863"/>
                  </a:lnTo>
                  <a:lnTo>
                    <a:pt x="640" y="2808"/>
                  </a:lnTo>
                  <a:lnTo>
                    <a:pt x="564" y="2749"/>
                  </a:lnTo>
                  <a:lnTo>
                    <a:pt x="492" y="2687"/>
                  </a:lnTo>
                  <a:lnTo>
                    <a:pt x="424" y="2618"/>
                  </a:lnTo>
                  <a:lnTo>
                    <a:pt x="361" y="2547"/>
                  </a:lnTo>
                  <a:lnTo>
                    <a:pt x="302" y="2472"/>
                  </a:lnTo>
                  <a:lnTo>
                    <a:pt x="247" y="2392"/>
                  </a:lnTo>
                  <a:lnTo>
                    <a:pt x="197" y="2310"/>
                  </a:lnTo>
                  <a:lnTo>
                    <a:pt x="153" y="2224"/>
                  </a:lnTo>
                  <a:lnTo>
                    <a:pt x="114" y="2137"/>
                  </a:lnTo>
                  <a:lnTo>
                    <a:pt x="79" y="2045"/>
                  </a:lnTo>
                  <a:lnTo>
                    <a:pt x="51" y="1951"/>
                  </a:lnTo>
                  <a:lnTo>
                    <a:pt x="30" y="1855"/>
                  </a:lnTo>
                  <a:lnTo>
                    <a:pt x="13" y="1757"/>
                  </a:lnTo>
                  <a:lnTo>
                    <a:pt x="4" y="1656"/>
                  </a:lnTo>
                  <a:lnTo>
                    <a:pt x="0" y="1555"/>
                  </a:lnTo>
                  <a:lnTo>
                    <a:pt x="4" y="1452"/>
                  </a:lnTo>
                  <a:lnTo>
                    <a:pt x="13" y="1352"/>
                  </a:lnTo>
                  <a:lnTo>
                    <a:pt x="30" y="1255"/>
                  </a:lnTo>
                  <a:lnTo>
                    <a:pt x="51" y="1159"/>
                  </a:lnTo>
                  <a:lnTo>
                    <a:pt x="79" y="1066"/>
                  </a:lnTo>
                  <a:lnTo>
                    <a:pt x="113" y="975"/>
                  </a:lnTo>
                  <a:lnTo>
                    <a:pt x="152" y="887"/>
                  </a:lnTo>
                  <a:lnTo>
                    <a:pt x="195" y="801"/>
                  </a:lnTo>
                  <a:lnTo>
                    <a:pt x="245" y="719"/>
                  </a:lnTo>
                  <a:lnTo>
                    <a:pt x="299" y="640"/>
                  </a:lnTo>
                  <a:lnTo>
                    <a:pt x="598" y="939"/>
                  </a:lnTo>
                  <a:lnTo>
                    <a:pt x="558" y="1007"/>
                  </a:lnTo>
                  <a:lnTo>
                    <a:pt x="522" y="1078"/>
                  </a:lnTo>
                  <a:lnTo>
                    <a:pt x="491" y="1152"/>
                  </a:lnTo>
                  <a:lnTo>
                    <a:pt x="465" y="1229"/>
                  </a:lnTo>
                  <a:lnTo>
                    <a:pt x="444" y="1307"/>
                  </a:lnTo>
                  <a:lnTo>
                    <a:pt x="430" y="1387"/>
                  </a:lnTo>
                  <a:lnTo>
                    <a:pt x="420" y="1470"/>
                  </a:lnTo>
                  <a:lnTo>
                    <a:pt x="417" y="1555"/>
                  </a:lnTo>
                  <a:lnTo>
                    <a:pt x="420" y="1639"/>
                  </a:lnTo>
                  <a:lnTo>
                    <a:pt x="430" y="1722"/>
                  </a:lnTo>
                  <a:lnTo>
                    <a:pt x="445" y="1803"/>
                  </a:lnTo>
                  <a:lnTo>
                    <a:pt x="466" y="1883"/>
                  </a:lnTo>
                  <a:lnTo>
                    <a:pt x="492" y="1960"/>
                  </a:lnTo>
                  <a:lnTo>
                    <a:pt x="524" y="2034"/>
                  </a:lnTo>
                  <a:lnTo>
                    <a:pt x="560" y="2106"/>
                  </a:lnTo>
                  <a:lnTo>
                    <a:pt x="602" y="2174"/>
                  </a:lnTo>
                  <a:lnTo>
                    <a:pt x="648" y="2240"/>
                  </a:lnTo>
                  <a:lnTo>
                    <a:pt x="698" y="2301"/>
                  </a:lnTo>
                  <a:lnTo>
                    <a:pt x="753" y="2359"/>
                  </a:lnTo>
                  <a:lnTo>
                    <a:pt x="811" y="2413"/>
                  </a:lnTo>
                  <a:lnTo>
                    <a:pt x="873" y="2464"/>
                  </a:lnTo>
                  <a:lnTo>
                    <a:pt x="938" y="2509"/>
                  </a:lnTo>
                  <a:lnTo>
                    <a:pt x="1008" y="2550"/>
                  </a:lnTo>
                  <a:lnTo>
                    <a:pt x="1079" y="2587"/>
                  </a:lnTo>
                  <a:lnTo>
                    <a:pt x="1154" y="2618"/>
                  </a:lnTo>
                  <a:lnTo>
                    <a:pt x="1231" y="2645"/>
                  </a:lnTo>
                  <a:lnTo>
                    <a:pt x="1310" y="2666"/>
                  </a:lnTo>
                  <a:lnTo>
                    <a:pt x="1392" y="2681"/>
                  </a:lnTo>
                  <a:lnTo>
                    <a:pt x="1476" y="2690"/>
                  </a:lnTo>
                  <a:lnTo>
                    <a:pt x="1561" y="2694"/>
                  </a:lnTo>
                  <a:lnTo>
                    <a:pt x="1646" y="2690"/>
                  </a:lnTo>
                  <a:lnTo>
                    <a:pt x="1730" y="2681"/>
                  </a:lnTo>
                  <a:lnTo>
                    <a:pt x="1812" y="2666"/>
                  </a:lnTo>
                  <a:lnTo>
                    <a:pt x="1891" y="2645"/>
                  </a:lnTo>
                  <a:lnTo>
                    <a:pt x="1968" y="2618"/>
                  </a:lnTo>
                  <a:lnTo>
                    <a:pt x="2043" y="2587"/>
                  </a:lnTo>
                  <a:lnTo>
                    <a:pt x="2114" y="2550"/>
                  </a:lnTo>
                  <a:lnTo>
                    <a:pt x="2184" y="2509"/>
                  </a:lnTo>
                  <a:lnTo>
                    <a:pt x="2249" y="2464"/>
                  </a:lnTo>
                  <a:lnTo>
                    <a:pt x="2311" y="2413"/>
                  </a:lnTo>
                  <a:lnTo>
                    <a:pt x="2369" y="2359"/>
                  </a:lnTo>
                  <a:lnTo>
                    <a:pt x="2424" y="2301"/>
                  </a:lnTo>
                  <a:lnTo>
                    <a:pt x="2474" y="2240"/>
                  </a:lnTo>
                  <a:lnTo>
                    <a:pt x="2521" y="2174"/>
                  </a:lnTo>
                  <a:lnTo>
                    <a:pt x="2562" y="2106"/>
                  </a:lnTo>
                  <a:lnTo>
                    <a:pt x="2598" y="2034"/>
                  </a:lnTo>
                  <a:lnTo>
                    <a:pt x="2631" y="1960"/>
                  </a:lnTo>
                  <a:lnTo>
                    <a:pt x="2656" y="1883"/>
                  </a:lnTo>
                  <a:lnTo>
                    <a:pt x="2677" y="1803"/>
                  </a:lnTo>
                  <a:lnTo>
                    <a:pt x="2693" y="1722"/>
                  </a:lnTo>
                  <a:lnTo>
                    <a:pt x="2702" y="1639"/>
                  </a:lnTo>
                  <a:lnTo>
                    <a:pt x="2705" y="1555"/>
                  </a:lnTo>
                  <a:lnTo>
                    <a:pt x="2702" y="1469"/>
                  </a:lnTo>
                  <a:lnTo>
                    <a:pt x="2693" y="1386"/>
                  </a:lnTo>
                  <a:lnTo>
                    <a:pt x="2677" y="1305"/>
                  </a:lnTo>
                  <a:lnTo>
                    <a:pt x="2656" y="1225"/>
                  </a:lnTo>
                  <a:lnTo>
                    <a:pt x="2631" y="1149"/>
                  </a:lnTo>
                  <a:lnTo>
                    <a:pt x="2598" y="1075"/>
                  </a:lnTo>
                  <a:lnTo>
                    <a:pt x="2562" y="1003"/>
                  </a:lnTo>
                  <a:lnTo>
                    <a:pt x="2521" y="935"/>
                  </a:lnTo>
                  <a:lnTo>
                    <a:pt x="2474" y="870"/>
                  </a:lnTo>
                  <a:lnTo>
                    <a:pt x="2424" y="808"/>
                  </a:lnTo>
                  <a:lnTo>
                    <a:pt x="2369" y="749"/>
                  </a:lnTo>
                  <a:lnTo>
                    <a:pt x="2311" y="695"/>
                  </a:lnTo>
                  <a:lnTo>
                    <a:pt x="2249" y="645"/>
                  </a:lnTo>
                  <a:lnTo>
                    <a:pt x="2184" y="599"/>
                  </a:lnTo>
                  <a:lnTo>
                    <a:pt x="2114" y="558"/>
                  </a:lnTo>
                  <a:lnTo>
                    <a:pt x="2043" y="521"/>
                  </a:lnTo>
                  <a:lnTo>
                    <a:pt x="1968" y="490"/>
                  </a:lnTo>
                  <a:lnTo>
                    <a:pt x="1891" y="463"/>
                  </a:lnTo>
                  <a:lnTo>
                    <a:pt x="1812" y="442"/>
                  </a:lnTo>
                  <a:lnTo>
                    <a:pt x="1730" y="428"/>
                  </a:lnTo>
                  <a:lnTo>
                    <a:pt x="1646" y="419"/>
                  </a:lnTo>
                  <a:lnTo>
                    <a:pt x="1561" y="416"/>
                  </a:lnTo>
                  <a:lnTo>
                    <a:pt x="1476" y="419"/>
                  </a:lnTo>
                  <a:lnTo>
                    <a:pt x="1394" y="427"/>
                  </a:lnTo>
                  <a:lnTo>
                    <a:pt x="1312" y="442"/>
                  </a:lnTo>
                  <a:lnTo>
                    <a:pt x="1234" y="463"/>
                  </a:lnTo>
                  <a:lnTo>
                    <a:pt x="1157" y="489"/>
                  </a:lnTo>
                  <a:lnTo>
                    <a:pt x="1083" y="520"/>
                  </a:lnTo>
                  <a:lnTo>
                    <a:pt x="1012" y="556"/>
                  </a:lnTo>
                  <a:lnTo>
                    <a:pt x="944" y="596"/>
                  </a:lnTo>
                  <a:lnTo>
                    <a:pt x="644" y="298"/>
                  </a:lnTo>
                  <a:lnTo>
                    <a:pt x="723" y="243"/>
                  </a:lnTo>
                  <a:lnTo>
                    <a:pt x="805" y="195"/>
                  </a:lnTo>
                  <a:lnTo>
                    <a:pt x="891" y="150"/>
                  </a:lnTo>
                  <a:lnTo>
                    <a:pt x="979" y="112"/>
                  </a:lnTo>
                  <a:lnTo>
                    <a:pt x="1071" y="78"/>
                  </a:lnTo>
                  <a:lnTo>
                    <a:pt x="1164" y="50"/>
                  </a:lnTo>
                  <a:lnTo>
                    <a:pt x="1261" y="29"/>
                  </a:lnTo>
                  <a:lnTo>
                    <a:pt x="1359" y="13"/>
                  </a:lnTo>
                  <a:lnTo>
                    <a:pt x="1460" y="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" name="Freeform 116"/>
            <p:cNvSpPr>
              <a:spLocks/>
            </p:cNvSpPr>
            <p:nvPr/>
          </p:nvSpPr>
          <p:spPr bwMode="auto">
            <a:xfrm>
              <a:off x="6400800" y="2576363"/>
              <a:ext cx="717494" cy="695071"/>
            </a:xfrm>
            <a:custGeom>
              <a:avLst/>
              <a:gdLst>
                <a:gd name="T0" fmla="*/ 249 w 473"/>
                <a:gd name="T1" fmla="*/ 0 h 467"/>
                <a:gd name="T2" fmla="*/ 259 w 473"/>
                <a:gd name="T3" fmla="*/ 0 h 467"/>
                <a:gd name="T4" fmla="*/ 268 w 473"/>
                <a:gd name="T5" fmla="*/ 7 h 467"/>
                <a:gd name="T6" fmla="*/ 465 w 473"/>
                <a:gd name="T7" fmla="*/ 201 h 467"/>
                <a:gd name="T8" fmla="*/ 468 w 473"/>
                <a:gd name="T9" fmla="*/ 204 h 467"/>
                <a:gd name="T10" fmla="*/ 470 w 473"/>
                <a:gd name="T11" fmla="*/ 208 h 467"/>
                <a:gd name="T12" fmla="*/ 471 w 473"/>
                <a:gd name="T13" fmla="*/ 212 h 467"/>
                <a:gd name="T14" fmla="*/ 473 w 473"/>
                <a:gd name="T15" fmla="*/ 216 h 467"/>
                <a:gd name="T16" fmla="*/ 473 w 473"/>
                <a:gd name="T17" fmla="*/ 444 h 467"/>
                <a:gd name="T18" fmla="*/ 469 w 473"/>
                <a:gd name="T19" fmla="*/ 455 h 467"/>
                <a:gd name="T20" fmla="*/ 461 w 473"/>
                <a:gd name="T21" fmla="*/ 464 h 467"/>
                <a:gd name="T22" fmla="*/ 450 w 473"/>
                <a:gd name="T23" fmla="*/ 467 h 467"/>
                <a:gd name="T24" fmla="*/ 222 w 473"/>
                <a:gd name="T25" fmla="*/ 467 h 467"/>
                <a:gd name="T26" fmla="*/ 218 w 473"/>
                <a:gd name="T27" fmla="*/ 466 h 467"/>
                <a:gd name="T28" fmla="*/ 213 w 473"/>
                <a:gd name="T29" fmla="*/ 465 h 467"/>
                <a:gd name="T30" fmla="*/ 209 w 473"/>
                <a:gd name="T31" fmla="*/ 463 h 467"/>
                <a:gd name="T32" fmla="*/ 206 w 473"/>
                <a:gd name="T33" fmla="*/ 461 h 467"/>
                <a:gd name="T34" fmla="*/ 6 w 473"/>
                <a:gd name="T35" fmla="*/ 263 h 467"/>
                <a:gd name="T36" fmla="*/ 1 w 473"/>
                <a:gd name="T37" fmla="*/ 254 h 467"/>
                <a:gd name="T38" fmla="*/ 0 w 473"/>
                <a:gd name="T39" fmla="*/ 245 h 467"/>
                <a:gd name="T40" fmla="*/ 4 w 473"/>
                <a:gd name="T41" fmla="*/ 236 h 467"/>
                <a:gd name="T42" fmla="*/ 11 w 473"/>
                <a:gd name="T43" fmla="*/ 228 h 467"/>
                <a:gd name="T44" fmla="*/ 23 w 473"/>
                <a:gd name="T45" fmla="*/ 226 h 467"/>
                <a:gd name="T46" fmla="*/ 90 w 473"/>
                <a:gd name="T47" fmla="*/ 226 h 467"/>
                <a:gd name="T48" fmla="*/ 118 w 473"/>
                <a:gd name="T49" fmla="*/ 223 h 467"/>
                <a:gd name="T50" fmla="*/ 145 w 473"/>
                <a:gd name="T51" fmla="*/ 215 h 467"/>
                <a:gd name="T52" fmla="*/ 169 w 473"/>
                <a:gd name="T53" fmla="*/ 202 h 467"/>
                <a:gd name="T54" fmla="*/ 190 w 473"/>
                <a:gd name="T55" fmla="*/ 185 h 467"/>
                <a:gd name="T56" fmla="*/ 206 w 473"/>
                <a:gd name="T57" fmla="*/ 164 h 467"/>
                <a:gd name="T58" fmla="*/ 220 w 473"/>
                <a:gd name="T59" fmla="*/ 141 h 467"/>
                <a:gd name="T60" fmla="*/ 228 w 473"/>
                <a:gd name="T61" fmla="*/ 114 h 467"/>
                <a:gd name="T62" fmla="*/ 230 w 473"/>
                <a:gd name="T63" fmla="*/ 86 h 467"/>
                <a:gd name="T64" fmla="*/ 230 w 473"/>
                <a:gd name="T65" fmla="*/ 22 h 467"/>
                <a:gd name="T66" fmla="*/ 233 w 473"/>
                <a:gd name="T67" fmla="*/ 12 h 467"/>
                <a:gd name="T68" fmla="*/ 239 w 473"/>
                <a:gd name="T69" fmla="*/ 5 h 467"/>
                <a:gd name="T70" fmla="*/ 249 w 4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3" h="467">
                  <a:moveTo>
                    <a:pt x="249" y="0"/>
                  </a:moveTo>
                  <a:lnTo>
                    <a:pt x="259" y="0"/>
                  </a:lnTo>
                  <a:lnTo>
                    <a:pt x="268" y="7"/>
                  </a:lnTo>
                  <a:lnTo>
                    <a:pt x="465" y="201"/>
                  </a:lnTo>
                  <a:lnTo>
                    <a:pt x="468" y="204"/>
                  </a:lnTo>
                  <a:lnTo>
                    <a:pt x="470" y="208"/>
                  </a:lnTo>
                  <a:lnTo>
                    <a:pt x="471" y="212"/>
                  </a:lnTo>
                  <a:lnTo>
                    <a:pt x="473" y="216"/>
                  </a:lnTo>
                  <a:lnTo>
                    <a:pt x="473" y="444"/>
                  </a:lnTo>
                  <a:lnTo>
                    <a:pt x="469" y="455"/>
                  </a:lnTo>
                  <a:lnTo>
                    <a:pt x="461" y="464"/>
                  </a:lnTo>
                  <a:lnTo>
                    <a:pt x="450" y="467"/>
                  </a:lnTo>
                  <a:lnTo>
                    <a:pt x="222" y="467"/>
                  </a:lnTo>
                  <a:lnTo>
                    <a:pt x="218" y="466"/>
                  </a:lnTo>
                  <a:lnTo>
                    <a:pt x="213" y="465"/>
                  </a:lnTo>
                  <a:lnTo>
                    <a:pt x="209" y="463"/>
                  </a:lnTo>
                  <a:lnTo>
                    <a:pt x="206" y="461"/>
                  </a:lnTo>
                  <a:lnTo>
                    <a:pt x="6" y="263"/>
                  </a:lnTo>
                  <a:lnTo>
                    <a:pt x="1" y="254"/>
                  </a:lnTo>
                  <a:lnTo>
                    <a:pt x="0" y="245"/>
                  </a:lnTo>
                  <a:lnTo>
                    <a:pt x="4" y="236"/>
                  </a:lnTo>
                  <a:lnTo>
                    <a:pt x="11" y="228"/>
                  </a:lnTo>
                  <a:lnTo>
                    <a:pt x="23" y="226"/>
                  </a:lnTo>
                  <a:lnTo>
                    <a:pt x="90" y="226"/>
                  </a:lnTo>
                  <a:lnTo>
                    <a:pt x="118" y="223"/>
                  </a:lnTo>
                  <a:lnTo>
                    <a:pt x="145" y="215"/>
                  </a:lnTo>
                  <a:lnTo>
                    <a:pt x="169" y="202"/>
                  </a:lnTo>
                  <a:lnTo>
                    <a:pt x="190" y="185"/>
                  </a:lnTo>
                  <a:lnTo>
                    <a:pt x="206" y="164"/>
                  </a:lnTo>
                  <a:lnTo>
                    <a:pt x="220" y="141"/>
                  </a:lnTo>
                  <a:lnTo>
                    <a:pt x="228" y="114"/>
                  </a:lnTo>
                  <a:lnTo>
                    <a:pt x="230" y="86"/>
                  </a:lnTo>
                  <a:lnTo>
                    <a:pt x="230" y="22"/>
                  </a:lnTo>
                  <a:lnTo>
                    <a:pt x="233" y="12"/>
                  </a:lnTo>
                  <a:lnTo>
                    <a:pt x="239" y="5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5668473" y="5397073"/>
            <a:ext cx="4362834" cy="1246495"/>
            <a:chOff x="1004912" y="4412879"/>
            <a:chExt cx="4362834" cy="1246495"/>
          </a:xfrm>
        </p:grpSpPr>
        <p:sp>
          <p:nvSpPr>
            <p:cNvPr id="37" name="Freeform: Shape 5"/>
            <p:cNvSpPr/>
            <p:nvPr/>
          </p:nvSpPr>
          <p:spPr>
            <a:xfrm>
              <a:off x="1004912" y="4499908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93803" y="4843732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93802" y="4412879"/>
              <a:ext cx="383075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Intégrer les algorithmes ML pour faire les analyses émotionnelles</a:t>
              </a: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5668473" y="3420463"/>
            <a:ext cx="4362834" cy="1246495"/>
            <a:chOff x="1004912" y="6618783"/>
            <a:chExt cx="4362834" cy="1246495"/>
          </a:xfrm>
        </p:grpSpPr>
        <p:sp>
          <p:nvSpPr>
            <p:cNvPr id="40" name="Freeform: Shape 5"/>
            <p:cNvSpPr/>
            <p:nvPr/>
          </p:nvSpPr>
          <p:spPr>
            <a:xfrm>
              <a:off x="1004912" y="6705812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93803" y="7049636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93803" y="6618783"/>
              <a:ext cx="3873942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Implémenter un robot vocal qui va poser les questions du QUIZ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5668473" y="7060743"/>
            <a:ext cx="4362834" cy="1246495"/>
            <a:chOff x="13097103" y="4412879"/>
            <a:chExt cx="4362834" cy="1246495"/>
          </a:xfrm>
        </p:grpSpPr>
        <p:sp>
          <p:nvSpPr>
            <p:cNvPr id="43" name="Freeform: Shape 5"/>
            <p:cNvSpPr/>
            <p:nvPr/>
          </p:nvSpPr>
          <p:spPr>
            <a:xfrm>
              <a:off x="13097103" y="4499908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585994" y="4843732"/>
              <a:ext cx="387394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585993" y="4412879"/>
              <a:ext cx="387394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Fournir les résultats des analyses et le niveau du risque requis</a:t>
              </a:r>
            </a:p>
          </p:txBody>
        </p:sp>
      </p:grpSp>
      <p:sp>
        <p:nvSpPr>
          <p:cNvPr id="50" name="TextBox 14">
            <a:extLst>
              <a:ext uri="{FF2B5EF4-FFF2-40B4-BE49-F238E27FC236}">
                <a16:creationId xmlns:a16="http://schemas.microsoft.com/office/drawing/2014/main" id="{2E15517F-7494-46BB-92CA-34E2A4415121}"/>
              </a:ext>
            </a:extLst>
          </p:cNvPr>
          <p:cNvSpPr txBox="1"/>
          <p:nvPr/>
        </p:nvSpPr>
        <p:spPr>
          <a:xfrm>
            <a:off x="533108" y="-9637"/>
            <a:ext cx="17765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Sprint 3 : Implémentation du robot “FinAdvisor”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73" name="Полилиния 28">
            <a:extLst>
              <a:ext uri="{FF2B5EF4-FFF2-40B4-BE49-F238E27FC236}">
                <a16:creationId xmlns:a16="http://schemas.microsoft.com/office/drawing/2014/main" id="{8AD9071E-99B4-4F44-A581-336A6013F0EF}"/>
              </a:ext>
            </a:extLst>
          </p:cNvPr>
          <p:cNvSpPr/>
          <p:nvPr/>
        </p:nvSpPr>
        <p:spPr>
          <a:xfrm flipH="1">
            <a:off x="-3964944" y="0"/>
            <a:ext cx="10163950" cy="10288588"/>
          </a:xfrm>
          <a:custGeom>
            <a:avLst/>
            <a:gdLst>
              <a:gd name="connsiteX0" fmla="*/ 10163950 w 10163950"/>
              <a:gd name="connsiteY0" fmla="*/ 8394037 h 10288588"/>
              <a:gd name="connsiteX1" fmla="*/ 10163950 w 10163950"/>
              <a:gd name="connsiteY1" fmla="*/ 10288588 h 10288588"/>
              <a:gd name="connsiteX2" fmla="*/ 8273088 w 10163950"/>
              <a:gd name="connsiteY2" fmla="*/ 10288588 h 10288588"/>
              <a:gd name="connsiteX3" fmla="*/ 5305296 w 10163950"/>
              <a:gd name="connsiteY3" fmla="*/ 7838817 h 10288588"/>
              <a:gd name="connsiteX4" fmla="*/ 7751628 w 10163950"/>
              <a:gd name="connsiteY4" fmla="*/ 10288588 h 10288588"/>
              <a:gd name="connsiteX5" fmla="*/ 2858965 w 10163950"/>
              <a:gd name="connsiteY5" fmla="*/ 10288588 h 10288588"/>
              <a:gd name="connsiteX6" fmla="*/ 8012358 w 10163950"/>
              <a:gd name="connsiteY6" fmla="*/ 5130697 h 10288588"/>
              <a:gd name="connsiteX7" fmla="*/ 10163950 w 10163950"/>
              <a:gd name="connsiteY7" fmla="*/ 7283595 h 10288588"/>
              <a:gd name="connsiteX8" fmla="*/ 10163950 w 10163950"/>
              <a:gd name="connsiteY8" fmla="*/ 8176482 h 10288588"/>
              <a:gd name="connsiteX9" fmla="*/ 8053168 w 10163950"/>
              <a:gd name="connsiteY9" fmla="*/ 10288588 h 10288588"/>
              <a:gd name="connsiteX10" fmla="*/ 7969280 w 10163950"/>
              <a:gd name="connsiteY10" fmla="*/ 10288588 h 10288588"/>
              <a:gd name="connsiteX11" fmla="*/ 5411856 w 10163950"/>
              <a:gd name="connsiteY11" fmla="*/ 7730039 h 10288588"/>
              <a:gd name="connsiteX12" fmla="*/ 2595968 w 10163950"/>
              <a:gd name="connsiteY12" fmla="*/ 5130697 h 10288588"/>
              <a:gd name="connsiteX13" fmla="*/ 5194202 w 10163950"/>
              <a:gd name="connsiteY13" fmla="*/ 7730039 h 10288588"/>
              <a:gd name="connsiteX14" fmla="*/ 2639045 w 10163950"/>
              <a:gd name="connsiteY14" fmla="*/ 10288588 h 10288588"/>
              <a:gd name="connsiteX15" fmla="*/ 2552890 w 10163950"/>
              <a:gd name="connsiteY15" fmla="*/ 10288588 h 10288588"/>
              <a:gd name="connsiteX16" fmla="*/ 0 w 10163950"/>
              <a:gd name="connsiteY16" fmla="*/ 7730039 h 10288588"/>
              <a:gd name="connsiteX17" fmla="*/ 10163950 w 10163950"/>
              <a:gd name="connsiteY17" fmla="*/ 2975533 h 10288588"/>
              <a:gd name="connsiteX18" fmla="*/ 10163950 w 10163950"/>
              <a:gd name="connsiteY18" fmla="*/ 7063773 h 10288588"/>
              <a:gd name="connsiteX19" fmla="*/ 8121184 w 10163950"/>
              <a:gd name="connsiteY19" fmla="*/ 5021919 h 10288588"/>
              <a:gd name="connsiteX20" fmla="*/ 5305296 w 10163950"/>
              <a:gd name="connsiteY20" fmla="*/ 2420311 h 10288588"/>
              <a:gd name="connsiteX21" fmla="*/ 7903531 w 10163950"/>
              <a:gd name="connsiteY21" fmla="*/ 5021919 h 10288588"/>
              <a:gd name="connsiteX22" fmla="*/ 5305296 w 10163950"/>
              <a:gd name="connsiteY22" fmla="*/ 7621260 h 10288588"/>
              <a:gd name="connsiteX23" fmla="*/ 2707062 w 10163950"/>
              <a:gd name="connsiteY23" fmla="*/ 5021919 h 10288588"/>
              <a:gd name="connsiteX24" fmla="*/ 8520215 w 10163950"/>
              <a:gd name="connsiteY24" fmla="*/ 0 h 10288588"/>
              <a:gd name="connsiteX25" fmla="*/ 10163950 w 10163950"/>
              <a:gd name="connsiteY25" fmla="*/ 0 h 10288588"/>
              <a:gd name="connsiteX26" fmla="*/ 10163950 w 10163950"/>
              <a:gd name="connsiteY26" fmla="*/ 1645268 h 10288588"/>
              <a:gd name="connsiteX27" fmla="*/ 7724420 w 10163950"/>
              <a:gd name="connsiteY27" fmla="*/ 0 h 10288588"/>
              <a:gd name="connsiteX28" fmla="*/ 8300294 w 10163950"/>
              <a:gd name="connsiteY28" fmla="*/ 0 h 10288588"/>
              <a:gd name="connsiteX29" fmla="*/ 10163950 w 10163950"/>
              <a:gd name="connsiteY29" fmla="*/ 1865090 h 10288588"/>
              <a:gd name="connsiteX30" fmla="*/ 10163950 w 10163950"/>
              <a:gd name="connsiteY30" fmla="*/ 2757976 h 10288588"/>
              <a:gd name="connsiteX31" fmla="*/ 8012358 w 10163950"/>
              <a:gd name="connsiteY31" fmla="*/ 4910875 h 10288588"/>
              <a:gd name="connsiteX32" fmla="*/ 5411856 w 10163950"/>
              <a:gd name="connsiteY32" fmla="*/ 2309267 h 10288588"/>
              <a:gd name="connsiteX33" fmla="*/ 3103825 w 10163950"/>
              <a:gd name="connsiteY33" fmla="*/ 0 h 10288588"/>
              <a:gd name="connsiteX34" fmla="*/ 7506768 w 10163950"/>
              <a:gd name="connsiteY34" fmla="*/ 0 h 10288588"/>
              <a:gd name="connsiteX35" fmla="*/ 5305296 w 10163950"/>
              <a:gd name="connsiteY35" fmla="*/ 2202755 h 10288588"/>
              <a:gd name="connsiteX36" fmla="*/ 2308030 w 10163950"/>
              <a:gd name="connsiteY36" fmla="*/ 0 h 10288588"/>
              <a:gd name="connsiteX37" fmla="*/ 2883904 w 10163950"/>
              <a:gd name="connsiteY37" fmla="*/ 0 h 10288588"/>
              <a:gd name="connsiteX38" fmla="*/ 5194202 w 10163950"/>
              <a:gd name="connsiteY38" fmla="*/ 2309267 h 10288588"/>
              <a:gd name="connsiteX39" fmla="*/ 2595968 w 10163950"/>
              <a:gd name="connsiteY39" fmla="*/ 4910875 h 10288588"/>
              <a:gd name="connsiteX40" fmla="*/ 0 w 10163950"/>
              <a:gd name="connsiteY40" fmla="*/ 2309267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163950" h="10288588">
                <a:moveTo>
                  <a:pt x="10163950" y="8394037"/>
                </a:moveTo>
                <a:lnTo>
                  <a:pt x="10163950" y="10288588"/>
                </a:lnTo>
                <a:lnTo>
                  <a:pt x="8273088" y="10288588"/>
                </a:lnTo>
                <a:close/>
                <a:moveTo>
                  <a:pt x="5305296" y="7838817"/>
                </a:moveTo>
                <a:lnTo>
                  <a:pt x="7751628" y="10288588"/>
                </a:lnTo>
                <a:lnTo>
                  <a:pt x="2858965" y="10288588"/>
                </a:lnTo>
                <a:close/>
                <a:moveTo>
                  <a:pt x="8012358" y="5130697"/>
                </a:moveTo>
                <a:lnTo>
                  <a:pt x="10163950" y="7283595"/>
                </a:lnTo>
                <a:lnTo>
                  <a:pt x="10163950" y="8176482"/>
                </a:lnTo>
                <a:lnTo>
                  <a:pt x="8053168" y="10288588"/>
                </a:lnTo>
                <a:lnTo>
                  <a:pt x="7969280" y="10288588"/>
                </a:lnTo>
                <a:lnTo>
                  <a:pt x="5411856" y="7730039"/>
                </a:lnTo>
                <a:close/>
                <a:moveTo>
                  <a:pt x="2595968" y="5130697"/>
                </a:moveTo>
                <a:lnTo>
                  <a:pt x="5194202" y="7730039"/>
                </a:lnTo>
                <a:lnTo>
                  <a:pt x="2639045" y="10288588"/>
                </a:lnTo>
                <a:lnTo>
                  <a:pt x="2552890" y="10288588"/>
                </a:lnTo>
                <a:lnTo>
                  <a:pt x="0" y="7730039"/>
                </a:lnTo>
                <a:close/>
                <a:moveTo>
                  <a:pt x="10163950" y="2975533"/>
                </a:moveTo>
                <a:lnTo>
                  <a:pt x="10163950" y="7063773"/>
                </a:lnTo>
                <a:lnTo>
                  <a:pt x="8121184" y="5021919"/>
                </a:lnTo>
                <a:close/>
                <a:moveTo>
                  <a:pt x="5305296" y="2420311"/>
                </a:moveTo>
                <a:lnTo>
                  <a:pt x="7903531" y="5021919"/>
                </a:lnTo>
                <a:lnTo>
                  <a:pt x="5305296" y="7621260"/>
                </a:lnTo>
                <a:lnTo>
                  <a:pt x="2707062" y="5021919"/>
                </a:lnTo>
                <a:close/>
                <a:moveTo>
                  <a:pt x="8520215" y="0"/>
                </a:moveTo>
                <a:lnTo>
                  <a:pt x="10163950" y="0"/>
                </a:lnTo>
                <a:lnTo>
                  <a:pt x="10163950" y="1645268"/>
                </a:lnTo>
                <a:close/>
                <a:moveTo>
                  <a:pt x="7724420" y="0"/>
                </a:moveTo>
                <a:lnTo>
                  <a:pt x="8300294" y="0"/>
                </a:lnTo>
                <a:lnTo>
                  <a:pt x="10163950" y="1865090"/>
                </a:lnTo>
                <a:lnTo>
                  <a:pt x="10163950" y="2757976"/>
                </a:lnTo>
                <a:lnTo>
                  <a:pt x="8012358" y="4910875"/>
                </a:lnTo>
                <a:lnTo>
                  <a:pt x="5411856" y="2309267"/>
                </a:lnTo>
                <a:close/>
                <a:moveTo>
                  <a:pt x="3103825" y="0"/>
                </a:moveTo>
                <a:lnTo>
                  <a:pt x="7506768" y="0"/>
                </a:lnTo>
                <a:lnTo>
                  <a:pt x="5305296" y="2202755"/>
                </a:lnTo>
                <a:close/>
                <a:moveTo>
                  <a:pt x="2308030" y="0"/>
                </a:moveTo>
                <a:lnTo>
                  <a:pt x="2883904" y="0"/>
                </a:lnTo>
                <a:lnTo>
                  <a:pt x="5194202" y="2309267"/>
                </a:lnTo>
                <a:lnTo>
                  <a:pt x="2595968" y="4910875"/>
                </a:lnTo>
                <a:lnTo>
                  <a:pt x="0" y="2309267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4F91B649-C8AF-488D-86B8-5C7205011595}"/>
              </a:ext>
            </a:extLst>
          </p:cNvPr>
          <p:cNvSpPr txBox="1"/>
          <p:nvPr/>
        </p:nvSpPr>
        <p:spPr>
          <a:xfrm>
            <a:off x="8723870" y="1282457"/>
            <a:ext cx="93028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</a:t>
            </a:r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 - Analyse des besoins - Diagramme de classe - Réalisation</a:t>
            </a:r>
            <a:endParaRPr lang="fr-FR" sz="3600" b="1" dirty="0">
              <a:solidFill>
                <a:srgbClr val="9FD900"/>
              </a:solidFill>
              <a:latin typeface="Montserrat ExtraLight" panose="00000300000000000000" pitchFamily="50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7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>
            <a:extLst>
              <a:ext uri="{FF2B5EF4-FFF2-40B4-BE49-F238E27FC236}">
                <a16:creationId xmlns:a16="http://schemas.microsoft.com/office/drawing/2014/main" id="{C5228459-B114-4A41-8372-574B050740F5}"/>
              </a:ext>
            </a:extLst>
          </p:cNvPr>
          <p:cNvSpPr txBox="1"/>
          <p:nvPr/>
        </p:nvSpPr>
        <p:spPr>
          <a:xfrm>
            <a:off x="533108" y="-9637"/>
            <a:ext cx="17765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Sprint 3 : Implémentation du robot “FinAdvisor”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7F0B581-7E9C-4E4A-8E74-94CD712A8CA0}"/>
              </a:ext>
            </a:extLst>
          </p:cNvPr>
          <p:cNvSpPr txBox="1"/>
          <p:nvPr/>
        </p:nvSpPr>
        <p:spPr>
          <a:xfrm>
            <a:off x="7831015" y="1282457"/>
            <a:ext cx="101957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 - </a:t>
            </a:r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Analyse des besoins </a:t>
            </a:r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- Diagramme de classe - Réalisation</a:t>
            </a:r>
            <a:endParaRPr lang="fr-FR" sz="3600" b="1" dirty="0">
              <a:solidFill>
                <a:srgbClr val="9FD900"/>
              </a:solidFill>
              <a:latin typeface="Montserrat ExtraLight" panose="00000300000000000000" pitchFamily="50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10B4E6-6F24-4F94-AFF8-58438671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475" y="3138762"/>
            <a:ext cx="4468320" cy="14442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68FF57F-2163-4B25-88C3-64471F2F7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492" y="4769263"/>
            <a:ext cx="4284725" cy="10467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4D1A36-9614-4C7E-A023-5D15B607C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507" y="4826041"/>
            <a:ext cx="4103287" cy="1046757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8DDA797-412E-4B40-9F21-33E91FCF949C}"/>
              </a:ext>
            </a:extLst>
          </p:cNvPr>
          <p:cNvGrpSpPr/>
          <p:nvPr/>
        </p:nvGrpSpPr>
        <p:grpSpPr>
          <a:xfrm>
            <a:off x="2168124" y="1928788"/>
            <a:ext cx="1698735" cy="1630502"/>
            <a:chOff x="629808" y="2643141"/>
            <a:chExt cx="1698735" cy="1630502"/>
          </a:xfrm>
        </p:grpSpPr>
        <p:pic>
          <p:nvPicPr>
            <p:cNvPr id="11" name="Graphique 10" descr="Homme avec un remplissage uni">
              <a:extLst>
                <a:ext uri="{FF2B5EF4-FFF2-40B4-BE49-F238E27FC236}">
                  <a16:creationId xmlns:a16="http://schemas.microsoft.com/office/drawing/2014/main" id="{E4BD9778-3B03-4968-9F49-9D3CC3D36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976" y="2643141"/>
              <a:ext cx="914400" cy="91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6ACEEF-82B3-43C5-AC05-6289D9946459}"/>
                </a:ext>
              </a:extLst>
            </p:cNvPr>
            <p:cNvSpPr/>
            <p:nvPr/>
          </p:nvSpPr>
          <p:spPr>
            <a:xfrm>
              <a:off x="629808" y="3750423"/>
              <a:ext cx="169873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800" b="0" cap="none" spc="0" dirty="0">
                  <a:ln w="0"/>
                  <a:solidFill>
                    <a:schemeClr val="tx1"/>
                  </a:solidFill>
                </a:rPr>
                <a:t>Utilisateur</a:t>
              </a:r>
            </a:p>
          </p:txBody>
        </p:sp>
      </p:grp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12256FF7-116E-468D-A214-0B0DD10D5BDB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3866859" y="3297680"/>
            <a:ext cx="2811616" cy="56320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ABA6EF0-1B6C-44CB-8BE1-4A56C131411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rot="5400000" flipH="1" flipV="1">
            <a:off x="6943115" y="2799743"/>
            <a:ext cx="186261" cy="3752780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46DD6BDD-D095-4DE6-AFA2-AC15ABEDE22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58322" y="3542442"/>
            <a:ext cx="243040" cy="2304151"/>
          </a:xfrm>
          <a:prstGeom prst="bentConnector3">
            <a:avLst>
              <a:gd name="adj1" fmla="val 4608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B5A5C58A-4585-43EE-9A41-7830C94A9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475" y="6145537"/>
            <a:ext cx="4468320" cy="1044000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CEE94C7C-50E9-4871-B4E1-4C108378324C}"/>
              </a:ext>
            </a:extLst>
          </p:cNvPr>
          <p:cNvGrpSpPr/>
          <p:nvPr/>
        </p:nvGrpSpPr>
        <p:grpSpPr>
          <a:xfrm>
            <a:off x="1802927" y="5771604"/>
            <a:ext cx="1907189" cy="1630502"/>
            <a:chOff x="525582" y="2643141"/>
            <a:chExt cx="1907189" cy="1630502"/>
          </a:xfrm>
        </p:grpSpPr>
        <p:pic>
          <p:nvPicPr>
            <p:cNvPr id="20" name="Graphique 19" descr="Homme avec un remplissage uni">
              <a:extLst>
                <a:ext uri="{FF2B5EF4-FFF2-40B4-BE49-F238E27FC236}">
                  <a16:creationId xmlns:a16="http://schemas.microsoft.com/office/drawing/2014/main" id="{67BD9AC2-75B3-4CDA-BBB0-DC58C1966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976" y="2643141"/>
              <a:ext cx="914400" cy="9144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7960AD-348E-4FCE-A89F-98C8AD4E724B}"/>
                </a:ext>
              </a:extLst>
            </p:cNvPr>
            <p:cNvSpPr/>
            <p:nvPr/>
          </p:nvSpPr>
          <p:spPr>
            <a:xfrm>
              <a:off x="525582" y="3750423"/>
              <a:ext cx="190718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800" b="0" cap="none" spc="0" dirty="0">
                  <a:ln w="0"/>
                  <a:solidFill>
                    <a:schemeClr val="tx1"/>
                  </a:solidFill>
                </a:rPr>
                <a:t>Investisseur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BB4FF23-3F56-4930-A52F-F67B7C6EED4A}"/>
              </a:ext>
            </a:extLst>
          </p:cNvPr>
          <p:cNvGrpSpPr/>
          <p:nvPr/>
        </p:nvGrpSpPr>
        <p:grpSpPr>
          <a:xfrm>
            <a:off x="2309410" y="3559290"/>
            <a:ext cx="669734" cy="2212314"/>
            <a:chOff x="1445340" y="3559291"/>
            <a:chExt cx="669734" cy="2212314"/>
          </a:xfrm>
        </p:grpSpPr>
        <p:cxnSp>
          <p:nvCxnSpPr>
            <p:cNvPr id="23" name="Connecteur : en angle 22">
              <a:extLst>
                <a:ext uri="{FF2B5EF4-FFF2-40B4-BE49-F238E27FC236}">
                  <a16:creationId xmlns:a16="http://schemas.microsoft.com/office/drawing/2014/main" id="{D569E01D-F682-41E2-84FD-B240A2A05F8F}"/>
                </a:ext>
              </a:extLst>
            </p:cNvPr>
            <p:cNvCxnSpPr>
              <a:cxnSpLocks/>
              <a:stCxn id="20" idx="0"/>
              <a:endCxn id="12" idx="2"/>
            </p:cNvCxnSpPr>
            <p:nvPr/>
          </p:nvCxnSpPr>
          <p:spPr>
            <a:xfrm rot="5400000" flipH="1" flipV="1">
              <a:off x="878432" y="4534962"/>
              <a:ext cx="2212314" cy="260971"/>
            </a:xfrm>
            <a:prstGeom prst="bentConnector3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iangle isocèle 23">
              <a:extLst>
                <a:ext uri="{FF2B5EF4-FFF2-40B4-BE49-F238E27FC236}">
                  <a16:creationId xmlns:a16="http://schemas.microsoft.com/office/drawing/2014/main" id="{69D5A706-498B-4229-A0DF-3DDADFE07353}"/>
                </a:ext>
              </a:extLst>
            </p:cNvPr>
            <p:cNvSpPr/>
            <p:nvPr/>
          </p:nvSpPr>
          <p:spPr>
            <a:xfrm>
              <a:off x="1445340" y="4310907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CF2C3219-190A-47AC-8ECF-328E12FBBD3D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3213721" y="6228804"/>
            <a:ext cx="3464754" cy="4387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E3C152AD-F0F9-4856-A261-0B38A247C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4198" y="8062277"/>
            <a:ext cx="4259520" cy="1044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CC8F4D2-F41F-4880-8827-BC8A41D9C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2231" y="8062277"/>
            <a:ext cx="3716640" cy="10440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43F6329-9124-4D9F-8743-C12419436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51225" y="7852513"/>
            <a:ext cx="5581920" cy="10440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1A055CA-0B0D-4A5E-A29A-F2410A16B2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50905" y="6579277"/>
            <a:ext cx="4482240" cy="1044000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E6E0E157-B47F-430A-963B-E9086350F779}"/>
              </a:ext>
            </a:extLst>
          </p:cNvPr>
          <p:cNvGrpSpPr/>
          <p:nvPr/>
        </p:nvGrpSpPr>
        <p:grpSpPr>
          <a:xfrm>
            <a:off x="5860531" y="7165951"/>
            <a:ext cx="2664879" cy="872740"/>
            <a:chOff x="2762363" y="7799622"/>
            <a:chExt cx="2664879" cy="872740"/>
          </a:xfrm>
        </p:grpSpPr>
        <p:cxnSp>
          <p:nvCxnSpPr>
            <p:cNvPr id="31" name="Connecteur : en angle 30">
              <a:extLst>
                <a:ext uri="{FF2B5EF4-FFF2-40B4-BE49-F238E27FC236}">
                  <a16:creationId xmlns:a16="http://schemas.microsoft.com/office/drawing/2014/main" id="{254747A7-B004-4F3C-8BE9-49D0F03272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0332" y="6921653"/>
              <a:ext cx="872740" cy="2628677"/>
            </a:xfrm>
            <a:prstGeom prst="bentConnector3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iangle isocèle 31">
              <a:extLst>
                <a:ext uri="{FF2B5EF4-FFF2-40B4-BE49-F238E27FC236}">
                  <a16:creationId xmlns:a16="http://schemas.microsoft.com/office/drawing/2014/main" id="{F1198638-1900-4150-B67B-581960A65346}"/>
                </a:ext>
              </a:extLst>
            </p:cNvPr>
            <p:cNvSpPr/>
            <p:nvPr/>
          </p:nvSpPr>
          <p:spPr>
            <a:xfrm>
              <a:off x="5355242" y="7835908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AF3E45C-7E5B-4DB4-8D09-BE49C1A5AE2F}"/>
              </a:ext>
            </a:extLst>
          </p:cNvPr>
          <p:cNvGrpSpPr/>
          <p:nvPr/>
        </p:nvGrpSpPr>
        <p:grpSpPr>
          <a:xfrm>
            <a:off x="8825868" y="7189537"/>
            <a:ext cx="1504117" cy="872740"/>
            <a:chOff x="5727700" y="7823208"/>
            <a:chExt cx="1504117" cy="872740"/>
          </a:xfrm>
        </p:grpSpPr>
        <p:cxnSp>
          <p:nvCxnSpPr>
            <p:cNvPr id="34" name="Connecteur : en angle 33">
              <a:extLst>
                <a:ext uri="{FF2B5EF4-FFF2-40B4-BE49-F238E27FC236}">
                  <a16:creationId xmlns:a16="http://schemas.microsoft.com/office/drawing/2014/main" id="{3310728F-6F08-4BD8-977B-D865042D582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61489" y="7525620"/>
              <a:ext cx="872740" cy="1467916"/>
            </a:xfrm>
            <a:prstGeom prst="bentConnector3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riangle isocèle 34">
              <a:extLst>
                <a:ext uri="{FF2B5EF4-FFF2-40B4-BE49-F238E27FC236}">
                  <a16:creationId xmlns:a16="http://schemas.microsoft.com/office/drawing/2014/main" id="{7F11280C-9FCE-4E7D-ACF7-5766840FFE7E}"/>
                </a:ext>
              </a:extLst>
            </p:cNvPr>
            <p:cNvSpPr/>
            <p:nvPr/>
          </p:nvSpPr>
          <p:spPr>
            <a:xfrm>
              <a:off x="5727700" y="7858024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A346AEA-BF47-45EB-AF7F-BACAC042BE0A}"/>
              </a:ext>
            </a:extLst>
          </p:cNvPr>
          <p:cNvGrpSpPr/>
          <p:nvPr/>
        </p:nvGrpSpPr>
        <p:grpSpPr>
          <a:xfrm>
            <a:off x="9513535" y="6734275"/>
            <a:ext cx="3266519" cy="1368996"/>
            <a:chOff x="9084707" y="7005517"/>
            <a:chExt cx="3266519" cy="1368996"/>
          </a:xfrm>
        </p:grpSpPr>
        <p:cxnSp>
          <p:nvCxnSpPr>
            <p:cNvPr id="37" name="Connecteur : en angle 36">
              <a:extLst>
                <a:ext uri="{FF2B5EF4-FFF2-40B4-BE49-F238E27FC236}">
                  <a16:creationId xmlns:a16="http://schemas.microsoft.com/office/drawing/2014/main" id="{61554B67-563E-475A-A119-971C8DCB800E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rot="10800000">
              <a:off x="10579843" y="7005517"/>
              <a:ext cx="1771383" cy="1368996"/>
            </a:xfrm>
            <a:prstGeom prst="bentConnector3">
              <a:avLst>
                <a:gd name="adj1" fmla="val 12044"/>
              </a:avLst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riangle isocèle 37">
              <a:extLst>
                <a:ext uri="{FF2B5EF4-FFF2-40B4-BE49-F238E27FC236}">
                  <a16:creationId xmlns:a16="http://schemas.microsoft.com/office/drawing/2014/main" id="{9297285F-0E87-4E82-86FE-BB76B4A594A5}"/>
                </a:ext>
              </a:extLst>
            </p:cNvPr>
            <p:cNvSpPr/>
            <p:nvPr/>
          </p:nvSpPr>
          <p:spPr>
            <a:xfrm rot="16200000">
              <a:off x="9084707" y="7686251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7628985-6D30-4C16-8249-C42B0A7556D4}"/>
              </a:ext>
            </a:extLst>
          </p:cNvPr>
          <p:cNvGrpSpPr/>
          <p:nvPr/>
        </p:nvGrpSpPr>
        <p:grpSpPr>
          <a:xfrm>
            <a:off x="10682317" y="6428816"/>
            <a:ext cx="5009709" cy="794699"/>
            <a:chOff x="8689129" y="5664570"/>
            <a:chExt cx="5472797" cy="1427621"/>
          </a:xfrm>
        </p:grpSpPr>
        <p:cxnSp>
          <p:nvCxnSpPr>
            <p:cNvPr id="40" name="Connecteur : en angle 39">
              <a:extLst>
                <a:ext uri="{FF2B5EF4-FFF2-40B4-BE49-F238E27FC236}">
                  <a16:creationId xmlns:a16="http://schemas.microsoft.com/office/drawing/2014/main" id="{5B4DBFF5-B8F4-4115-9E7E-2FF029FAF4A0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rot="16200000" flipV="1">
              <a:off x="11290380" y="3063319"/>
              <a:ext cx="270295" cy="5472797"/>
            </a:xfrm>
            <a:prstGeom prst="bentConnector2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isocèle 40">
              <a:extLst>
                <a:ext uri="{FF2B5EF4-FFF2-40B4-BE49-F238E27FC236}">
                  <a16:creationId xmlns:a16="http://schemas.microsoft.com/office/drawing/2014/main" id="{63AE9CF0-6CE6-4F47-822B-ED72595AC86F}"/>
                </a:ext>
              </a:extLst>
            </p:cNvPr>
            <p:cNvSpPr/>
            <p:nvPr/>
          </p:nvSpPr>
          <p:spPr>
            <a:xfrm rot="16200000">
              <a:off x="9050867" y="7020191"/>
              <a:ext cx="72000" cy="72000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13DDFED8-DCD5-4188-AE6A-2D4ABB9569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66893" y="2779774"/>
            <a:ext cx="1612800" cy="1080000"/>
          </a:xfrm>
          <a:prstGeom prst="rect">
            <a:avLst/>
          </a:prstGeom>
        </p:spPr>
      </p:pic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AA2F86E1-E43D-42B6-9F47-096D4742C87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1146795" y="3559292"/>
            <a:ext cx="4420098" cy="301590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E70F6D6E-E40A-4A5C-B43B-80165B918CC4}"/>
              </a:ext>
            </a:extLst>
          </p:cNvPr>
          <p:cNvCxnSpPr>
            <a:endCxn id="42" idx="2"/>
          </p:cNvCxnSpPr>
          <p:nvPr/>
        </p:nvCxnSpPr>
        <p:spPr>
          <a:xfrm flipV="1">
            <a:off x="9646834" y="3859774"/>
            <a:ext cx="6726459" cy="2285763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92212A7-2567-40E8-B69D-845211931FAF}"/>
              </a:ext>
            </a:extLst>
          </p:cNvPr>
          <p:cNvSpPr/>
          <p:nvPr/>
        </p:nvSpPr>
        <p:spPr>
          <a:xfrm>
            <a:off x="6110891" y="4376399"/>
            <a:ext cx="104778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extend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33C681-DECD-4DB2-AA71-8E7469F4585A}"/>
              </a:ext>
            </a:extLst>
          </p:cNvPr>
          <p:cNvSpPr/>
          <p:nvPr/>
        </p:nvSpPr>
        <p:spPr>
          <a:xfrm>
            <a:off x="10682316" y="4402153"/>
            <a:ext cx="104778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extend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2CA2C2-2C99-4513-A09D-B221B0F1EE32}"/>
              </a:ext>
            </a:extLst>
          </p:cNvPr>
          <p:cNvSpPr/>
          <p:nvPr/>
        </p:nvSpPr>
        <p:spPr>
          <a:xfrm>
            <a:off x="15306444" y="5773634"/>
            <a:ext cx="10759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include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1CE30-F274-4A86-B20A-D0BD12E2EC4B}"/>
              </a:ext>
            </a:extLst>
          </p:cNvPr>
          <p:cNvSpPr/>
          <p:nvPr/>
        </p:nvSpPr>
        <p:spPr>
          <a:xfrm>
            <a:off x="12280907" y="3769222"/>
            <a:ext cx="10759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tx1"/>
                </a:solidFill>
              </a:rPr>
              <a:t>&lt;&lt;</a:t>
            </a:r>
            <a:r>
              <a:rPr lang="fr-FR" sz="1400" b="0" cap="none" spc="0" dirty="0" err="1">
                <a:ln w="0"/>
                <a:solidFill>
                  <a:schemeClr val="tx1"/>
                </a:solidFill>
              </a:rPr>
              <a:t>include</a:t>
            </a:r>
            <a:r>
              <a:rPr lang="fr-FR" sz="1400" b="0" cap="none" spc="0" dirty="0">
                <a:ln w="0"/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51" name="Полилиния 16">
            <a:extLst>
              <a:ext uri="{FF2B5EF4-FFF2-40B4-BE49-F238E27FC236}">
                <a16:creationId xmlns:a16="http://schemas.microsoft.com/office/drawing/2014/main" id="{BDDA322A-56D9-48AD-B453-46595AC014BD}"/>
              </a:ext>
            </a:extLst>
          </p:cNvPr>
          <p:cNvSpPr/>
          <p:nvPr/>
        </p:nvSpPr>
        <p:spPr>
          <a:xfrm flipH="1" flipV="1">
            <a:off x="-2126639" y="7263140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9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169244A-9037-4917-BF7A-A23DF372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73" y="2505156"/>
            <a:ext cx="11340053" cy="6834718"/>
          </a:xfrm>
          <a:prstGeom prst="rect">
            <a:avLst/>
          </a:prstGeom>
        </p:spPr>
      </p:pic>
      <p:sp>
        <p:nvSpPr>
          <p:cNvPr id="11" name="Полилиния 16">
            <a:extLst>
              <a:ext uri="{FF2B5EF4-FFF2-40B4-BE49-F238E27FC236}">
                <a16:creationId xmlns:a16="http://schemas.microsoft.com/office/drawing/2014/main" id="{EE1F69D4-4326-400E-8BD3-7CBF9965B2F7}"/>
              </a:ext>
            </a:extLst>
          </p:cNvPr>
          <p:cNvSpPr/>
          <p:nvPr/>
        </p:nvSpPr>
        <p:spPr>
          <a:xfrm flipH="1" flipV="1">
            <a:off x="-903183" y="6565103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553F73E1-4360-4083-8E15-4BA581E2DB18}"/>
              </a:ext>
            </a:extLst>
          </p:cNvPr>
          <p:cNvSpPr txBox="1"/>
          <p:nvPr/>
        </p:nvSpPr>
        <p:spPr>
          <a:xfrm>
            <a:off x="533108" y="-9637"/>
            <a:ext cx="17765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Sprint 3 : Implémentation du robot “FinAdvisor”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80F6698-90B0-40E2-A3BD-028BECF47F30}"/>
              </a:ext>
            </a:extLst>
          </p:cNvPr>
          <p:cNvSpPr txBox="1"/>
          <p:nvPr/>
        </p:nvSpPr>
        <p:spPr>
          <a:xfrm>
            <a:off x="7831015" y="1282457"/>
            <a:ext cx="101957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 - Analyse des besoins - </a:t>
            </a:r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Diagramme de classe </a:t>
            </a:r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- Réalisation</a:t>
            </a:r>
            <a:endParaRPr lang="fr-FR" sz="3600" b="1" dirty="0">
              <a:solidFill>
                <a:srgbClr val="9FD900"/>
              </a:solidFill>
              <a:latin typeface="Montserrat ExtraLight" panose="00000300000000000000" pitchFamily="50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5" y="2533651"/>
            <a:ext cx="9342732" cy="5829086"/>
          </a:xfrm>
          <a:prstGeom prst="rect">
            <a:avLst/>
          </a:prstGeom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E7F7DF76-B637-487A-AB31-CA91AED3575F}"/>
              </a:ext>
            </a:extLst>
          </p:cNvPr>
          <p:cNvSpPr txBox="1"/>
          <p:nvPr/>
        </p:nvSpPr>
        <p:spPr>
          <a:xfrm>
            <a:off x="533108" y="-9637"/>
            <a:ext cx="17765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Sprint 3 : Implémentation du robot “FinAdvisor”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FEF49C49-31D0-4D36-8597-6BF4AA04AC87}"/>
              </a:ext>
            </a:extLst>
          </p:cNvPr>
          <p:cNvSpPr txBox="1"/>
          <p:nvPr/>
        </p:nvSpPr>
        <p:spPr>
          <a:xfrm>
            <a:off x="7831015" y="1282457"/>
            <a:ext cx="101957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 b="1" dirty="0">
                <a:solidFill>
                  <a:srgbClr val="232B36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Objectifs - Analyse des besoins - Diagramme de classe - </a:t>
            </a:r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Réalisation</a:t>
            </a:r>
          </a:p>
        </p:txBody>
      </p:sp>
      <p:sp>
        <p:nvSpPr>
          <p:cNvPr id="10" name="Полилиния 16">
            <a:extLst>
              <a:ext uri="{FF2B5EF4-FFF2-40B4-BE49-F238E27FC236}">
                <a16:creationId xmlns:a16="http://schemas.microsoft.com/office/drawing/2014/main" id="{B4634A99-B1BB-401F-8A20-BD41477D14B0}"/>
              </a:ext>
            </a:extLst>
          </p:cNvPr>
          <p:cNvSpPr/>
          <p:nvPr/>
        </p:nvSpPr>
        <p:spPr>
          <a:xfrm flipH="1" flipV="1">
            <a:off x="-903183" y="6565103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23EEE6F2-6855-4C3B-80D4-BB93E51577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1994233"/>
                  </p:ext>
                </p:extLst>
              </p:nvPr>
            </p:nvGraphicFramePr>
            <p:xfrm>
              <a:off x="6271324" y="3366025"/>
              <a:ext cx="5572034" cy="3134752"/>
            </p:xfrm>
            <a:graphic>
              <a:graphicData uri="http://schemas.microsoft.com/office/powerpoint/2016/slidezoom">
                <pslz:sldZm>
                  <pslz:sldZmObj sldId="4282" cId="3119787881">
                    <pslz:zmPr id="{8BD5E419-CAC3-47FC-A9CC-4504F565EF2E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72034" cy="313475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3EEE6F2-6855-4C3B-80D4-BB93E51577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1324" y="3366025"/>
                <a:ext cx="5572034" cy="31347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1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8587"/>
          </a:xfrm>
          <a:prstGeom prst="rect">
            <a:avLst/>
          </a:prstGeom>
          <a:solidFill>
            <a:srgbClr val="52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201"/>
            <a:ext cx="16856964" cy="88481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texte, capture d’écran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71FC8E06-BD51-49B1-BB66-571C539015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200" y="1382046"/>
            <a:ext cx="16357599" cy="7524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787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8587"/>
          </a:xfrm>
          <a:prstGeom prst="rect">
            <a:avLst/>
          </a:prstGeom>
          <a:solidFill>
            <a:srgbClr val="4B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201"/>
            <a:ext cx="16856964" cy="88481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C44643-9ADD-497E-9D75-B1D7EE56E0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65200" y="1361599"/>
            <a:ext cx="16357599" cy="7565389"/>
          </a:xfrm>
          <a:prstGeom prst="rect">
            <a:avLst/>
          </a:prstGeom>
        </p:spPr>
      </p:pic>
      <p:pic>
        <p:nvPicPr>
          <p:cNvPr id="3" name="age">
            <a:hlinkClick r:id="" action="ppaction://media"/>
            <a:extLst>
              <a:ext uri="{FF2B5EF4-FFF2-40B4-BE49-F238E27FC236}">
                <a16:creationId xmlns:a16="http://schemas.microsoft.com/office/drawing/2014/main" id="{6B29A587-049C-4682-90AD-F47CAFA210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399" y="-23379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85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201"/>
            <a:ext cx="16856964" cy="88481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88C2146-A5E8-40B8-B317-38BCC7B8BC91}"/>
              </a:ext>
            </a:extLst>
          </p:cNvPr>
          <p:cNvGrpSpPr>
            <a:grpSpLocks/>
          </p:cNvGrpSpPr>
          <p:nvPr/>
        </p:nvGrpSpPr>
        <p:grpSpPr bwMode="auto">
          <a:xfrm>
            <a:off x="4673760" y="965349"/>
            <a:ext cx="8940478" cy="8357889"/>
            <a:chOff x="1418" y="1418"/>
            <a:chExt cx="8977" cy="8225"/>
          </a:xfrm>
        </p:grpSpPr>
        <p:grpSp>
          <p:nvGrpSpPr>
            <p:cNvPr id="3" name="Groupe 43">
              <a:extLst>
                <a:ext uri="{FF2B5EF4-FFF2-40B4-BE49-F238E27FC236}">
                  <a16:creationId xmlns:a16="http://schemas.microsoft.com/office/drawing/2014/main" id="{8768BE29-FA2B-4C8B-B4D7-F4007C4C1C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8" y="1418"/>
              <a:ext cx="8977" cy="8225"/>
              <a:chOff x="0" y="0"/>
              <a:chExt cx="57003" cy="52231"/>
            </a:xfrm>
          </p:grpSpPr>
          <p:grpSp>
            <p:nvGrpSpPr>
              <p:cNvPr id="5" name="Groupe 47">
                <a:extLst>
                  <a:ext uri="{FF2B5EF4-FFF2-40B4-BE49-F238E27FC236}">
                    <a16:creationId xmlns:a16="http://schemas.microsoft.com/office/drawing/2014/main" id="{20FC7D11-C132-44ED-81CD-A450569A78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7003" cy="52231"/>
                <a:chOff x="0" y="0"/>
                <a:chExt cx="57003" cy="52231"/>
              </a:xfrm>
            </p:grpSpPr>
            <p:pic>
              <p:nvPicPr>
                <p:cNvPr id="48" name="Image 48">
                  <a:extLst>
                    <a:ext uri="{FF2B5EF4-FFF2-40B4-BE49-F238E27FC236}">
                      <a16:creationId xmlns:a16="http://schemas.microsoft.com/office/drawing/2014/main" id="{CC84273E-6391-4CCE-8A80-B54EF248C4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0" r="1042"/>
                <a:stretch>
                  <a:fillRect/>
                </a:stretch>
              </p:blipFill>
              <p:spPr bwMode="auto">
                <a:xfrm>
                  <a:off x="0" y="26075"/>
                  <a:ext cx="57003" cy="261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Image 51">
                  <a:extLst>
                    <a:ext uri="{FF2B5EF4-FFF2-40B4-BE49-F238E27FC236}">
                      <a16:creationId xmlns:a16="http://schemas.microsoft.com/office/drawing/2014/main" id="{D47B7355-F656-4755-A4E0-5D3D94DE5A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047"/>
                <a:stretch>
                  <a:fillRect/>
                </a:stretch>
              </p:blipFill>
              <p:spPr bwMode="auto">
                <a:xfrm>
                  <a:off x="0" y="0"/>
                  <a:ext cx="57003" cy="26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" name="Rectangle 52">
                <a:extLst>
                  <a:ext uri="{FF2B5EF4-FFF2-40B4-BE49-F238E27FC236}">
                    <a16:creationId xmlns:a16="http://schemas.microsoft.com/office/drawing/2014/main" id="{2E6E7D14-F6FD-468D-AFD3-A3163DEB7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7003" cy="52228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70BD1AF9-8F22-4F3B-9E4A-3FDECFF08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" y="2013"/>
              <a:ext cx="572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7576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7059264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9279002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3729657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400050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882269" y="889915"/>
            <a:ext cx="5994887" cy="1497552"/>
            <a:chOff x="882269" y="889915"/>
            <a:chExt cx="5994887" cy="1497552"/>
          </a:xfrm>
        </p:grpSpPr>
        <p:sp>
          <p:nvSpPr>
            <p:cNvPr id="37" name="TextBox 36"/>
            <p:cNvSpPr txBox="1"/>
            <p:nvPr/>
          </p:nvSpPr>
          <p:spPr>
            <a:xfrm>
              <a:off x="882269" y="889915"/>
              <a:ext cx="5994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1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Plan</a:t>
              </a:r>
              <a:endParaRPr lang="ru-RU" sz="7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2269" y="2064302"/>
              <a:ext cx="42271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sz="1500" dirty="0">
                <a:solidFill>
                  <a:schemeClr val="bg1">
                    <a:lumMod val="40000"/>
                    <a:lumOff val="6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150991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4839526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5949395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10388871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 14"/>
          <p:cNvSpPr/>
          <p:nvPr/>
        </p:nvSpPr>
        <p:spPr>
          <a:xfrm>
            <a:off x="11498740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12608609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Группа 3"/>
          <p:cNvGrpSpPr/>
          <p:nvPr/>
        </p:nvGrpSpPr>
        <p:grpSpPr>
          <a:xfrm>
            <a:off x="2294498" y="4330196"/>
            <a:ext cx="1647658" cy="1640742"/>
            <a:chOff x="2285192" y="4330196"/>
            <a:chExt cx="1647658" cy="1640742"/>
          </a:xfrm>
        </p:grpSpPr>
        <p:sp>
          <p:nvSpPr>
            <p:cNvPr id="43" name="Прямоугольник 42"/>
            <p:cNvSpPr/>
            <p:nvPr/>
          </p:nvSpPr>
          <p:spPr>
            <a:xfrm>
              <a:off x="2285192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92108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186636" y="4330196"/>
            <a:ext cx="1616928" cy="1640742"/>
            <a:chOff x="7833783" y="4330196"/>
            <a:chExt cx="1643271" cy="1640742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7833783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836312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7" name="Прямоугольник 16"/>
          <p:cNvSpPr/>
          <p:nvPr/>
        </p:nvSpPr>
        <p:spPr>
          <a:xfrm>
            <a:off x="13718478" y="4664792"/>
            <a:ext cx="971550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Группа 11"/>
          <p:cNvGrpSpPr/>
          <p:nvPr/>
        </p:nvGrpSpPr>
        <p:grpSpPr>
          <a:xfrm>
            <a:off x="14466789" y="4330196"/>
            <a:ext cx="1657057" cy="1640742"/>
            <a:chOff x="14466789" y="4330196"/>
            <a:chExt cx="1657057" cy="164074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14466789" y="4330196"/>
              <a:ext cx="1640742" cy="16407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58800" sx="89000" sy="89000" algn="c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483104" y="4880380"/>
              <a:ext cx="16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32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1100562" y="6875927"/>
            <a:ext cx="4035530" cy="1569660"/>
            <a:chOff x="1094714" y="7001768"/>
            <a:chExt cx="4155678" cy="1569660"/>
          </a:xfrm>
        </p:grpSpPr>
        <p:sp>
          <p:nvSpPr>
            <p:cNvPr id="51" name="TextBox 50"/>
            <p:cNvSpPr txBox="1"/>
            <p:nvPr/>
          </p:nvSpPr>
          <p:spPr>
            <a:xfrm>
              <a:off x="1094714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4714" y="7001768"/>
              <a:ext cx="415567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2 </a:t>
              </a:r>
            </a:p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Expérimentation des algorithmes ML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6977335" y="6875927"/>
            <a:ext cx="4035530" cy="1569660"/>
            <a:chOff x="6636389" y="7016786"/>
            <a:chExt cx="4317362" cy="1569660"/>
          </a:xfrm>
        </p:grpSpPr>
        <p:sp>
          <p:nvSpPr>
            <p:cNvPr id="56" name="TextBox 55"/>
            <p:cNvSpPr txBox="1"/>
            <p:nvPr/>
          </p:nvSpPr>
          <p:spPr>
            <a:xfrm>
              <a:off x="6636389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36389" y="7016786"/>
              <a:ext cx="43173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Sprint 3</a:t>
              </a:r>
            </a:p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Implémentation du robot “FinAdvisor”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3285710" y="7122148"/>
            <a:ext cx="4035530" cy="1077218"/>
            <a:chOff x="13285710" y="7016786"/>
            <a:chExt cx="4035530" cy="1077218"/>
          </a:xfrm>
        </p:grpSpPr>
        <p:sp>
          <p:nvSpPr>
            <p:cNvPr id="63" name="TextBox 62"/>
            <p:cNvSpPr txBox="1"/>
            <p:nvPr/>
          </p:nvSpPr>
          <p:spPr>
            <a:xfrm>
              <a:off x="13285710" y="7447639"/>
              <a:ext cx="403553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60000">
                <a:lnSpc>
                  <a:spcPct val="150000"/>
                </a:lnSpc>
              </a:pPr>
              <a:endParaRPr lang="ru-RU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911494" y="7016786"/>
              <a:ext cx="28176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Conclusion et perspectives</a:t>
              </a:r>
            </a:p>
          </p:txBody>
        </p:sp>
      </p:grpSp>
      <p:sp>
        <p:nvSpPr>
          <p:cNvPr id="33" name="Прямоугольник 32"/>
          <p:cNvSpPr/>
          <p:nvPr/>
        </p:nvSpPr>
        <p:spPr>
          <a:xfrm>
            <a:off x="-1" y="4664792"/>
            <a:ext cx="254815" cy="97155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diapositive 20">
                <a:extLst>
                  <a:ext uri="{FF2B5EF4-FFF2-40B4-BE49-F238E27FC236}">
                    <a16:creationId xmlns:a16="http://schemas.microsoft.com/office/drawing/2014/main" id="{40DB4330-3447-4EF7-B6D7-C83A694464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7819" y="4542893"/>
              <a:ext cx="2137986" cy="1202802"/>
            </p:xfrm>
            <a:graphic>
              <a:graphicData uri="http://schemas.microsoft.com/office/powerpoint/2016/slidezoom">
                <pslz:sldZm>
                  <pslz:sldZmObj sldId="4260" cId="3937972782">
                    <pslz:zmPr id="{04C7C038-D302-47CA-8703-6A73C7D79EF1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7986" cy="120280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diapositive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0DB4330-3447-4EF7-B6D7-C83A694464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7819" y="4542893"/>
                <a:ext cx="2137986" cy="1202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Zoom de diapositive 21">
                <a:extLst>
                  <a:ext uri="{FF2B5EF4-FFF2-40B4-BE49-F238E27FC236}">
                    <a16:creationId xmlns:a16="http://schemas.microsoft.com/office/drawing/2014/main" id="{AC1A0D1A-C7C4-4471-B766-CC1F4391BB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73891" y="4521763"/>
              <a:ext cx="2213104" cy="1245062"/>
            </p:xfrm>
            <a:graphic>
              <a:graphicData uri="http://schemas.microsoft.com/office/powerpoint/2016/slidezoom">
                <pslz:sldZm>
                  <pslz:sldZmObj sldId="4276" cId="2999836506">
                    <pslz:zmPr id="{678807E8-A22A-4900-A5B7-65724A886774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13104" cy="12450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Zoom de diapositive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C1A0D1A-C7C4-4471-B766-CC1F4391B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3891" y="4521763"/>
                <a:ext cx="2213104" cy="1245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Zoom de diapositive 22">
                <a:extLst>
                  <a:ext uri="{FF2B5EF4-FFF2-40B4-BE49-F238E27FC236}">
                    <a16:creationId xmlns:a16="http://schemas.microsoft.com/office/drawing/2014/main" id="{0067A873-D18A-4CBF-8D1D-449519B51E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49442"/>
                  </p:ext>
                </p:extLst>
              </p:nvPr>
            </p:nvGraphicFramePr>
            <p:xfrm>
              <a:off x="14230560" y="4521763"/>
              <a:ext cx="2213102" cy="1245062"/>
            </p:xfrm>
            <a:graphic>
              <a:graphicData uri="http://schemas.microsoft.com/office/powerpoint/2016/slidezoom">
                <pslz:sldZm>
                  <pslz:sldZmObj sldId="4286" cId="950462537">
                    <pslz:zmPr id="{00EB0003-BF06-44AF-88C8-907BF10B27CD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13102" cy="12450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Zoom de diapositive 2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067A873-D18A-4CBF-8D1D-449519B51E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30560" y="4521763"/>
                <a:ext cx="2213102" cy="12450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09069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 descr="Lumières allumées avec un remplissage uni">
            <a:extLst>
              <a:ext uri="{FF2B5EF4-FFF2-40B4-BE49-F238E27FC236}">
                <a16:creationId xmlns:a16="http://schemas.microsoft.com/office/drawing/2014/main" id="{6AB8776E-A2A5-4F29-B28E-2F6392DE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065" y="-17640"/>
            <a:ext cx="10323870" cy="103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1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">
        <p159:morph option="byObject"/>
      </p:transition>
    </mc:Choice>
    <mc:Fallback xmlns="">
      <p:transition advClick="0" advTm="1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Conclusion Icons - Download Free Vector Icons | Noun Project">
            <a:extLst>
              <a:ext uri="{FF2B5EF4-FFF2-40B4-BE49-F238E27FC236}">
                <a16:creationId xmlns:a16="http://schemas.microsoft.com/office/drawing/2014/main" id="{A53539CD-DBC1-4F89-B6FD-5DDD9C27B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06" y="0"/>
            <a:ext cx="10288588" cy="1028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46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">
        <p159:morph option="byObject"/>
      </p:transition>
    </mc:Choice>
    <mc:Fallback xmlns="">
      <p:transition advClick="0" advTm="1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олилиния 71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6961 w 18288000"/>
              <a:gd name="connsiteY0" fmla="*/ 10243576 h 10288587"/>
              <a:gd name="connsiteX1" fmla="*/ 11266945 w 18288000"/>
              <a:gd name="connsiteY1" fmla="*/ 10243583 h 10288587"/>
              <a:gd name="connsiteX2" fmla="*/ 11152804 w 18288000"/>
              <a:gd name="connsiteY2" fmla="*/ 10288587 h 10288587"/>
              <a:gd name="connsiteX3" fmla="*/ 11379582 w 18288000"/>
              <a:gd name="connsiteY3" fmla="*/ 10194207 h 10288587"/>
              <a:gd name="connsiteX4" fmla="*/ 11379583 w 18288000"/>
              <a:gd name="connsiteY4" fmla="*/ 10194207 h 10288587"/>
              <a:gd name="connsiteX5" fmla="*/ 11375263 w 18288000"/>
              <a:gd name="connsiteY5" fmla="*/ 10196159 h 10288587"/>
              <a:gd name="connsiteX6" fmla="*/ 11918494 w 18288000"/>
              <a:gd name="connsiteY6" fmla="*/ 9918809 h 10288587"/>
              <a:gd name="connsiteX7" fmla="*/ 11851949 w 18288000"/>
              <a:gd name="connsiteY7" fmla="*/ 9957072 h 10288587"/>
              <a:gd name="connsiteX8" fmla="*/ 11851918 w 18288000"/>
              <a:gd name="connsiteY8" fmla="*/ 9957089 h 10288587"/>
              <a:gd name="connsiteX9" fmla="*/ 12406668 w 18288000"/>
              <a:gd name="connsiteY9" fmla="*/ 9599502 h 10288587"/>
              <a:gd name="connsiteX10" fmla="*/ 12394008 w 18288000"/>
              <a:gd name="connsiteY10" fmla="*/ 9608505 h 10288587"/>
              <a:gd name="connsiteX11" fmla="*/ 12326102 w 18288000"/>
              <a:gd name="connsiteY11" fmla="*/ 9656793 h 10288587"/>
              <a:gd name="connsiteX12" fmla="*/ 12574332 w 18288000"/>
              <a:gd name="connsiteY12" fmla="*/ 9470858 h 10288587"/>
              <a:gd name="connsiteX13" fmla="*/ 12507863 w 18288000"/>
              <a:gd name="connsiteY13" fmla="*/ 9523093 h 10288587"/>
              <a:gd name="connsiteX14" fmla="*/ 12507848 w 18288000"/>
              <a:gd name="connsiteY14" fmla="*/ 9523104 h 10288587"/>
              <a:gd name="connsiteX15" fmla="*/ 12792372 w 18288000"/>
              <a:gd name="connsiteY15" fmla="*/ 9288631 h 10288587"/>
              <a:gd name="connsiteX16" fmla="*/ 12711288 w 18288000"/>
              <a:gd name="connsiteY16" fmla="*/ 9358867 h 10288587"/>
              <a:gd name="connsiteX17" fmla="*/ 12711281 w 18288000"/>
              <a:gd name="connsiteY17" fmla="*/ 9358873 h 10288587"/>
              <a:gd name="connsiteX18" fmla="*/ 13005600 w 18288000"/>
              <a:gd name="connsiteY18" fmla="*/ 9091003 h 10288587"/>
              <a:gd name="connsiteX19" fmla="*/ 13005599 w 18288000"/>
              <a:gd name="connsiteY19" fmla="*/ 9091004 h 10288587"/>
              <a:gd name="connsiteX20" fmla="*/ 12993015 w 18288000"/>
              <a:gd name="connsiteY20" fmla="*/ 9103002 h 10288587"/>
              <a:gd name="connsiteX21" fmla="*/ 13165129 w 18288000"/>
              <a:gd name="connsiteY21" fmla="*/ 8927838 h 10288587"/>
              <a:gd name="connsiteX22" fmla="*/ 13093401 w 18288000"/>
              <a:gd name="connsiteY22" fmla="*/ 9003071 h 10288587"/>
              <a:gd name="connsiteX23" fmla="*/ 13093395 w 18288000"/>
              <a:gd name="connsiteY23" fmla="*/ 9003077 h 10288587"/>
              <a:gd name="connsiteX24" fmla="*/ 13187782 w 18288000"/>
              <a:gd name="connsiteY24" fmla="*/ 8904078 h 10288587"/>
              <a:gd name="connsiteX25" fmla="*/ 13165129 w 18288000"/>
              <a:gd name="connsiteY25" fmla="*/ 8927838 h 10288587"/>
              <a:gd name="connsiteX26" fmla="*/ 13187780 w 18288000"/>
              <a:gd name="connsiteY26" fmla="*/ 8904080 h 10288587"/>
              <a:gd name="connsiteX27" fmla="*/ 13314677 w 18288000"/>
              <a:gd name="connsiteY27" fmla="*/ 8762257 h 10288587"/>
              <a:gd name="connsiteX28" fmla="*/ 13271450 w 18288000"/>
              <a:gd name="connsiteY28" fmla="*/ 8812161 h 10288587"/>
              <a:gd name="connsiteX29" fmla="*/ 13271439 w 18288000"/>
              <a:gd name="connsiteY29" fmla="*/ 8812173 h 10288587"/>
              <a:gd name="connsiteX30" fmla="*/ 13525136 w 18288000"/>
              <a:gd name="connsiteY30" fmla="*/ 8505183 h 10288587"/>
              <a:gd name="connsiteX31" fmla="*/ 13525119 w 18288000"/>
              <a:gd name="connsiteY31" fmla="*/ 8505206 h 10288587"/>
              <a:gd name="connsiteX32" fmla="*/ 13465375 w 18288000"/>
              <a:gd name="connsiteY32" fmla="*/ 8581230 h 10288587"/>
              <a:gd name="connsiteX33" fmla="*/ 13824198 w 18288000"/>
              <a:gd name="connsiteY33" fmla="*/ 8075111 h 10288587"/>
              <a:gd name="connsiteX34" fmla="*/ 13824180 w 18288000"/>
              <a:gd name="connsiteY34" fmla="*/ 8075141 h 10288587"/>
              <a:gd name="connsiteX35" fmla="*/ 13774993 w 18288000"/>
              <a:gd name="connsiteY35" fmla="*/ 8151863 h 10288587"/>
              <a:gd name="connsiteX36" fmla="*/ 16686331 w 18288000"/>
              <a:gd name="connsiteY36" fmla="*/ 7929333 h 10288587"/>
              <a:gd name="connsiteX37" fmla="*/ 16677631 w 18288000"/>
              <a:gd name="connsiteY37" fmla="*/ 7954284 h 10288587"/>
              <a:gd name="connsiteX38" fmla="*/ 16550743 w 18288000"/>
              <a:gd name="connsiteY38" fmla="*/ 8273218 h 10288587"/>
              <a:gd name="connsiteX39" fmla="*/ 13956604 w 18288000"/>
              <a:gd name="connsiteY39" fmla="*/ 7852547 h 10288587"/>
              <a:gd name="connsiteX40" fmla="*/ 13889440 w 18288000"/>
              <a:gd name="connsiteY40" fmla="*/ 7969357 h 10288587"/>
              <a:gd name="connsiteX41" fmla="*/ 13889434 w 18288000"/>
              <a:gd name="connsiteY41" fmla="*/ 7969365 h 10288587"/>
              <a:gd name="connsiteX42" fmla="*/ 13958535 w 18288000"/>
              <a:gd name="connsiteY42" fmla="*/ 7849188 h 10288587"/>
              <a:gd name="connsiteX43" fmla="*/ 13958520 w 18288000"/>
              <a:gd name="connsiteY43" fmla="*/ 7849215 h 10288587"/>
              <a:gd name="connsiteX44" fmla="*/ 13956604 w 18288000"/>
              <a:gd name="connsiteY44" fmla="*/ 7852547 h 10288587"/>
              <a:gd name="connsiteX45" fmla="*/ 16726119 w 18288000"/>
              <a:gd name="connsiteY45" fmla="*/ 7815241 h 10288587"/>
              <a:gd name="connsiteX46" fmla="*/ 16694671 w 18288000"/>
              <a:gd name="connsiteY46" fmla="*/ 7908180 h 10288587"/>
              <a:gd name="connsiteX47" fmla="*/ 16686331 w 18288000"/>
              <a:gd name="connsiteY47" fmla="*/ 7929333 h 10288587"/>
              <a:gd name="connsiteX48" fmla="*/ 14064399 w 18288000"/>
              <a:gd name="connsiteY48" fmla="*/ 7651375 h 10288587"/>
              <a:gd name="connsiteX49" fmla="*/ 14018734 w 18288000"/>
              <a:gd name="connsiteY49" fmla="*/ 7740535 h 10288587"/>
              <a:gd name="connsiteX50" fmla="*/ 14018725 w 18288000"/>
              <a:gd name="connsiteY50" fmla="*/ 7740551 h 10288587"/>
              <a:gd name="connsiteX51" fmla="*/ 16806624 w 18288000"/>
              <a:gd name="connsiteY51" fmla="*/ 7577322 h 10288587"/>
              <a:gd name="connsiteX52" fmla="*/ 16791128 w 18288000"/>
              <a:gd name="connsiteY52" fmla="*/ 7628822 h 10288587"/>
              <a:gd name="connsiteX53" fmla="*/ 16726119 w 18288000"/>
              <a:gd name="connsiteY53" fmla="*/ 7815241 h 10288587"/>
              <a:gd name="connsiteX54" fmla="*/ 16848004 w 18288000"/>
              <a:gd name="connsiteY54" fmla="*/ 7439770 h 10288587"/>
              <a:gd name="connsiteX55" fmla="*/ 16821052 w 18288000"/>
              <a:gd name="connsiteY55" fmla="*/ 7534681 h 10288587"/>
              <a:gd name="connsiteX56" fmla="*/ 16806624 w 18288000"/>
              <a:gd name="connsiteY56" fmla="*/ 7577322 h 10288587"/>
              <a:gd name="connsiteX57" fmla="*/ 14195237 w 18288000"/>
              <a:gd name="connsiteY57" fmla="*/ 7376950 h 10288587"/>
              <a:gd name="connsiteX58" fmla="*/ 14195225 w 18288000"/>
              <a:gd name="connsiteY58" fmla="*/ 7376977 h 10288587"/>
              <a:gd name="connsiteX59" fmla="*/ 14161245 w 18288000"/>
              <a:gd name="connsiteY59" fmla="*/ 7452137 h 10288587"/>
              <a:gd name="connsiteX60" fmla="*/ 16911232 w 18288000"/>
              <a:gd name="connsiteY60" fmla="*/ 7217106 h 10288587"/>
              <a:gd name="connsiteX61" fmla="*/ 16890900 w 18288000"/>
              <a:gd name="connsiteY61" fmla="*/ 7297172 h 10288587"/>
              <a:gd name="connsiteX62" fmla="*/ 16848004 w 18288000"/>
              <a:gd name="connsiteY62" fmla="*/ 7439770 h 10288587"/>
              <a:gd name="connsiteX63" fmla="*/ 14273581 w 18288000"/>
              <a:gd name="connsiteY63" fmla="*/ 7190415 h 10288587"/>
              <a:gd name="connsiteX64" fmla="*/ 14244790 w 18288000"/>
              <a:gd name="connsiteY64" fmla="*/ 7263434 h 10288587"/>
              <a:gd name="connsiteX65" fmla="*/ 14244793 w 18288000"/>
              <a:gd name="connsiteY65" fmla="*/ 7263426 h 10288587"/>
              <a:gd name="connsiteX66" fmla="*/ 14296927 w 18288000"/>
              <a:gd name="connsiteY66" fmla="*/ 7131203 h 10288587"/>
              <a:gd name="connsiteX67" fmla="*/ 14296903 w 18288000"/>
              <a:gd name="connsiteY67" fmla="*/ 7131265 h 10288587"/>
              <a:gd name="connsiteX68" fmla="*/ 14273581 w 18288000"/>
              <a:gd name="connsiteY68" fmla="*/ 7190415 h 10288587"/>
              <a:gd name="connsiteX69" fmla="*/ 16948508 w 18288000"/>
              <a:gd name="connsiteY69" fmla="*/ 7070316 h 10288587"/>
              <a:gd name="connsiteX70" fmla="*/ 16929372 w 18288000"/>
              <a:gd name="connsiteY70" fmla="*/ 7153228 h 10288587"/>
              <a:gd name="connsiteX71" fmla="*/ 16911232 w 18288000"/>
              <a:gd name="connsiteY71" fmla="*/ 7217106 h 10288587"/>
              <a:gd name="connsiteX72" fmla="*/ 14366928 w 18288000"/>
              <a:gd name="connsiteY72" fmla="*/ 6938866 h 10288587"/>
              <a:gd name="connsiteX73" fmla="*/ 14340886 w 18288000"/>
              <a:gd name="connsiteY73" fmla="*/ 7015832 h 10288587"/>
              <a:gd name="connsiteX74" fmla="*/ 14340881 w 18288000"/>
              <a:gd name="connsiteY74" fmla="*/ 7015844 h 10288587"/>
              <a:gd name="connsiteX75" fmla="*/ 16999800 w 18288000"/>
              <a:gd name="connsiteY75" fmla="*/ 6848070 h 10288587"/>
              <a:gd name="connsiteX76" fmla="*/ 16976604 w 18288000"/>
              <a:gd name="connsiteY76" fmla="*/ 6959673 h 10288587"/>
              <a:gd name="connsiteX77" fmla="*/ 16948508 w 18288000"/>
              <a:gd name="connsiteY77" fmla="*/ 7070316 h 10288587"/>
              <a:gd name="connsiteX78" fmla="*/ 18288000 w 18288000"/>
              <a:gd name="connsiteY78" fmla="*/ 6811828 h 10288587"/>
              <a:gd name="connsiteX79" fmla="*/ 18288000 w 18288000"/>
              <a:gd name="connsiteY79" fmla="*/ 10288587 h 10288587"/>
              <a:gd name="connsiteX80" fmla="*/ 16884044 w 18288000"/>
              <a:gd name="connsiteY80" fmla="*/ 10288587 h 10288587"/>
              <a:gd name="connsiteX81" fmla="*/ 17092428 w 18288000"/>
              <a:gd name="connsiteY81" fmla="*/ 9963541 h 10288587"/>
              <a:gd name="connsiteX82" fmla="*/ 18237344 w 18288000"/>
              <a:gd name="connsiteY82" fmla="*/ 7074005 h 10288587"/>
              <a:gd name="connsiteX83" fmla="*/ 0 w 18288000"/>
              <a:gd name="connsiteY83" fmla="*/ 6785008 h 10288587"/>
              <a:gd name="connsiteX84" fmla="*/ 50663 w 18288000"/>
              <a:gd name="connsiteY84" fmla="*/ 7074006 h 10288587"/>
              <a:gd name="connsiteX85" fmla="*/ 1195580 w 18288000"/>
              <a:gd name="connsiteY85" fmla="*/ 9963541 h 10288587"/>
              <a:gd name="connsiteX86" fmla="*/ 1403963 w 18288000"/>
              <a:gd name="connsiteY86" fmla="*/ 10288587 h 10288587"/>
              <a:gd name="connsiteX87" fmla="*/ 0 w 18288000"/>
              <a:gd name="connsiteY87" fmla="*/ 10288587 h 10288587"/>
              <a:gd name="connsiteX88" fmla="*/ 17030848 w 18288000"/>
              <a:gd name="connsiteY88" fmla="*/ 6698712 h 10288587"/>
              <a:gd name="connsiteX89" fmla="*/ 17019132 w 18288000"/>
              <a:gd name="connsiteY89" fmla="*/ 6764322 h 10288587"/>
              <a:gd name="connsiteX90" fmla="*/ 16999800 w 18288000"/>
              <a:gd name="connsiteY90" fmla="*/ 6848070 h 10288587"/>
              <a:gd name="connsiteX91" fmla="*/ 14448993 w 18288000"/>
              <a:gd name="connsiteY91" fmla="*/ 6679039 h 10288587"/>
              <a:gd name="connsiteX92" fmla="*/ 14425259 w 18288000"/>
              <a:gd name="connsiteY92" fmla="*/ 6762622 h 10288587"/>
              <a:gd name="connsiteX93" fmla="*/ 14425255 w 18288000"/>
              <a:gd name="connsiteY93" fmla="*/ 6762636 h 10288587"/>
              <a:gd name="connsiteX94" fmla="*/ 17072060 w 18288000"/>
              <a:gd name="connsiteY94" fmla="*/ 6467928 h 10288587"/>
              <a:gd name="connsiteX95" fmla="*/ 17047900 w 18288000"/>
              <a:gd name="connsiteY95" fmla="*/ 6616663 h 10288587"/>
              <a:gd name="connsiteX96" fmla="*/ 17030848 w 18288000"/>
              <a:gd name="connsiteY96" fmla="*/ 6698712 h 10288587"/>
              <a:gd name="connsiteX97" fmla="*/ 14519084 w 18288000"/>
              <a:gd name="connsiteY97" fmla="*/ 6410952 h 10288587"/>
              <a:gd name="connsiteX98" fmla="*/ 14497574 w 18288000"/>
              <a:gd name="connsiteY98" fmla="*/ 6504151 h 10288587"/>
              <a:gd name="connsiteX99" fmla="*/ 14497576 w 18288000"/>
              <a:gd name="connsiteY99" fmla="*/ 6504141 h 10288587"/>
              <a:gd name="connsiteX100" fmla="*/ 1205301 w 18288000"/>
              <a:gd name="connsiteY100" fmla="*/ 6408322 h 10288587"/>
              <a:gd name="connsiteX101" fmla="*/ 1268876 w 18288000"/>
              <a:gd name="connsiteY101" fmla="*/ 6764322 h 10288587"/>
              <a:gd name="connsiteX102" fmla="*/ 1214042 w 18288000"/>
              <a:gd name="connsiteY102" fmla="*/ 6468056 h 10288587"/>
              <a:gd name="connsiteX103" fmla="*/ 17095596 w 18288000"/>
              <a:gd name="connsiteY103" fmla="*/ 6323040 h 10288587"/>
              <a:gd name="connsiteX104" fmla="*/ 17089824 w 18288000"/>
              <a:gd name="connsiteY104" fmla="*/ 6368470 h 10288587"/>
              <a:gd name="connsiteX105" fmla="*/ 17072060 w 18288000"/>
              <a:gd name="connsiteY105" fmla="*/ 6467928 h 10288587"/>
              <a:gd name="connsiteX106" fmla="*/ 1189712 w 18288000"/>
              <a:gd name="connsiteY106" fmla="*/ 6301784 h 10288587"/>
              <a:gd name="connsiteX107" fmla="*/ 1205301 w 18288000"/>
              <a:gd name="connsiteY107" fmla="*/ 6408322 h 10288587"/>
              <a:gd name="connsiteX108" fmla="*/ 1198184 w 18288000"/>
              <a:gd name="connsiteY108" fmla="*/ 6368470 h 10288587"/>
              <a:gd name="connsiteX109" fmla="*/ 17128096 w 18288000"/>
              <a:gd name="connsiteY109" fmla="*/ 6067274 h 10288587"/>
              <a:gd name="connsiteX110" fmla="*/ 17104456 w 18288000"/>
              <a:gd name="connsiteY110" fmla="*/ 6268482 h 10288587"/>
              <a:gd name="connsiteX111" fmla="*/ 17095596 w 18288000"/>
              <a:gd name="connsiteY111" fmla="*/ 6323040 h 10288587"/>
              <a:gd name="connsiteX112" fmla="*/ 1155638 w 18288000"/>
              <a:gd name="connsiteY112" fmla="*/ 6033665 h 10288587"/>
              <a:gd name="connsiteX113" fmla="*/ 1189712 w 18288000"/>
              <a:gd name="connsiteY113" fmla="*/ 6301784 h 10288587"/>
              <a:gd name="connsiteX114" fmla="*/ 1170147 w 18288000"/>
              <a:gd name="connsiteY114" fmla="*/ 6168098 h 10288587"/>
              <a:gd name="connsiteX115" fmla="*/ 17142720 w 18288000"/>
              <a:gd name="connsiteY115" fmla="*/ 5942789 h 10288587"/>
              <a:gd name="connsiteX116" fmla="*/ 17140940 w 18288000"/>
              <a:gd name="connsiteY116" fmla="*/ 5966180 h 10288587"/>
              <a:gd name="connsiteX117" fmla="*/ 17128096 w 18288000"/>
              <a:gd name="connsiteY117" fmla="*/ 6067274 h 10288587"/>
              <a:gd name="connsiteX118" fmla="*/ 1143979 w 18288000"/>
              <a:gd name="connsiteY118" fmla="*/ 5925607 h 10288587"/>
              <a:gd name="connsiteX119" fmla="*/ 1155638 w 18288000"/>
              <a:gd name="connsiteY119" fmla="*/ 6033665 h 10288587"/>
              <a:gd name="connsiteX120" fmla="*/ 1147064 w 18288000"/>
              <a:gd name="connsiteY120" fmla="*/ 5966180 h 10288587"/>
              <a:gd name="connsiteX121" fmla="*/ 14645465 w 18288000"/>
              <a:gd name="connsiteY121" fmla="*/ 5613825 h 10288587"/>
              <a:gd name="connsiteX122" fmla="*/ 14638882 w 18288000"/>
              <a:gd name="connsiteY122" fmla="*/ 5700404 h 10288587"/>
              <a:gd name="connsiteX123" fmla="*/ 14638881 w 18288000"/>
              <a:gd name="connsiteY123" fmla="*/ 5700413 h 10288587"/>
              <a:gd name="connsiteX124" fmla="*/ 17171976 w 18288000"/>
              <a:gd name="connsiteY124" fmla="*/ 5558053 h 10288587"/>
              <a:gd name="connsiteX125" fmla="*/ 17145932 w 18288000"/>
              <a:gd name="connsiteY125" fmla="*/ 5915464 h 10288587"/>
              <a:gd name="connsiteX126" fmla="*/ 17142720 w 18288000"/>
              <a:gd name="connsiteY126" fmla="*/ 5942789 h 10288587"/>
              <a:gd name="connsiteX127" fmla="*/ 1116028 w 18288000"/>
              <a:gd name="connsiteY127" fmla="*/ 5558006 h 10288587"/>
              <a:gd name="connsiteX128" fmla="*/ 1143979 w 18288000"/>
              <a:gd name="connsiteY128" fmla="*/ 5925607 h 10288587"/>
              <a:gd name="connsiteX129" fmla="*/ 1137403 w 18288000"/>
              <a:gd name="connsiteY129" fmla="*/ 5864660 h 10288587"/>
              <a:gd name="connsiteX130" fmla="*/ 14666744 w 18288000"/>
              <a:gd name="connsiteY130" fmla="*/ 5144295 h 10288587"/>
              <a:gd name="connsiteX131" fmla="*/ 14659668 w 18288000"/>
              <a:gd name="connsiteY131" fmla="*/ 5424164 h 10288587"/>
              <a:gd name="connsiteX132" fmla="*/ 14659667 w 18288000"/>
              <a:gd name="connsiteY132" fmla="*/ 5424170 h 10288587"/>
              <a:gd name="connsiteX133" fmla="*/ 14659668 w 18288000"/>
              <a:gd name="connsiteY133" fmla="*/ 4864428 h 10288587"/>
              <a:gd name="connsiteX134" fmla="*/ 14666744 w 18288000"/>
              <a:gd name="connsiteY134" fmla="*/ 5144295 h 10288587"/>
              <a:gd name="connsiteX135" fmla="*/ 14659668 w 18288000"/>
              <a:gd name="connsiteY135" fmla="*/ 4864432 h 10288587"/>
              <a:gd name="connsiteX136" fmla="*/ 2390987 w 18288000"/>
              <a:gd name="connsiteY136" fmla="*/ 4830996 h 10288587"/>
              <a:gd name="connsiteX137" fmla="*/ 2383074 w 18288000"/>
              <a:gd name="connsiteY137" fmla="*/ 5143997 h 10288587"/>
              <a:gd name="connsiteX138" fmla="*/ 2388025 w 18288000"/>
              <a:gd name="connsiteY138" fmla="*/ 4882949 h 10288587"/>
              <a:gd name="connsiteX139" fmla="*/ 15892387 w 18288000"/>
              <a:gd name="connsiteY139" fmla="*/ 4746952 h 10288587"/>
              <a:gd name="connsiteX140" fmla="*/ 15896147 w 18288000"/>
              <a:gd name="connsiteY140" fmla="*/ 4796381 h 10288587"/>
              <a:gd name="connsiteX141" fmla="*/ 15904943 w 18288000"/>
              <a:gd name="connsiteY141" fmla="*/ 5144295 h 10288587"/>
              <a:gd name="connsiteX142" fmla="*/ 13779211 w 18288000"/>
              <a:gd name="connsiteY142" fmla="*/ 10066222 h 10288587"/>
              <a:gd name="connsiteX143" fmla="*/ 13529362 w 18288000"/>
              <a:gd name="connsiteY143" fmla="*/ 10288587 h 10288587"/>
              <a:gd name="connsiteX144" fmla="*/ 13529360 w 18288000"/>
              <a:gd name="connsiteY144" fmla="*/ 10288587 h 10288587"/>
              <a:gd name="connsiteX145" fmla="*/ 13779209 w 18288000"/>
              <a:gd name="connsiteY145" fmla="*/ 10066223 h 10288587"/>
              <a:gd name="connsiteX146" fmla="*/ 15904939 w 18288000"/>
              <a:gd name="connsiteY146" fmla="*/ 5144295 h 10288587"/>
              <a:gd name="connsiteX147" fmla="*/ 15883051 w 18288000"/>
              <a:gd name="connsiteY147" fmla="*/ 4624183 h 10288587"/>
              <a:gd name="connsiteX148" fmla="*/ 15891223 w 18288000"/>
              <a:gd name="connsiteY148" fmla="*/ 4710097 h 10288587"/>
              <a:gd name="connsiteX149" fmla="*/ 15892387 w 18288000"/>
              <a:gd name="connsiteY149" fmla="*/ 4746952 h 10288587"/>
              <a:gd name="connsiteX150" fmla="*/ 14638882 w 18288000"/>
              <a:gd name="connsiteY150" fmla="*/ 4588187 h 10288587"/>
              <a:gd name="connsiteX151" fmla="*/ 14641388 w 18288000"/>
              <a:gd name="connsiteY151" fmla="*/ 4621141 h 10288587"/>
              <a:gd name="connsiteX152" fmla="*/ 14638882 w 18288000"/>
              <a:gd name="connsiteY152" fmla="*/ 4588189 h 10288587"/>
              <a:gd name="connsiteX153" fmla="*/ 14638500 w 18288000"/>
              <a:gd name="connsiteY153" fmla="*/ 4583165 h 10288587"/>
              <a:gd name="connsiteX154" fmla="*/ 14638526 w 18288000"/>
              <a:gd name="connsiteY154" fmla="*/ 4583502 h 10288587"/>
              <a:gd name="connsiteX155" fmla="*/ 14638511 w 18288000"/>
              <a:gd name="connsiteY155" fmla="*/ 4583310 h 10288587"/>
              <a:gd name="connsiteX156" fmla="*/ 2413638 w 18288000"/>
              <a:gd name="connsiteY156" fmla="*/ 4510013 h 10288587"/>
              <a:gd name="connsiteX157" fmla="*/ 2396252 w 18288000"/>
              <a:gd name="connsiteY157" fmla="*/ 4738690 h 10288587"/>
              <a:gd name="connsiteX158" fmla="*/ 2402782 w 18288000"/>
              <a:gd name="connsiteY158" fmla="*/ 4624108 h 10288587"/>
              <a:gd name="connsiteX159" fmla="*/ 15857063 w 18288000"/>
              <a:gd name="connsiteY159" fmla="*/ 4350944 h 10288587"/>
              <a:gd name="connsiteX160" fmla="*/ 15870035 w 18288000"/>
              <a:gd name="connsiteY160" fmla="*/ 4453032 h 10288587"/>
              <a:gd name="connsiteX161" fmla="*/ 15883051 w 18288000"/>
              <a:gd name="connsiteY161" fmla="*/ 4624183 h 10288587"/>
              <a:gd name="connsiteX162" fmla="*/ 14604717 w 18288000"/>
              <a:gd name="connsiteY162" fmla="*/ 4315890 h 10288587"/>
              <a:gd name="connsiteX163" fmla="*/ 14604718 w 18288000"/>
              <a:gd name="connsiteY163" fmla="*/ 4315893 h 10288587"/>
              <a:gd name="connsiteX164" fmla="*/ 14625423 w 18288000"/>
              <a:gd name="connsiteY164" fmla="*/ 4478832 h 10288587"/>
              <a:gd name="connsiteX165" fmla="*/ 14625431 w 18288000"/>
              <a:gd name="connsiteY165" fmla="*/ 4478898 h 10288587"/>
              <a:gd name="connsiteX166" fmla="*/ 15839883 w 18288000"/>
              <a:gd name="connsiteY166" fmla="*/ 4215740 h 10288587"/>
              <a:gd name="connsiteX167" fmla="*/ 15850623 w 18288000"/>
              <a:gd name="connsiteY167" fmla="*/ 4283201 h 10288587"/>
              <a:gd name="connsiteX168" fmla="*/ 15857063 w 18288000"/>
              <a:gd name="connsiteY168" fmla="*/ 4350944 h 10288587"/>
              <a:gd name="connsiteX169" fmla="*/ 2460930 w 18288000"/>
              <a:gd name="connsiteY169" fmla="*/ 4114965 h 10288587"/>
              <a:gd name="connsiteX170" fmla="*/ 2422310 w 18288000"/>
              <a:gd name="connsiteY170" fmla="*/ 4418904 h 10288587"/>
              <a:gd name="connsiteX171" fmla="*/ 2427156 w 18288000"/>
              <a:gd name="connsiteY171" fmla="*/ 4367958 h 10288587"/>
              <a:gd name="connsiteX172" fmla="*/ 14557503 w 18288000"/>
              <a:gd name="connsiteY172" fmla="*/ 4047854 h 10288587"/>
              <a:gd name="connsiteX173" fmla="*/ 14557504 w 18288000"/>
              <a:gd name="connsiteY173" fmla="*/ 4047857 h 10288587"/>
              <a:gd name="connsiteX174" fmla="*/ 14563553 w 18288000"/>
              <a:gd name="connsiteY174" fmla="*/ 4081734 h 10288587"/>
              <a:gd name="connsiteX175" fmla="*/ 14553071 w 18288000"/>
              <a:gd name="connsiteY175" fmla="*/ 4024896 h 10288587"/>
              <a:gd name="connsiteX176" fmla="*/ 14554338 w 18288000"/>
              <a:gd name="connsiteY176" fmla="*/ 4030385 h 10288587"/>
              <a:gd name="connsiteX177" fmla="*/ 14554156 w 18288000"/>
              <a:gd name="connsiteY177" fmla="*/ 4029599 h 10288587"/>
              <a:gd name="connsiteX178" fmla="*/ 15797199 w 18288000"/>
              <a:gd name="connsiteY178" fmla="*/ 3947566 h 10288587"/>
              <a:gd name="connsiteX179" fmla="*/ 15827039 w 18288000"/>
              <a:gd name="connsiteY179" fmla="*/ 4114672 h 10288587"/>
              <a:gd name="connsiteX180" fmla="*/ 15839883 w 18288000"/>
              <a:gd name="connsiteY180" fmla="*/ 4215740 h 10288587"/>
              <a:gd name="connsiteX181" fmla="*/ 15776035 w 18288000"/>
              <a:gd name="connsiteY181" fmla="*/ 3829059 h 10288587"/>
              <a:gd name="connsiteX182" fmla="*/ 15783967 w 18288000"/>
              <a:gd name="connsiteY182" fmla="*/ 3864434 h 10288587"/>
              <a:gd name="connsiteX183" fmla="*/ 15797199 w 18288000"/>
              <a:gd name="connsiteY183" fmla="*/ 3947566 h 10288587"/>
              <a:gd name="connsiteX184" fmla="*/ 2514502 w 18288000"/>
              <a:gd name="connsiteY184" fmla="*/ 3814892 h 10288587"/>
              <a:gd name="connsiteX185" fmla="*/ 2461019 w 18288000"/>
              <a:gd name="connsiteY185" fmla="*/ 4114380 h 10288587"/>
              <a:gd name="connsiteX186" fmla="*/ 2504042 w 18288000"/>
              <a:gd name="connsiteY186" fmla="*/ 3864434 h 10288587"/>
              <a:gd name="connsiteX187" fmla="*/ 2583377 w 18288000"/>
              <a:gd name="connsiteY187" fmla="*/ 3508974 h 10288587"/>
              <a:gd name="connsiteX188" fmla="*/ 2533098 w 18288000"/>
              <a:gd name="connsiteY188" fmla="*/ 3726816 h 10288587"/>
              <a:gd name="connsiteX189" fmla="*/ 2556194 w 18288000"/>
              <a:gd name="connsiteY189" fmla="*/ 3617427 h 10288587"/>
              <a:gd name="connsiteX190" fmla="*/ 14380163 w 18288000"/>
              <a:gd name="connsiteY190" fmla="*/ 3388838 h 10288587"/>
              <a:gd name="connsiteX191" fmla="*/ 14387040 w 18288000"/>
              <a:gd name="connsiteY191" fmla="*/ 3409163 h 10288587"/>
              <a:gd name="connsiteX192" fmla="*/ 14387038 w 18288000"/>
              <a:gd name="connsiteY192" fmla="*/ 3409158 h 10288587"/>
              <a:gd name="connsiteX193" fmla="*/ 2686927 w 18288000"/>
              <a:gd name="connsiteY193" fmla="*/ 3134139 h 10288587"/>
              <a:gd name="connsiteX194" fmla="*/ 2605098 w 18288000"/>
              <a:gd name="connsiteY194" fmla="*/ 3422307 h 10288587"/>
              <a:gd name="connsiteX195" fmla="*/ 2617250 w 18288000"/>
              <a:gd name="connsiteY195" fmla="*/ 3373819 h 10288587"/>
              <a:gd name="connsiteX196" fmla="*/ 15585719 w 18288000"/>
              <a:gd name="connsiteY196" fmla="*/ 3088688 h 10288587"/>
              <a:gd name="connsiteX197" fmla="*/ 15600983 w 18288000"/>
              <a:gd name="connsiteY197" fmla="*/ 3133799 h 10288587"/>
              <a:gd name="connsiteX198" fmla="*/ 15767583 w 18288000"/>
              <a:gd name="connsiteY198" fmla="*/ 3781732 h 10288587"/>
              <a:gd name="connsiteX199" fmla="*/ 15776035 w 18288000"/>
              <a:gd name="connsiteY199" fmla="*/ 3829059 h 10288587"/>
              <a:gd name="connsiteX200" fmla="*/ 15692087 w 18288000"/>
              <a:gd name="connsiteY200" fmla="*/ 3454633 h 10288587"/>
              <a:gd name="connsiteX201" fmla="*/ 14266903 w 18288000"/>
              <a:gd name="connsiteY201" fmla="*/ 3081240 h 10288587"/>
              <a:gd name="connsiteX202" fmla="*/ 14267436 w 18288000"/>
              <a:gd name="connsiteY202" fmla="*/ 3082592 h 10288587"/>
              <a:gd name="connsiteX203" fmla="*/ 14267179 w 18288000"/>
              <a:gd name="connsiteY203" fmla="*/ 3081940 h 10288587"/>
              <a:gd name="connsiteX204" fmla="*/ 14248056 w 18288000"/>
              <a:gd name="connsiteY204" fmla="*/ 3033440 h 10288587"/>
              <a:gd name="connsiteX205" fmla="*/ 14255754 w 18288000"/>
              <a:gd name="connsiteY205" fmla="*/ 3052964 h 10288587"/>
              <a:gd name="connsiteX206" fmla="*/ 14256431 w 18288000"/>
              <a:gd name="connsiteY206" fmla="*/ 3054682 h 10288587"/>
              <a:gd name="connsiteX207" fmla="*/ 15547707 w 18288000"/>
              <a:gd name="connsiteY207" fmla="*/ 2976346 h 10288587"/>
              <a:gd name="connsiteX208" fmla="*/ 15575815 w 18288000"/>
              <a:gd name="connsiteY208" fmla="*/ 3054620 h 10288587"/>
              <a:gd name="connsiteX209" fmla="*/ 15585719 w 18288000"/>
              <a:gd name="connsiteY209" fmla="*/ 3088688 h 10288587"/>
              <a:gd name="connsiteX210" fmla="*/ 14194869 w 18288000"/>
              <a:gd name="connsiteY210" fmla="*/ 2910825 h 10288587"/>
              <a:gd name="connsiteX211" fmla="*/ 14194990 w 18288000"/>
              <a:gd name="connsiteY211" fmla="*/ 2911092 h 10288587"/>
              <a:gd name="connsiteX212" fmla="*/ 14195178 w 18288000"/>
              <a:gd name="connsiteY212" fmla="*/ 2911512 h 10288587"/>
              <a:gd name="connsiteX213" fmla="*/ 2782714 w 18288000"/>
              <a:gd name="connsiteY213" fmla="*/ 2850994 h 10288587"/>
              <a:gd name="connsiteX214" fmla="*/ 2687139 w 18288000"/>
              <a:gd name="connsiteY214" fmla="*/ 3133462 h 10288587"/>
              <a:gd name="connsiteX215" fmla="*/ 2765348 w 18288000"/>
              <a:gd name="connsiteY215" fmla="*/ 2897543 h 10288587"/>
              <a:gd name="connsiteX216" fmla="*/ 15458231 w 18288000"/>
              <a:gd name="connsiteY216" fmla="*/ 2727187 h 10288587"/>
              <a:gd name="connsiteX217" fmla="*/ 15494691 w 18288000"/>
              <a:gd name="connsiteY217" fmla="*/ 2819658 h 10288587"/>
              <a:gd name="connsiteX218" fmla="*/ 15547707 w 18288000"/>
              <a:gd name="connsiteY218" fmla="*/ 2976346 h 10288587"/>
              <a:gd name="connsiteX219" fmla="*/ 14075452 w 18288000"/>
              <a:gd name="connsiteY219" fmla="*/ 2658797 h 10288587"/>
              <a:gd name="connsiteX220" fmla="*/ 14082301 w 18288000"/>
              <a:gd name="connsiteY220" fmla="*/ 2672168 h 10288587"/>
              <a:gd name="connsiteX221" fmla="*/ 14082305 w 18288000"/>
              <a:gd name="connsiteY221" fmla="*/ 2672177 h 10288587"/>
              <a:gd name="connsiteX222" fmla="*/ 14050004 w 18288000"/>
              <a:gd name="connsiteY222" fmla="*/ 2609109 h 10288587"/>
              <a:gd name="connsiteX223" fmla="*/ 14075452 w 18288000"/>
              <a:gd name="connsiteY223" fmla="*/ 2658797 h 10288587"/>
              <a:gd name="connsiteX224" fmla="*/ 14058452 w 18288000"/>
              <a:gd name="connsiteY224" fmla="*/ 2625604 h 10288587"/>
              <a:gd name="connsiteX225" fmla="*/ 15409847 w 18288000"/>
              <a:gd name="connsiteY225" fmla="*/ 2604477 h 10288587"/>
              <a:gd name="connsiteX226" fmla="*/ 15435979 w 18288000"/>
              <a:gd name="connsiteY226" fmla="*/ 2665229 h 10288587"/>
              <a:gd name="connsiteX227" fmla="*/ 15458231 w 18288000"/>
              <a:gd name="connsiteY227" fmla="*/ 2727187 h 10288587"/>
              <a:gd name="connsiteX228" fmla="*/ 2894233 w 18288000"/>
              <a:gd name="connsiteY228" fmla="*/ 2563717 h 10288587"/>
              <a:gd name="connsiteX229" fmla="*/ 2813624 w 18288000"/>
              <a:gd name="connsiteY229" fmla="*/ 2768156 h 10288587"/>
              <a:gd name="connsiteX230" fmla="*/ 2852030 w 18288000"/>
              <a:gd name="connsiteY230" fmla="*/ 2665229 h 10288587"/>
              <a:gd name="connsiteX231" fmla="*/ 14014824 w 18288000"/>
              <a:gd name="connsiteY231" fmla="*/ 2540423 h 10288587"/>
              <a:gd name="connsiteX232" fmla="*/ 14018757 w 18288000"/>
              <a:gd name="connsiteY232" fmla="*/ 2548102 h 10288587"/>
              <a:gd name="connsiteX233" fmla="*/ 14018759 w 18288000"/>
              <a:gd name="connsiteY233" fmla="*/ 2548106 h 10288587"/>
              <a:gd name="connsiteX234" fmla="*/ 13939808 w 18288000"/>
              <a:gd name="connsiteY234" fmla="*/ 2406833 h 10288587"/>
              <a:gd name="connsiteX235" fmla="*/ 13958499 w 18288000"/>
              <a:gd name="connsiteY235" fmla="*/ 2439339 h 10288587"/>
              <a:gd name="connsiteX236" fmla="*/ 13958503 w 18288000"/>
              <a:gd name="connsiteY236" fmla="*/ 2439347 h 10288587"/>
              <a:gd name="connsiteX237" fmla="*/ 15305762 w 18288000"/>
              <a:gd name="connsiteY237" fmla="*/ 2362507 h 10288587"/>
              <a:gd name="connsiteX238" fmla="*/ 15373635 w 18288000"/>
              <a:gd name="connsiteY238" fmla="*/ 2512633 h 10288587"/>
              <a:gd name="connsiteX239" fmla="*/ 15409847 w 18288000"/>
              <a:gd name="connsiteY239" fmla="*/ 2604477 h 10288587"/>
              <a:gd name="connsiteX240" fmla="*/ 15257520 w 18288000"/>
              <a:gd name="connsiteY240" fmla="*/ 2255799 h 10288587"/>
              <a:gd name="connsiteX241" fmla="*/ 15273407 w 18288000"/>
              <a:gd name="connsiteY241" fmla="*/ 2287289 h 10288587"/>
              <a:gd name="connsiteX242" fmla="*/ 15305762 w 18288000"/>
              <a:gd name="connsiteY242" fmla="*/ 2362507 h 10288587"/>
              <a:gd name="connsiteX243" fmla="*/ 3049597 w 18288000"/>
              <a:gd name="connsiteY243" fmla="*/ 2213530 h 10288587"/>
              <a:gd name="connsiteX244" fmla="*/ 2928004 w 18288000"/>
              <a:gd name="connsiteY244" fmla="*/ 2482488 h 10288587"/>
              <a:gd name="connsiteX245" fmla="*/ 2946897 w 18288000"/>
              <a:gd name="connsiteY245" fmla="*/ 2437038 h 10288587"/>
              <a:gd name="connsiteX246" fmla="*/ 3184151 w 18288000"/>
              <a:gd name="connsiteY246" fmla="*/ 1950767 h 10288587"/>
              <a:gd name="connsiteX247" fmla="*/ 3049958 w 18288000"/>
              <a:gd name="connsiteY247" fmla="*/ 2212778 h 10288587"/>
              <a:gd name="connsiteX248" fmla="*/ 3160470 w 18288000"/>
              <a:gd name="connsiteY248" fmla="*/ 1993740 h 10288587"/>
              <a:gd name="connsiteX249" fmla="*/ 13520997 w 18288000"/>
              <a:gd name="connsiteY249" fmla="*/ 1778139 h 10288587"/>
              <a:gd name="connsiteX250" fmla="*/ 13525094 w 18288000"/>
              <a:gd name="connsiteY250" fmla="*/ 1783351 h 10288587"/>
              <a:gd name="connsiteX251" fmla="*/ 13525101 w 18288000"/>
              <a:gd name="connsiteY251" fmla="*/ 1783361 h 10288587"/>
              <a:gd name="connsiteX252" fmla="*/ 15000215 w 18288000"/>
              <a:gd name="connsiteY252" fmla="*/ 1767339 h 10288587"/>
              <a:gd name="connsiteX253" fmla="*/ 15000226 w 18288000"/>
              <a:gd name="connsiteY253" fmla="*/ 1767357 h 10288587"/>
              <a:gd name="connsiteX254" fmla="*/ 15053638 w 18288000"/>
              <a:gd name="connsiteY254" fmla="*/ 1860250 h 10288587"/>
              <a:gd name="connsiteX255" fmla="*/ 15088931 w 18288000"/>
              <a:gd name="connsiteY255" fmla="*/ 1921631 h 10288587"/>
              <a:gd name="connsiteX256" fmla="*/ 15238238 w 18288000"/>
              <a:gd name="connsiteY256" fmla="*/ 2213148 h 10288587"/>
              <a:gd name="connsiteX257" fmla="*/ 15246223 w 18288000"/>
              <a:gd name="connsiteY257" fmla="*/ 2230812 h 10288587"/>
              <a:gd name="connsiteX258" fmla="*/ 15257520 w 18288000"/>
              <a:gd name="connsiteY258" fmla="*/ 2255799 h 10288587"/>
              <a:gd name="connsiteX259" fmla="*/ 15088930 w 18288000"/>
              <a:gd name="connsiteY259" fmla="*/ 1921631 h 10288587"/>
              <a:gd name="connsiteX260" fmla="*/ 3307674 w 18288000"/>
              <a:gd name="connsiteY260" fmla="*/ 1732761 h 10288587"/>
              <a:gd name="connsiteX261" fmla="*/ 3226359 w 18288000"/>
              <a:gd name="connsiteY261" fmla="*/ 1874177 h 10288587"/>
              <a:gd name="connsiteX262" fmla="*/ 3278814 w 18288000"/>
              <a:gd name="connsiteY262" fmla="*/ 1778991 h 10288587"/>
              <a:gd name="connsiteX263" fmla="*/ 14833743 w 18288000"/>
              <a:gd name="connsiteY263" fmla="*/ 1494385 h 10288587"/>
              <a:gd name="connsiteX264" fmla="*/ 14926136 w 18288000"/>
              <a:gd name="connsiteY264" fmla="*/ 1638502 h 10288587"/>
              <a:gd name="connsiteX265" fmla="*/ 15000226 w 18288000"/>
              <a:gd name="connsiteY265" fmla="*/ 1767356 h 10288587"/>
              <a:gd name="connsiteX266" fmla="*/ 15000206 w 18288000"/>
              <a:gd name="connsiteY266" fmla="*/ 1767324 h 10288587"/>
              <a:gd name="connsiteX267" fmla="*/ 14926135 w 18288000"/>
              <a:gd name="connsiteY267" fmla="*/ 1638502 h 10288587"/>
              <a:gd name="connsiteX268" fmla="*/ 14821161 w 18288000"/>
              <a:gd name="connsiteY268" fmla="*/ 1474758 h 10288587"/>
              <a:gd name="connsiteX269" fmla="*/ 14821167 w 18288000"/>
              <a:gd name="connsiteY269" fmla="*/ 1474767 h 10288587"/>
              <a:gd name="connsiteX270" fmla="*/ 14833743 w 18288000"/>
              <a:gd name="connsiteY270" fmla="*/ 1494385 h 10288587"/>
              <a:gd name="connsiteX271" fmla="*/ 14772908 w 18288000"/>
              <a:gd name="connsiteY271" fmla="*/ 1399492 h 10288587"/>
              <a:gd name="connsiteX272" fmla="*/ 14772920 w 18288000"/>
              <a:gd name="connsiteY272" fmla="*/ 1399507 h 10288587"/>
              <a:gd name="connsiteX273" fmla="*/ 14821140 w 18288000"/>
              <a:gd name="connsiteY273" fmla="*/ 1474723 h 10288587"/>
              <a:gd name="connsiteX274" fmla="*/ 14821161 w 18288000"/>
              <a:gd name="connsiteY274" fmla="*/ 1474758 h 10288587"/>
              <a:gd name="connsiteX275" fmla="*/ 14821143 w 18288000"/>
              <a:gd name="connsiteY275" fmla="*/ 1474729 h 10288587"/>
              <a:gd name="connsiteX276" fmla="*/ 14821149 w 18288000"/>
              <a:gd name="connsiteY276" fmla="*/ 1474739 h 10288587"/>
              <a:gd name="connsiteX277" fmla="*/ 14533180 w 18288000"/>
              <a:gd name="connsiteY277" fmla="*/ 1062722 h 10288587"/>
              <a:gd name="connsiteX278" fmla="*/ 14561781 w 18288000"/>
              <a:gd name="connsiteY278" fmla="*/ 1099117 h 10288587"/>
              <a:gd name="connsiteX279" fmla="*/ 14750278 w 18288000"/>
              <a:gd name="connsiteY279" fmla="*/ 1364190 h 10288587"/>
              <a:gd name="connsiteX280" fmla="*/ 14772918 w 18288000"/>
              <a:gd name="connsiteY280" fmla="*/ 1399504 h 10288587"/>
              <a:gd name="connsiteX281" fmla="*/ 14772907 w 18288000"/>
              <a:gd name="connsiteY281" fmla="*/ 1399489 h 10288587"/>
              <a:gd name="connsiteX282" fmla="*/ 14750277 w 18288000"/>
              <a:gd name="connsiteY282" fmla="*/ 1364190 h 10288587"/>
              <a:gd name="connsiteX283" fmla="*/ 14561780 w 18288000"/>
              <a:gd name="connsiteY283" fmla="*/ 1099117 h 10288587"/>
              <a:gd name="connsiteX284" fmla="*/ 14533188 w 18288000"/>
              <a:gd name="connsiteY284" fmla="*/ 1062733 h 10288587"/>
              <a:gd name="connsiteX285" fmla="*/ 14475730 w 18288000"/>
              <a:gd name="connsiteY285" fmla="*/ 989616 h 10288587"/>
              <a:gd name="connsiteX286" fmla="*/ 14475735 w 18288000"/>
              <a:gd name="connsiteY286" fmla="*/ 989622 h 10288587"/>
              <a:gd name="connsiteX287" fmla="*/ 14533178 w 18288000"/>
              <a:gd name="connsiteY287" fmla="*/ 1062719 h 10288587"/>
              <a:gd name="connsiteX288" fmla="*/ 14533180 w 18288000"/>
              <a:gd name="connsiteY288" fmla="*/ 1062722 h 10288587"/>
              <a:gd name="connsiteX289" fmla="*/ 14533186 w 18288000"/>
              <a:gd name="connsiteY289" fmla="*/ 1062731 h 10288587"/>
              <a:gd name="connsiteX290" fmla="*/ 14475724 w 18288000"/>
              <a:gd name="connsiteY290" fmla="*/ 989610 h 10288587"/>
              <a:gd name="connsiteX291" fmla="*/ 14475725 w 18288000"/>
              <a:gd name="connsiteY291" fmla="*/ 989610 h 10288587"/>
              <a:gd name="connsiteX292" fmla="*/ 14475726 w 18288000"/>
              <a:gd name="connsiteY292" fmla="*/ 989612 h 10288587"/>
              <a:gd name="connsiteX293" fmla="*/ 14475720 w 18288000"/>
              <a:gd name="connsiteY293" fmla="*/ 989604 h 10288587"/>
              <a:gd name="connsiteX294" fmla="*/ 14475723 w 18288000"/>
              <a:gd name="connsiteY294" fmla="*/ 989607 h 10288587"/>
              <a:gd name="connsiteX295" fmla="*/ 14475724 w 18288000"/>
              <a:gd name="connsiteY295" fmla="*/ 989610 h 10288587"/>
              <a:gd name="connsiteX296" fmla="*/ 3860034 w 18288000"/>
              <a:gd name="connsiteY296" fmla="*/ 928843 h 10288587"/>
              <a:gd name="connsiteX297" fmla="*/ 3793263 w 18288000"/>
              <a:gd name="connsiteY297" fmla="*/ 1013809 h 10288587"/>
              <a:gd name="connsiteX298" fmla="*/ 3825084 w 18288000"/>
              <a:gd name="connsiteY298" fmla="*/ 970179 h 10288587"/>
              <a:gd name="connsiteX299" fmla="*/ 14259977 w 18288000"/>
              <a:gd name="connsiteY299" fmla="*/ 727004 h 10288587"/>
              <a:gd name="connsiteX300" fmla="*/ 14361071 w 18288000"/>
              <a:gd name="connsiteY300" fmla="*/ 843710 h 10288587"/>
              <a:gd name="connsiteX301" fmla="*/ 14475728 w 18288000"/>
              <a:gd name="connsiteY301" fmla="*/ 989613 h 10288587"/>
              <a:gd name="connsiteX302" fmla="*/ 14475727 w 18288000"/>
              <a:gd name="connsiteY302" fmla="*/ 989613 h 10288587"/>
              <a:gd name="connsiteX303" fmla="*/ 14475725 w 18288000"/>
              <a:gd name="connsiteY303" fmla="*/ 989610 h 10288587"/>
              <a:gd name="connsiteX304" fmla="*/ 14475723 w 18288000"/>
              <a:gd name="connsiteY304" fmla="*/ 989607 h 10288587"/>
              <a:gd name="connsiteX305" fmla="*/ 14475715 w 18288000"/>
              <a:gd name="connsiteY305" fmla="*/ 989597 h 10288587"/>
              <a:gd name="connsiteX306" fmla="*/ 14475720 w 18288000"/>
              <a:gd name="connsiteY306" fmla="*/ 989604 h 10288587"/>
              <a:gd name="connsiteX307" fmla="*/ 14475708 w 18288000"/>
              <a:gd name="connsiteY307" fmla="*/ 989589 h 10288587"/>
              <a:gd name="connsiteX308" fmla="*/ 14361070 w 18288000"/>
              <a:gd name="connsiteY308" fmla="*/ 843710 h 10288587"/>
              <a:gd name="connsiteX309" fmla="*/ 14259981 w 18288000"/>
              <a:gd name="connsiteY309" fmla="*/ 727010 h 10288587"/>
              <a:gd name="connsiteX310" fmla="*/ 12424800 w 18288000"/>
              <a:gd name="connsiteY310" fmla="*/ 701980 h 10288587"/>
              <a:gd name="connsiteX311" fmla="*/ 12425271 w 18288000"/>
              <a:gd name="connsiteY311" fmla="*/ 702315 h 10288587"/>
              <a:gd name="connsiteX312" fmla="*/ 12425878 w 18288000"/>
              <a:gd name="connsiteY312" fmla="*/ 702748 h 10288587"/>
              <a:gd name="connsiteX313" fmla="*/ 14191512 w 18288000"/>
              <a:gd name="connsiteY313" fmla="*/ 647966 h 10288587"/>
              <a:gd name="connsiteX314" fmla="*/ 14191519 w 18288000"/>
              <a:gd name="connsiteY314" fmla="*/ 647973 h 10288587"/>
              <a:gd name="connsiteX315" fmla="*/ 14259967 w 18288000"/>
              <a:gd name="connsiteY315" fmla="*/ 726993 h 10288587"/>
              <a:gd name="connsiteX316" fmla="*/ 14259967 w 18288000"/>
              <a:gd name="connsiteY316" fmla="*/ 726994 h 10288587"/>
              <a:gd name="connsiteX317" fmla="*/ 12137118 w 18288000"/>
              <a:gd name="connsiteY317" fmla="*/ 504037 h 10288587"/>
              <a:gd name="connsiteX318" fmla="*/ 12139865 w 18288000"/>
              <a:gd name="connsiteY318" fmla="*/ 505798 h 10288587"/>
              <a:gd name="connsiteX319" fmla="*/ 12151587 w 18288000"/>
              <a:gd name="connsiteY319" fmla="*/ 513313 h 10288587"/>
              <a:gd name="connsiteX320" fmla="*/ 13912454 w 18288000"/>
              <a:gd name="connsiteY320" fmla="*/ 351909 h 10288587"/>
              <a:gd name="connsiteX321" fmla="*/ 13924707 w 18288000"/>
              <a:gd name="connsiteY321" fmla="*/ 363589 h 10288587"/>
              <a:gd name="connsiteX322" fmla="*/ 14148571 w 18288000"/>
              <a:gd name="connsiteY322" fmla="*/ 598392 h 10288587"/>
              <a:gd name="connsiteX323" fmla="*/ 14191507 w 18288000"/>
              <a:gd name="connsiteY323" fmla="*/ 647961 h 10288587"/>
              <a:gd name="connsiteX324" fmla="*/ 14148570 w 18288000"/>
              <a:gd name="connsiteY324" fmla="*/ 598392 h 10288587"/>
              <a:gd name="connsiteX325" fmla="*/ 13924706 w 18288000"/>
              <a:gd name="connsiteY325" fmla="*/ 363589 h 10288587"/>
              <a:gd name="connsiteX326" fmla="*/ 13907826 w 18288000"/>
              <a:gd name="connsiteY326" fmla="*/ 347497 h 10288587"/>
              <a:gd name="connsiteX327" fmla="*/ 13912454 w 18288000"/>
              <a:gd name="connsiteY327" fmla="*/ 351909 h 10288587"/>
              <a:gd name="connsiteX328" fmla="*/ 13907828 w 18288000"/>
              <a:gd name="connsiteY328" fmla="*/ 347499 h 10288587"/>
              <a:gd name="connsiteX329" fmla="*/ 13907825 w 18288000"/>
              <a:gd name="connsiteY329" fmla="*/ 347495 h 10288587"/>
              <a:gd name="connsiteX330" fmla="*/ 13907826 w 18288000"/>
              <a:gd name="connsiteY330" fmla="*/ 347497 h 10288587"/>
              <a:gd name="connsiteX331" fmla="*/ 13907825 w 18288000"/>
              <a:gd name="connsiteY331" fmla="*/ 347496 h 10288587"/>
              <a:gd name="connsiteX332" fmla="*/ 13860474 w 18288000"/>
              <a:gd name="connsiteY332" fmla="*/ 302350 h 10288587"/>
              <a:gd name="connsiteX333" fmla="*/ 13860490 w 18288000"/>
              <a:gd name="connsiteY333" fmla="*/ 302364 h 10288587"/>
              <a:gd name="connsiteX334" fmla="*/ 13907819 w 18288000"/>
              <a:gd name="connsiteY334" fmla="*/ 347489 h 10288587"/>
              <a:gd name="connsiteX335" fmla="*/ 13907825 w 18288000"/>
              <a:gd name="connsiteY335" fmla="*/ 347496 h 10288587"/>
              <a:gd name="connsiteX336" fmla="*/ 4519748 w 18288000"/>
              <a:gd name="connsiteY336" fmla="*/ 214431 h 10288587"/>
              <a:gd name="connsiteX337" fmla="*/ 4441627 w 18288000"/>
              <a:gd name="connsiteY337" fmla="*/ 288913 h 10288587"/>
              <a:gd name="connsiteX338" fmla="*/ 4479363 w 18288000"/>
              <a:gd name="connsiteY338" fmla="*/ 250264 h 10288587"/>
              <a:gd name="connsiteX339" fmla="*/ 11538339 w 18288000"/>
              <a:gd name="connsiteY339" fmla="*/ 166153 h 10288587"/>
              <a:gd name="connsiteX340" fmla="*/ 11619206 w 18288000"/>
              <a:gd name="connsiteY340" fmla="*/ 207571 h 10288587"/>
              <a:gd name="connsiteX341" fmla="*/ 11619198 w 18288000"/>
              <a:gd name="connsiteY341" fmla="*/ 207567 h 10288587"/>
              <a:gd name="connsiteX342" fmla="*/ 13597557 w 18288000"/>
              <a:gd name="connsiteY342" fmla="*/ 59732 h 10288587"/>
              <a:gd name="connsiteX343" fmla="*/ 13689904 w 18288000"/>
              <a:gd name="connsiteY343" fmla="*/ 139726 h 10288587"/>
              <a:gd name="connsiteX344" fmla="*/ 13860469 w 18288000"/>
              <a:gd name="connsiteY344" fmla="*/ 302344 h 10288587"/>
              <a:gd name="connsiteX345" fmla="*/ 13860443 w 18288000"/>
              <a:gd name="connsiteY345" fmla="*/ 302320 h 10288587"/>
              <a:gd name="connsiteX346" fmla="*/ 13689903 w 18288000"/>
              <a:gd name="connsiteY346" fmla="*/ 139726 h 10288587"/>
              <a:gd name="connsiteX347" fmla="*/ 13597577 w 18288000"/>
              <a:gd name="connsiteY347" fmla="*/ 59751 h 10288587"/>
              <a:gd name="connsiteX348" fmla="*/ 16884044 w 18288000"/>
              <a:gd name="connsiteY348" fmla="*/ 0 h 10288587"/>
              <a:gd name="connsiteX349" fmla="*/ 18288000 w 18288000"/>
              <a:gd name="connsiteY349" fmla="*/ 0 h 10288587"/>
              <a:gd name="connsiteX350" fmla="*/ 18288000 w 18288000"/>
              <a:gd name="connsiteY350" fmla="*/ 3476763 h 10288587"/>
              <a:gd name="connsiteX351" fmla="*/ 18237344 w 18288000"/>
              <a:gd name="connsiteY351" fmla="*/ 3214586 h 10288587"/>
              <a:gd name="connsiteX352" fmla="*/ 17092428 w 18288000"/>
              <a:gd name="connsiteY352" fmla="*/ 325050 h 10288587"/>
              <a:gd name="connsiteX353" fmla="*/ 13528599 w 18288000"/>
              <a:gd name="connsiteY353" fmla="*/ 0 h 10288587"/>
              <a:gd name="connsiteX354" fmla="*/ 13528600 w 18288000"/>
              <a:gd name="connsiteY354" fmla="*/ 0 h 10288587"/>
              <a:gd name="connsiteX355" fmla="*/ 13597541 w 18288000"/>
              <a:gd name="connsiteY355" fmla="*/ 59718 h 10288587"/>
              <a:gd name="connsiteX356" fmla="*/ 13597560 w 18288000"/>
              <a:gd name="connsiteY356" fmla="*/ 59736 h 10288587"/>
              <a:gd name="connsiteX357" fmla="*/ 0 w 18288000"/>
              <a:gd name="connsiteY357" fmla="*/ 0 h 10288587"/>
              <a:gd name="connsiteX358" fmla="*/ 1403964 w 18288000"/>
              <a:gd name="connsiteY358" fmla="*/ 0 h 10288587"/>
              <a:gd name="connsiteX359" fmla="*/ 1195580 w 18288000"/>
              <a:gd name="connsiteY359" fmla="*/ 325050 h 10288587"/>
              <a:gd name="connsiteX360" fmla="*/ 50663 w 18288000"/>
              <a:gd name="connsiteY360" fmla="*/ 3214586 h 10288587"/>
              <a:gd name="connsiteX361" fmla="*/ 0 w 18288000"/>
              <a:gd name="connsiteY361" fmla="*/ 3503582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</a:cxnLst>
            <a:rect l="l" t="t" r="r" b="b"/>
            <a:pathLst>
              <a:path w="18288000" h="10288587">
                <a:moveTo>
                  <a:pt x="11266961" y="10243576"/>
                </a:moveTo>
                <a:lnTo>
                  <a:pt x="11266945" y="10243583"/>
                </a:lnTo>
                <a:lnTo>
                  <a:pt x="11152804" y="10288587"/>
                </a:lnTo>
                <a:close/>
                <a:moveTo>
                  <a:pt x="11379582" y="10194207"/>
                </a:moveTo>
                <a:lnTo>
                  <a:pt x="11379583" y="10194207"/>
                </a:lnTo>
                <a:lnTo>
                  <a:pt x="11375263" y="10196159"/>
                </a:lnTo>
                <a:close/>
                <a:moveTo>
                  <a:pt x="11918494" y="9918809"/>
                </a:moveTo>
                <a:lnTo>
                  <a:pt x="11851949" y="9957072"/>
                </a:lnTo>
                <a:lnTo>
                  <a:pt x="11851918" y="9957089"/>
                </a:lnTo>
                <a:close/>
                <a:moveTo>
                  <a:pt x="12406668" y="9599502"/>
                </a:moveTo>
                <a:lnTo>
                  <a:pt x="12394008" y="9608505"/>
                </a:lnTo>
                <a:lnTo>
                  <a:pt x="12326102" y="9656793"/>
                </a:lnTo>
                <a:close/>
                <a:moveTo>
                  <a:pt x="12574332" y="9470858"/>
                </a:moveTo>
                <a:lnTo>
                  <a:pt x="12507863" y="9523093"/>
                </a:lnTo>
                <a:lnTo>
                  <a:pt x="12507848" y="9523104"/>
                </a:lnTo>
                <a:close/>
                <a:moveTo>
                  <a:pt x="12792372" y="9288631"/>
                </a:moveTo>
                <a:lnTo>
                  <a:pt x="12711288" y="9358867"/>
                </a:lnTo>
                <a:lnTo>
                  <a:pt x="12711281" y="9358873"/>
                </a:lnTo>
                <a:close/>
                <a:moveTo>
                  <a:pt x="13005600" y="9091003"/>
                </a:moveTo>
                <a:lnTo>
                  <a:pt x="13005599" y="9091004"/>
                </a:lnTo>
                <a:lnTo>
                  <a:pt x="12993015" y="9103002"/>
                </a:lnTo>
                <a:close/>
                <a:moveTo>
                  <a:pt x="13165129" y="8927838"/>
                </a:moveTo>
                <a:lnTo>
                  <a:pt x="13093401" y="9003071"/>
                </a:lnTo>
                <a:lnTo>
                  <a:pt x="13093395" y="9003077"/>
                </a:lnTo>
                <a:close/>
                <a:moveTo>
                  <a:pt x="13187782" y="8904078"/>
                </a:moveTo>
                <a:lnTo>
                  <a:pt x="13165129" y="8927838"/>
                </a:lnTo>
                <a:lnTo>
                  <a:pt x="13187780" y="8904080"/>
                </a:lnTo>
                <a:close/>
                <a:moveTo>
                  <a:pt x="13314677" y="8762257"/>
                </a:moveTo>
                <a:lnTo>
                  <a:pt x="13271450" y="8812161"/>
                </a:lnTo>
                <a:lnTo>
                  <a:pt x="13271439" y="8812173"/>
                </a:lnTo>
                <a:close/>
                <a:moveTo>
                  <a:pt x="13525136" y="8505183"/>
                </a:moveTo>
                <a:lnTo>
                  <a:pt x="13525119" y="8505206"/>
                </a:lnTo>
                <a:lnTo>
                  <a:pt x="13465375" y="8581230"/>
                </a:lnTo>
                <a:close/>
                <a:moveTo>
                  <a:pt x="13824198" y="8075111"/>
                </a:moveTo>
                <a:lnTo>
                  <a:pt x="13824180" y="8075141"/>
                </a:lnTo>
                <a:lnTo>
                  <a:pt x="13774993" y="8151863"/>
                </a:lnTo>
                <a:close/>
                <a:moveTo>
                  <a:pt x="16686331" y="7929333"/>
                </a:moveTo>
                <a:lnTo>
                  <a:pt x="16677631" y="7954284"/>
                </a:lnTo>
                <a:cubicBezTo>
                  <a:pt x="16637547" y="8061701"/>
                  <a:pt x="16595231" y="8168032"/>
                  <a:pt x="16550743" y="8273218"/>
                </a:cubicBezTo>
                <a:close/>
                <a:moveTo>
                  <a:pt x="13956604" y="7852547"/>
                </a:moveTo>
                <a:lnTo>
                  <a:pt x="13889440" y="7969357"/>
                </a:lnTo>
                <a:lnTo>
                  <a:pt x="13889434" y="7969365"/>
                </a:lnTo>
                <a:close/>
                <a:moveTo>
                  <a:pt x="13958535" y="7849188"/>
                </a:moveTo>
                <a:lnTo>
                  <a:pt x="13958520" y="7849215"/>
                </a:lnTo>
                <a:lnTo>
                  <a:pt x="13956604" y="7852547"/>
                </a:lnTo>
                <a:close/>
                <a:moveTo>
                  <a:pt x="16726119" y="7815241"/>
                </a:moveTo>
                <a:lnTo>
                  <a:pt x="16694671" y="7908180"/>
                </a:lnTo>
                <a:lnTo>
                  <a:pt x="16686331" y="7929333"/>
                </a:lnTo>
                <a:close/>
                <a:moveTo>
                  <a:pt x="14064399" y="7651375"/>
                </a:moveTo>
                <a:lnTo>
                  <a:pt x="14018734" y="7740535"/>
                </a:lnTo>
                <a:lnTo>
                  <a:pt x="14018725" y="7740551"/>
                </a:lnTo>
                <a:close/>
                <a:moveTo>
                  <a:pt x="16806624" y="7577322"/>
                </a:moveTo>
                <a:lnTo>
                  <a:pt x="16791128" y="7628822"/>
                </a:lnTo>
                <a:lnTo>
                  <a:pt x="16726119" y="7815241"/>
                </a:lnTo>
                <a:close/>
                <a:moveTo>
                  <a:pt x="16848004" y="7439770"/>
                </a:moveTo>
                <a:lnTo>
                  <a:pt x="16821052" y="7534681"/>
                </a:lnTo>
                <a:lnTo>
                  <a:pt x="16806624" y="7577322"/>
                </a:lnTo>
                <a:close/>
                <a:moveTo>
                  <a:pt x="14195237" y="7376950"/>
                </a:moveTo>
                <a:lnTo>
                  <a:pt x="14195225" y="7376977"/>
                </a:lnTo>
                <a:lnTo>
                  <a:pt x="14161245" y="7452137"/>
                </a:lnTo>
                <a:close/>
                <a:moveTo>
                  <a:pt x="16911232" y="7217106"/>
                </a:moveTo>
                <a:lnTo>
                  <a:pt x="16890900" y="7297172"/>
                </a:lnTo>
                <a:lnTo>
                  <a:pt x="16848004" y="7439770"/>
                </a:lnTo>
                <a:close/>
                <a:moveTo>
                  <a:pt x="14273581" y="7190415"/>
                </a:moveTo>
                <a:lnTo>
                  <a:pt x="14244790" y="7263434"/>
                </a:lnTo>
                <a:lnTo>
                  <a:pt x="14244793" y="7263426"/>
                </a:lnTo>
                <a:close/>
                <a:moveTo>
                  <a:pt x="14296927" y="7131203"/>
                </a:moveTo>
                <a:lnTo>
                  <a:pt x="14296903" y="7131265"/>
                </a:lnTo>
                <a:lnTo>
                  <a:pt x="14273581" y="7190415"/>
                </a:lnTo>
                <a:close/>
                <a:moveTo>
                  <a:pt x="16948508" y="7070316"/>
                </a:moveTo>
                <a:lnTo>
                  <a:pt x="16929372" y="7153228"/>
                </a:lnTo>
                <a:lnTo>
                  <a:pt x="16911232" y="7217106"/>
                </a:lnTo>
                <a:close/>
                <a:moveTo>
                  <a:pt x="14366928" y="6938866"/>
                </a:moveTo>
                <a:lnTo>
                  <a:pt x="14340886" y="7015832"/>
                </a:lnTo>
                <a:lnTo>
                  <a:pt x="14340881" y="7015844"/>
                </a:lnTo>
                <a:close/>
                <a:moveTo>
                  <a:pt x="16999800" y="6848070"/>
                </a:moveTo>
                <a:lnTo>
                  <a:pt x="16976604" y="6959673"/>
                </a:lnTo>
                <a:lnTo>
                  <a:pt x="16948508" y="7070316"/>
                </a:lnTo>
                <a:close/>
                <a:moveTo>
                  <a:pt x="18288000" y="6811828"/>
                </a:moveTo>
                <a:lnTo>
                  <a:pt x="18288000" y="10288587"/>
                </a:lnTo>
                <a:lnTo>
                  <a:pt x="16884044" y="10288587"/>
                </a:lnTo>
                <a:lnTo>
                  <a:pt x="17092428" y="9963541"/>
                </a:lnTo>
                <a:cubicBezTo>
                  <a:pt x="17626070" y="9085281"/>
                  <a:pt x="18018252" y="8111561"/>
                  <a:pt x="18237344" y="7074005"/>
                </a:cubicBezTo>
                <a:close/>
                <a:moveTo>
                  <a:pt x="0" y="6785008"/>
                </a:moveTo>
                <a:lnTo>
                  <a:pt x="50663" y="7074006"/>
                </a:lnTo>
                <a:cubicBezTo>
                  <a:pt x="269756" y="8111561"/>
                  <a:pt x="661936" y="9085281"/>
                  <a:pt x="1195580" y="9963541"/>
                </a:cubicBezTo>
                <a:lnTo>
                  <a:pt x="1403963" y="10288587"/>
                </a:lnTo>
                <a:lnTo>
                  <a:pt x="0" y="10288587"/>
                </a:lnTo>
                <a:close/>
                <a:moveTo>
                  <a:pt x="17030848" y="6698712"/>
                </a:moveTo>
                <a:lnTo>
                  <a:pt x="17019132" y="6764322"/>
                </a:lnTo>
                <a:lnTo>
                  <a:pt x="16999800" y="6848070"/>
                </a:lnTo>
                <a:close/>
                <a:moveTo>
                  <a:pt x="14448993" y="6679039"/>
                </a:moveTo>
                <a:lnTo>
                  <a:pt x="14425259" y="6762622"/>
                </a:lnTo>
                <a:lnTo>
                  <a:pt x="14425255" y="6762636"/>
                </a:lnTo>
                <a:close/>
                <a:moveTo>
                  <a:pt x="17072060" y="6467928"/>
                </a:moveTo>
                <a:lnTo>
                  <a:pt x="17047900" y="6616663"/>
                </a:lnTo>
                <a:lnTo>
                  <a:pt x="17030848" y="6698712"/>
                </a:lnTo>
                <a:close/>
                <a:moveTo>
                  <a:pt x="14519084" y="6410952"/>
                </a:moveTo>
                <a:lnTo>
                  <a:pt x="14497574" y="6504151"/>
                </a:lnTo>
                <a:lnTo>
                  <a:pt x="14497576" y="6504141"/>
                </a:lnTo>
                <a:close/>
                <a:moveTo>
                  <a:pt x="1205301" y="6408322"/>
                </a:moveTo>
                <a:lnTo>
                  <a:pt x="1268876" y="6764322"/>
                </a:lnTo>
                <a:cubicBezTo>
                  <a:pt x="1248798" y="6666206"/>
                  <a:pt x="1230510" y="6567440"/>
                  <a:pt x="1214042" y="6468056"/>
                </a:cubicBezTo>
                <a:close/>
                <a:moveTo>
                  <a:pt x="17095596" y="6323040"/>
                </a:moveTo>
                <a:lnTo>
                  <a:pt x="17089824" y="6368470"/>
                </a:lnTo>
                <a:lnTo>
                  <a:pt x="17072060" y="6467928"/>
                </a:lnTo>
                <a:close/>
                <a:moveTo>
                  <a:pt x="1189712" y="6301784"/>
                </a:moveTo>
                <a:lnTo>
                  <a:pt x="1205301" y="6408322"/>
                </a:lnTo>
                <a:lnTo>
                  <a:pt x="1198184" y="6368470"/>
                </a:lnTo>
                <a:close/>
                <a:moveTo>
                  <a:pt x="17128096" y="6067274"/>
                </a:moveTo>
                <a:lnTo>
                  <a:pt x="17104456" y="6268482"/>
                </a:lnTo>
                <a:lnTo>
                  <a:pt x="17095596" y="6323040"/>
                </a:lnTo>
                <a:close/>
                <a:moveTo>
                  <a:pt x="1155638" y="6033665"/>
                </a:moveTo>
                <a:lnTo>
                  <a:pt x="1189712" y="6301784"/>
                </a:lnTo>
                <a:lnTo>
                  <a:pt x="1170147" y="6168098"/>
                </a:lnTo>
                <a:close/>
                <a:moveTo>
                  <a:pt x="17142720" y="5942789"/>
                </a:moveTo>
                <a:lnTo>
                  <a:pt x="17140940" y="5966180"/>
                </a:lnTo>
                <a:lnTo>
                  <a:pt x="17128096" y="6067274"/>
                </a:lnTo>
                <a:close/>
                <a:moveTo>
                  <a:pt x="1143979" y="5925607"/>
                </a:moveTo>
                <a:lnTo>
                  <a:pt x="1155638" y="6033665"/>
                </a:lnTo>
                <a:lnTo>
                  <a:pt x="1147064" y="5966180"/>
                </a:lnTo>
                <a:close/>
                <a:moveTo>
                  <a:pt x="14645465" y="5613825"/>
                </a:moveTo>
                <a:lnTo>
                  <a:pt x="14638882" y="5700404"/>
                </a:lnTo>
                <a:lnTo>
                  <a:pt x="14638881" y="5700413"/>
                </a:lnTo>
                <a:close/>
                <a:moveTo>
                  <a:pt x="17171976" y="5558053"/>
                </a:moveTo>
                <a:lnTo>
                  <a:pt x="17145932" y="5915464"/>
                </a:lnTo>
                <a:lnTo>
                  <a:pt x="17142720" y="5942789"/>
                </a:lnTo>
                <a:close/>
                <a:moveTo>
                  <a:pt x="1116028" y="5558006"/>
                </a:moveTo>
                <a:lnTo>
                  <a:pt x="1143979" y="5925607"/>
                </a:lnTo>
                <a:lnTo>
                  <a:pt x="1137403" y="5864660"/>
                </a:lnTo>
                <a:close/>
                <a:moveTo>
                  <a:pt x="14666744" y="5144295"/>
                </a:moveTo>
                <a:lnTo>
                  <a:pt x="14659668" y="5424164"/>
                </a:lnTo>
                <a:lnTo>
                  <a:pt x="14659667" y="5424170"/>
                </a:lnTo>
                <a:close/>
                <a:moveTo>
                  <a:pt x="14659668" y="4864428"/>
                </a:moveTo>
                <a:lnTo>
                  <a:pt x="14666744" y="5144295"/>
                </a:lnTo>
                <a:lnTo>
                  <a:pt x="14659668" y="4864432"/>
                </a:lnTo>
                <a:close/>
                <a:moveTo>
                  <a:pt x="2390987" y="4830996"/>
                </a:moveTo>
                <a:lnTo>
                  <a:pt x="2383074" y="5143997"/>
                </a:lnTo>
                <a:lnTo>
                  <a:pt x="2388025" y="4882949"/>
                </a:lnTo>
                <a:close/>
                <a:moveTo>
                  <a:pt x="15892387" y="4746952"/>
                </a:moveTo>
                <a:lnTo>
                  <a:pt x="15896147" y="4796381"/>
                </a:lnTo>
                <a:cubicBezTo>
                  <a:pt x="15901987" y="4911616"/>
                  <a:pt x="15904943" y="5027611"/>
                  <a:pt x="15904943" y="5144295"/>
                </a:cubicBezTo>
                <a:cubicBezTo>
                  <a:pt x="15904943" y="7084205"/>
                  <a:pt x="15087922" y="8833290"/>
                  <a:pt x="13779211" y="10066222"/>
                </a:cubicBezTo>
                <a:lnTo>
                  <a:pt x="13529362" y="10288587"/>
                </a:lnTo>
                <a:lnTo>
                  <a:pt x="13529360" y="10288587"/>
                </a:lnTo>
                <a:lnTo>
                  <a:pt x="13779209" y="10066223"/>
                </a:lnTo>
                <a:cubicBezTo>
                  <a:pt x="15087920" y="8833290"/>
                  <a:pt x="15904939" y="7084205"/>
                  <a:pt x="15904939" y="5144295"/>
                </a:cubicBezTo>
                <a:close/>
                <a:moveTo>
                  <a:pt x="15883051" y="4624183"/>
                </a:moveTo>
                <a:lnTo>
                  <a:pt x="15891223" y="4710097"/>
                </a:lnTo>
                <a:lnTo>
                  <a:pt x="15892387" y="4746952"/>
                </a:lnTo>
                <a:close/>
                <a:moveTo>
                  <a:pt x="14638882" y="4588187"/>
                </a:moveTo>
                <a:lnTo>
                  <a:pt x="14641388" y="4621141"/>
                </a:lnTo>
                <a:lnTo>
                  <a:pt x="14638882" y="4588189"/>
                </a:lnTo>
                <a:close/>
                <a:moveTo>
                  <a:pt x="14638500" y="4583165"/>
                </a:moveTo>
                <a:lnTo>
                  <a:pt x="14638526" y="4583502"/>
                </a:lnTo>
                <a:lnTo>
                  <a:pt x="14638511" y="4583310"/>
                </a:lnTo>
                <a:close/>
                <a:moveTo>
                  <a:pt x="2413638" y="4510013"/>
                </a:moveTo>
                <a:lnTo>
                  <a:pt x="2396252" y="4738690"/>
                </a:lnTo>
                <a:lnTo>
                  <a:pt x="2402782" y="4624108"/>
                </a:lnTo>
                <a:close/>
                <a:moveTo>
                  <a:pt x="15857063" y="4350944"/>
                </a:moveTo>
                <a:lnTo>
                  <a:pt x="15870035" y="4453032"/>
                </a:lnTo>
                <a:lnTo>
                  <a:pt x="15883051" y="4624183"/>
                </a:lnTo>
                <a:close/>
                <a:moveTo>
                  <a:pt x="14604717" y="4315890"/>
                </a:moveTo>
                <a:lnTo>
                  <a:pt x="14604718" y="4315893"/>
                </a:lnTo>
                <a:lnTo>
                  <a:pt x="14625423" y="4478832"/>
                </a:lnTo>
                <a:lnTo>
                  <a:pt x="14625431" y="4478898"/>
                </a:lnTo>
                <a:close/>
                <a:moveTo>
                  <a:pt x="15839883" y="4215740"/>
                </a:moveTo>
                <a:lnTo>
                  <a:pt x="15850623" y="4283201"/>
                </a:lnTo>
                <a:lnTo>
                  <a:pt x="15857063" y="4350944"/>
                </a:lnTo>
                <a:close/>
                <a:moveTo>
                  <a:pt x="2460930" y="4114965"/>
                </a:moveTo>
                <a:lnTo>
                  <a:pt x="2422310" y="4418904"/>
                </a:lnTo>
                <a:lnTo>
                  <a:pt x="2427156" y="4367958"/>
                </a:lnTo>
                <a:close/>
                <a:moveTo>
                  <a:pt x="14557503" y="4047854"/>
                </a:moveTo>
                <a:lnTo>
                  <a:pt x="14557504" y="4047857"/>
                </a:lnTo>
                <a:lnTo>
                  <a:pt x="14563553" y="4081734"/>
                </a:lnTo>
                <a:close/>
                <a:moveTo>
                  <a:pt x="14553071" y="4024896"/>
                </a:moveTo>
                <a:lnTo>
                  <a:pt x="14554338" y="4030385"/>
                </a:lnTo>
                <a:lnTo>
                  <a:pt x="14554156" y="4029599"/>
                </a:lnTo>
                <a:close/>
                <a:moveTo>
                  <a:pt x="15797199" y="3947566"/>
                </a:moveTo>
                <a:lnTo>
                  <a:pt x="15827039" y="4114672"/>
                </a:lnTo>
                <a:lnTo>
                  <a:pt x="15839883" y="4215740"/>
                </a:lnTo>
                <a:close/>
                <a:moveTo>
                  <a:pt x="15776035" y="3829059"/>
                </a:moveTo>
                <a:lnTo>
                  <a:pt x="15783967" y="3864434"/>
                </a:lnTo>
                <a:lnTo>
                  <a:pt x="15797199" y="3947566"/>
                </a:lnTo>
                <a:close/>
                <a:moveTo>
                  <a:pt x="2514502" y="3814892"/>
                </a:moveTo>
                <a:lnTo>
                  <a:pt x="2461019" y="4114380"/>
                </a:lnTo>
                <a:lnTo>
                  <a:pt x="2504042" y="3864434"/>
                </a:lnTo>
                <a:close/>
                <a:moveTo>
                  <a:pt x="2583377" y="3508974"/>
                </a:moveTo>
                <a:lnTo>
                  <a:pt x="2533098" y="3726816"/>
                </a:lnTo>
                <a:lnTo>
                  <a:pt x="2556194" y="3617427"/>
                </a:lnTo>
                <a:close/>
                <a:moveTo>
                  <a:pt x="14380163" y="3388838"/>
                </a:moveTo>
                <a:lnTo>
                  <a:pt x="14387040" y="3409163"/>
                </a:lnTo>
                <a:lnTo>
                  <a:pt x="14387038" y="3409158"/>
                </a:lnTo>
                <a:close/>
                <a:moveTo>
                  <a:pt x="2686927" y="3134139"/>
                </a:moveTo>
                <a:lnTo>
                  <a:pt x="2605098" y="3422307"/>
                </a:lnTo>
                <a:lnTo>
                  <a:pt x="2617250" y="3373819"/>
                </a:lnTo>
                <a:close/>
                <a:moveTo>
                  <a:pt x="15585719" y="3088688"/>
                </a:moveTo>
                <a:lnTo>
                  <a:pt x="15600983" y="3133799"/>
                </a:lnTo>
                <a:cubicBezTo>
                  <a:pt x="15666831" y="3345504"/>
                  <a:pt x="15722551" y="3561670"/>
                  <a:pt x="15767583" y="3781732"/>
                </a:cubicBezTo>
                <a:lnTo>
                  <a:pt x="15776035" y="3829059"/>
                </a:lnTo>
                <a:lnTo>
                  <a:pt x="15692087" y="3454633"/>
                </a:lnTo>
                <a:close/>
                <a:moveTo>
                  <a:pt x="14266903" y="3081240"/>
                </a:moveTo>
                <a:lnTo>
                  <a:pt x="14267436" y="3082592"/>
                </a:lnTo>
                <a:lnTo>
                  <a:pt x="14267179" y="3081940"/>
                </a:lnTo>
                <a:close/>
                <a:moveTo>
                  <a:pt x="14248056" y="3033440"/>
                </a:moveTo>
                <a:lnTo>
                  <a:pt x="14255754" y="3052964"/>
                </a:lnTo>
                <a:lnTo>
                  <a:pt x="14256431" y="3054682"/>
                </a:lnTo>
                <a:close/>
                <a:moveTo>
                  <a:pt x="15547707" y="2976346"/>
                </a:moveTo>
                <a:lnTo>
                  <a:pt x="15575815" y="3054620"/>
                </a:lnTo>
                <a:lnTo>
                  <a:pt x="15585719" y="3088688"/>
                </a:lnTo>
                <a:close/>
                <a:moveTo>
                  <a:pt x="14194869" y="2910825"/>
                </a:moveTo>
                <a:lnTo>
                  <a:pt x="14194990" y="2911092"/>
                </a:lnTo>
                <a:lnTo>
                  <a:pt x="14195178" y="2911512"/>
                </a:lnTo>
                <a:close/>
                <a:moveTo>
                  <a:pt x="2782714" y="2850994"/>
                </a:moveTo>
                <a:lnTo>
                  <a:pt x="2687139" y="3133462"/>
                </a:lnTo>
                <a:lnTo>
                  <a:pt x="2765348" y="2897543"/>
                </a:lnTo>
                <a:close/>
                <a:moveTo>
                  <a:pt x="15458231" y="2727187"/>
                </a:moveTo>
                <a:lnTo>
                  <a:pt x="15494691" y="2819658"/>
                </a:lnTo>
                <a:lnTo>
                  <a:pt x="15547707" y="2976346"/>
                </a:lnTo>
                <a:close/>
                <a:moveTo>
                  <a:pt x="14075452" y="2658797"/>
                </a:moveTo>
                <a:lnTo>
                  <a:pt x="14082301" y="2672168"/>
                </a:lnTo>
                <a:lnTo>
                  <a:pt x="14082305" y="2672177"/>
                </a:lnTo>
                <a:close/>
                <a:moveTo>
                  <a:pt x="14050004" y="2609109"/>
                </a:moveTo>
                <a:lnTo>
                  <a:pt x="14075452" y="2658797"/>
                </a:lnTo>
                <a:lnTo>
                  <a:pt x="14058452" y="2625604"/>
                </a:lnTo>
                <a:close/>
                <a:moveTo>
                  <a:pt x="15409847" y="2604477"/>
                </a:moveTo>
                <a:lnTo>
                  <a:pt x="15435979" y="2665229"/>
                </a:lnTo>
                <a:lnTo>
                  <a:pt x="15458231" y="2727187"/>
                </a:lnTo>
                <a:close/>
                <a:moveTo>
                  <a:pt x="2894233" y="2563717"/>
                </a:moveTo>
                <a:lnTo>
                  <a:pt x="2813624" y="2768156"/>
                </a:lnTo>
                <a:lnTo>
                  <a:pt x="2852030" y="2665229"/>
                </a:lnTo>
                <a:close/>
                <a:moveTo>
                  <a:pt x="14014824" y="2540423"/>
                </a:moveTo>
                <a:lnTo>
                  <a:pt x="14018757" y="2548102"/>
                </a:lnTo>
                <a:lnTo>
                  <a:pt x="14018759" y="2548106"/>
                </a:lnTo>
                <a:close/>
                <a:moveTo>
                  <a:pt x="13939808" y="2406833"/>
                </a:moveTo>
                <a:lnTo>
                  <a:pt x="13958499" y="2439339"/>
                </a:lnTo>
                <a:lnTo>
                  <a:pt x="13958503" y="2439347"/>
                </a:lnTo>
                <a:close/>
                <a:moveTo>
                  <a:pt x="15305762" y="2362507"/>
                </a:moveTo>
                <a:lnTo>
                  <a:pt x="15373635" y="2512633"/>
                </a:lnTo>
                <a:lnTo>
                  <a:pt x="15409847" y="2604477"/>
                </a:lnTo>
                <a:close/>
                <a:moveTo>
                  <a:pt x="15257520" y="2255799"/>
                </a:moveTo>
                <a:lnTo>
                  <a:pt x="15273407" y="2287289"/>
                </a:lnTo>
                <a:lnTo>
                  <a:pt x="15305762" y="2362507"/>
                </a:lnTo>
                <a:close/>
                <a:moveTo>
                  <a:pt x="3049597" y="2213530"/>
                </a:moveTo>
                <a:lnTo>
                  <a:pt x="2928004" y="2482488"/>
                </a:lnTo>
                <a:lnTo>
                  <a:pt x="2946897" y="2437038"/>
                </a:lnTo>
                <a:close/>
                <a:moveTo>
                  <a:pt x="3184151" y="1950767"/>
                </a:moveTo>
                <a:lnTo>
                  <a:pt x="3049958" y="2212778"/>
                </a:lnTo>
                <a:lnTo>
                  <a:pt x="3160470" y="1993740"/>
                </a:lnTo>
                <a:close/>
                <a:moveTo>
                  <a:pt x="13520997" y="1778139"/>
                </a:moveTo>
                <a:lnTo>
                  <a:pt x="13525094" y="1783351"/>
                </a:lnTo>
                <a:lnTo>
                  <a:pt x="13525101" y="1783361"/>
                </a:lnTo>
                <a:close/>
                <a:moveTo>
                  <a:pt x="15000215" y="1767339"/>
                </a:moveTo>
                <a:lnTo>
                  <a:pt x="15000226" y="1767357"/>
                </a:lnTo>
                <a:lnTo>
                  <a:pt x="15053638" y="1860250"/>
                </a:lnTo>
                <a:lnTo>
                  <a:pt x="15088931" y="1921631"/>
                </a:lnTo>
                <a:cubicBezTo>
                  <a:pt x="15140972" y="2017428"/>
                  <a:pt x="15190764" y="2114625"/>
                  <a:pt x="15238238" y="2213148"/>
                </a:cubicBezTo>
                <a:lnTo>
                  <a:pt x="15246223" y="2230812"/>
                </a:lnTo>
                <a:lnTo>
                  <a:pt x="15257520" y="2255799"/>
                </a:lnTo>
                <a:lnTo>
                  <a:pt x="15088930" y="1921631"/>
                </a:lnTo>
                <a:close/>
                <a:moveTo>
                  <a:pt x="3307674" y="1732761"/>
                </a:moveTo>
                <a:lnTo>
                  <a:pt x="3226359" y="1874177"/>
                </a:lnTo>
                <a:lnTo>
                  <a:pt x="3278814" y="1778991"/>
                </a:lnTo>
                <a:close/>
                <a:moveTo>
                  <a:pt x="14833743" y="1494385"/>
                </a:moveTo>
                <a:lnTo>
                  <a:pt x="14926136" y="1638502"/>
                </a:lnTo>
                <a:lnTo>
                  <a:pt x="15000226" y="1767356"/>
                </a:lnTo>
                <a:lnTo>
                  <a:pt x="15000206" y="1767324"/>
                </a:lnTo>
                <a:lnTo>
                  <a:pt x="14926135" y="1638502"/>
                </a:lnTo>
                <a:close/>
                <a:moveTo>
                  <a:pt x="14821161" y="1474758"/>
                </a:moveTo>
                <a:lnTo>
                  <a:pt x="14821167" y="1474767"/>
                </a:lnTo>
                <a:lnTo>
                  <a:pt x="14833743" y="1494385"/>
                </a:lnTo>
                <a:close/>
                <a:moveTo>
                  <a:pt x="14772908" y="1399492"/>
                </a:moveTo>
                <a:lnTo>
                  <a:pt x="14772920" y="1399507"/>
                </a:lnTo>
                <a:lnTo>
                  <a:pt x="14821140" y="1474723"/>
                </a:lnTo>
                <a:lnTo>
                  <a:pt x="14821161" y="1474758"/>
                </a:lnTo>
                <a:lnTo>
                  <a:pt x="14821143" y="1474729"/>
                </a:lnTo>
                <a:lnTo>
                  <a:pt x="14821149" y="1474739"/>
                </a:lnTo>
                <a:close/>
                <a:moveTo>
                  <a:pt x="14533180" y="1062722"/>
                </a:moveTo>
                <a:lnTo>
                  <a:pt x="14561781" y="1099117"/>
                </a:lnTo>
                <a:cubicBezTo>
                  <a:pt x="14626673" y="1185887"/>
                  <a:pt x="14689528" y="1274269"/>
                  <a:pt x="14750278" y="1364190"/>
                </a:cubicBezTo>
                <a:lnTo>
                  <a:pt x="14772918" y="1399504"/>
                </a:lnTo>
                <a:lnTo>
                  <a:pt x="14772907" y="1399489"/>
                </a:lnTo>
                <a:lnTo>
                  <a:pt x="14750277" y="1364190"/>
                </a:lnTo>
                <a:cubicBezTo>
                  <a:pt x="14689527" y="1274269"/>
                  <a:pt x="14626672" y="1185887"/>
                  <a:pt x="14561780" y="1099117"/>
                </a:cubicBezTo>
                <a:lnTo>
                  <a:pt x="14533188" y="1062733"/>
                </a:lnTo>
                <a:close/>
                <a:moveTo>
                  <a:pt x="14475730" y="989616"/>
                </a:moveTo>
                <a:lnTo>
                  <a:pt x="14475735" y="989622"/>
                </a:lnTo>
                <a:lnTo>
                  <a:pt x="14533178" y="1062719"/>
                </a:lnTo>
                <a:lnTo>
                  <a:pt x="14533180" y="1062722"/>
                </a:lnTo>
                <a:lnTo>
                  <a:pt x="14533186" y="1062731"/>
                </a:lnTo>
                <a:close/>
                <a:moveTo>
                  <a:pt x="14475724" y="989610"/>
                </a:moveTo>
                <a:lnTo>
                  <a:pt x="14475725" y="989610"/>
                </a:lnTo>
                <a:lnTo>
                  <a:pt x="14475726" y="989612"/>
                </a:lnTo>
                <a:close/>
                <a:moveTo>
                  <a:pt x="14475720" y="989604"/>
                </a:moveTo>
                <a:lnTo>
                  <a:pt x="14475723" y="989607"/>
                </a:lnTo>
                <a:lnTo>
                  <a:pt x="14475724" y="989610"/>
                </a:lnTo>
                <a:close/>
                <a:moveTo>
                  <a:pt x="3860034" y="928843"/>
                </a:moveTo>
                <a:lnTo>
                  <a:pt x="3793263" y="1013809"/>
                </a:lnTo>
                <a:lnTo>
                  <a:pt x="3825084" y="970179"/>
                </a:lnTo>
                <a:close/>
                <a:moveTo>
                  <a:pt x="14259977" y="727004"/>
                </a:moveTo>
                <a:lnTo>
                  <a:pt x="14361071" y="843710"/>
                </a:lnTo>
                <a:lnTo>
                  <a:pt x="14475728" y="989613"/>
                </a:lnTo>
                <a:lnTo>
                  <a:pt x="14475727" y="989613"/>
                </a:lnTo>
                <a:lnTo>
                  <a:pt x="14475725" y="989610"/>
                </a:lnTo>
                <a:lnTo>
                  <a:pt x="14475723" y="989607"/>
                </a:lnTo>
                <a:lnTo>
                  <a:pt x="14475715" y="989597"/>
                </a:lnTo>
                <a:lnTo>
                  <a:pt x="14475720" y="989604"/>
                </a:lnTo>
                <a:lnTo>
                  <a:pt x="14475708" y="989589"/>
                </a:lnTo>
                <a:lnTo>
                  <a:pt x="14361070" y="843710"/>
                </a:lnTo>
                <a:lnTo>
                  <a:pt x="14259981" y="727010"/>
                </a:lnTo>
                <a:close/>
                <a:moveTo>
                  <a:pt x="12424800" y="701980"/>
                </a:moveTo>
                <a:lnTo>
                  <a:pt x="12425271" y="702315"/>
                </a:lnTo>
                <a:lnTo>
                  <a:pt x="12425878" y="702748"/>
                </a:lnTo>
                <a:close/>
                <a:moveTo>
                  <a:pt x="14191512" y="647966"/>
                </a:moveTo>
                <a:lnTo>
                  <a:pt x="14191519" y="647973"/>
                </a:lnTo>
                <a:lnTo>
                  <a:pt x="14259967" y="726993"/>
                </a:lnTo>
                <a:lnTo>
                  <a:pt x="14259967" y="726994"/>
                </a:lnTo>
                <a:close/>
                <a:moveTo>
                  <a:pt x="12137118" y="504037"/>
                </a:moveTo>
                <a:lnTo>
                  <a:pt x="12139865" y="505798"/>
                </a:lnTo>
                <a:lnTo>
                  <a:pt x="12151587" y="513313"/>
                </a:lnTo>
                <a:close/>
                <a:moveTo>
                  <a:pt x="13912454" y="351909"/>
                </a:moveTo>
                <a:lnTo>
                  <a:pt x="13924707" y="363589"/>
                </a:lnTo>
                <a:cubicBezTo>
                  <a:pt x="14001175" y="440057"/>
                  <a:pt x="14075820" y="518350"/>
                  <a:pt x="14148571" y="598392"/>
                </a:cubicBezTo>
                <a:lnTo>
                  <a:pt x="14191507" y="647961"/>
                </a:lnTo>
                <a:lnTo>
                  <a:pt x="14148570" y="598392"/>
                </a:lnTo>
                <a:cubicBezTo>
                  <a:pt x="14075819" y="518350"/>
                  <a:pt x="14001174" y="440057"/>
                  <a:pt x="13924706" y="363589"/>
                </a:cubicBezTo>
                <a:close/>
                <a:moveTo>
                  <a:pt x="13907826" y="347497"/>
                </a:moveTo>
                <a:lnTo>
                  <a:pt x="13912454" y="351909"/>
                </a:lnTo>
                <a:lnTo>
                  <a:pt x="13907828" y="347499"/>
                </a:lnTo>
                <a:close/>
                <a:moveTo>
                  <a:pt x="13907825" y="347495"/>
                </a:moveTo>
                <a:lnTo>
                  <a:pt x="13907826" y="347497"/>
                </a:lnTo>
                <a:lnTo>
                  <a:pt x="13907825" y="347496"/>
                </a:lnTo>
                <a:close/>
                <a:moveTo>
                  <a:pt x="13860474" y="302350"/>
                </a:moveTo>
                <a:lnTo>
                  <a:pt x="13860490" y="302364"/>
                </a:lnTo>
                <a:lnTo>
                  <a:pt x="13907819" y="347489"/>
                </a:lnTo>
                <a:lnTo>
                  <a:pt x="13907825" y="347496"/>
                </a:lnTo>
                <a:close/>
                <a:moveTo>
                  <a:pt x="4519748" y="214431"/>
                </a:moveTo>
                <a:lnTo>
                  <a:pt x="4441627" y="288913"/>
                </a:lnTo>
                <a:lnTo>
                  <a:pt x="4479363" y="250264"/>
                </a:lnTo>
                <a:close/>
                <a:moveTo>
                  <a:pt x="11538339" y="166153"/>
                </a:moveTo>
                <a:lnTo>
                  <a:pt x="11619206" y="207571"/>
                </a:lnTo>
                <a:lnTo>
                  <a:pt x="11619198" y="207567"/>
                </a:lnTo>
                <a:close/>
                <a:moveTo>
                  <a:pt x="13597557" y="59732"/>
                </a:moveTo>
                <a:lnTo>
                  <a:pt x="13689904" y="139726"/>
                </a:lnTo>
                <a:lnTo>
                  <a:pt x="13860469" y="302344"/>
                </a:lnTo>
                <a:lnTo>
                  <a:pt x="13860443" y="302320"/>
                </a:lnTo>
                <a:lnTo>
                  <a:pt x="13689903" y="139726"/>
                </a:lnTo>
                <a:lnTo>
                  <a:pt x="13597577" y="59751"/>
                </a:lnTo>
                <a:close/>
                <a:moveTo>
                  <a:pt x="16884044" y="0"/>
                </a:moveTo>
                <a:lnTo>
                  <a:pt x="18288000" y="0"/>
                </a:lnTo>
                <a:lnTo>
                  <a:pt x="18288000" y="3476763"/>
                </a:lnTo>
                <a:lnTo>
                  <a:pt x="18237344" y="3214586"/>
                </a:lnTo>
                <a:cubicBezTo>
                  <a:pt x="18018252" y="2177030"/>
                  <a:pt x="17626070" y="1203310"/>
                  <a:pt x="17092428" y="325050"/>
                </a:cubicBezTo>
                <a:close/>
                <a:moveTo>
                  <a:pt x="13528599" y="0"/>
                </a:moveTo>
                <a:lnTo>
                  <a:pt x="13528600" y="0"/>
                </a:lnTo>
                <a:lnTo>
                  <a:pt x="13597541" y="59718"/>
                </a:lnTo>
                <a:lnTo>
                  <a:pt x="13597560" y="59736"/>
                </a:lnTo>
                <a:close/>
                <a:moveTo>
                  <a:pt x="0" y="0"/>
                </a:moveTo>
                <a:lnTo>
                  <a:pt x="1403964" y="0"/>
                </a:lnTo>
                <a:lnTo>
                  <a:pt x="1195580" y="325050"/>
                </a:lnTo>
                <a:cubicBezTo>
                  <a:pt x="661936" y="1203310"/>
                  <a:pt x="269756" y="2177030"/>
                  <a:pt x="50663" y="3214586"/>
                </a:cubicBezTo>
                <a:lnTo>
                  <a:pt x="0" y="3503582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Полилиния 73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9451 w 18288000"/>
              <a:gd name="connsiteY0" fmla="*/ 10242594 h 10288587"/>
              <a:gd name="connsiteX1" fmla="*/ 11266913 w 18288000"/>
              <a:gd name="connsiteY1" fmla="*/ 10243595 h 10288587"/>
              <a:gd name="connsiteX2" fmla="*/ 11266912 w 18288000"/>
              <a:gd name="connsiteY2" fmla="*/ 10243595 h 10288587"/>
              <a:gd name="connsiteX3" fmla="*/ 11379672 w 18288000"/>
              <a:gd name="connsiteY3" fmla="*/ 10194166 h 10288587"/>
              <a:gd name="connsiteX4" fmla="*/ 11361597 w 18288000"/>
              <a:gd name="connsiteY4" fmla="*/ 10202337 h 10288587"/>
              <a:gd name="connsiteX5" fmla="*/ 11379662 w 18288000"/>
              <a:gd name="connsiteY5" fmla="*/ 10194170 h 10288587"/>
              <a:gd name="connsiteX6" fmla="*/ 11524611 w 18288000"/>
              <a:gd name="connsiteY6" fmla="*/ 10128640 h 10288587"/>
              <a:gd name="connsiteX7" fmla="*/ 11508481 w 18288000"/>
              <a:gd name="connsiteY7" fmla="*/ 10135933 h 10288587"/>
              <a:gd name="connsiteX8" fmla="*/ 11508489 w 18288000"/>
              <a:gd name="connsiteY8" fmla="*/ 10135929 h 10288587"/>
              <a:gd name="connsiteX9" fmla="*/ 11852019 w 18288000"/>
              <a:gd name="connsiteY9" fmla="*/ 9957031 h 10288587"/>
              <a:gd name="connsiteX10" fmla="*/ 11776467 w 18288000"/>
              <a:gd name="connsiteY10" fmla="*/ 10000472 h 10288587"/>
              <a:gd name="connsiteX11" fmla="*/ 11852006 w 18288000"/>
              <a:gd name="connsiteY11" fmla="*/ 9957038 h 10288587"/>
              <a:gd name="connsiteX12" fmla="*/ 12296696 w 18288000"/>
              <a:gd name="connsiteY12" fmla="*/ 9677704 h 10288587"/>
              <a:gd name="connsiteX13" fmla="*/ 12296689 w 18288000"/>
              <a:gd name="connsiteY13" fmla="*/ 9677709 h 10288587"/>
              <a:gd name="connsiteX14" fmla="*/ 12274717 w 18288000"/>
              <a:gd name="connsiteY14" fmla="*/ 9693333 h 10288587"/>
              <a:gd name="connsiteX15" fmla="*/ 12448345 w 18288000"/>
              <a:gd name="connsiteY15" fmla="*/ 9569864 h 10288587"/>
              <a:gd name="connsiteX16" fmla="*/ 12408797 w 18288000"/>
              <a:gd name="connsiteY16" fmla="*/ 9597987 h 10288587"/>
              <a:gd name="connsiteX17" fmla="*/ 12408798 w 18288000"/>
              <a:gd name="connsiteY17" fmla="*/ 9597986 h 10288587"/>
              <a:gd name="connsiteX18" fmla="*/ 12906611 w 18288000"/>
              <a:gd name="connsiteY18" fmla="*/ 9185380 h 10288587"/>
              <a:gd name="connsiteX19" fmla="*/ 12875712 w 18288000"/>
              <a:gd name="connsiteY19" fmla="*/ 9214839 h 10288587"/>
              <a:gd name="connsiteX20" fmla="*/ 12906604 w 18288000"/>
              <a:gd name="connsiteY20" fmla="*/ 9185386 h 10288587"/>
              <a:gd name="connsiteX21" fmla="*/ 13026208 w 18288000"/>
              <a:gd name="connsiteY21" fmla="*/ 9071354 h 10288587"/>
              <a:gd name="connsiteX22" fmla="*/ 13005546 w 18288000"/>
              <a:gd name="connsiteY22" fmla="*/ 9091054 h 10288587"/>
              <a:gd name="connsiteX23" fmla="*/ 13005550 w 18288000"/>
              <a:gd name="connsiteY23" fmla="*/ 9091050 h 10288587"/>
              <a:gd name="connsiteX24" fmla="*/ 13093444 w 18288000"/>
              <a:gd name="connsiteY24" fmla="*/ 9003025 h 10288587"/>
              <a:gd name="connsiteX25" fmla="*/ 13069936 w 18288000"/>
              <a:gd name="connsiteY25" fmla="*/ 9027682 h 10288587"/>
              <a:gd name="connsiteX26" fmla="*/ 13093439 w 18288000"/>
              <a:gd name="connsiteY26" fmla="*/ 9003030 h 10288587"/>
              <a:gd name="connsiteX27" fmla="*/ 13232035 w 18288000"/>
              <a:gd name="connsiteY27" fmla="*/ 8857662 h 10288587"/>
              <a:gd name="connsiteX28" fmla="*/ 13187740 w 18288000"/>
              <a:gd name="connsiteY28" fmla="*/ 8904121 h 10288587"/>
              <a:gd name="connsiteX29" fmla="*/ 13187739 w 18288000"/>
              <a:gd name="connsiteY29" fmla="*/ 8904122 h 10288587"/>
              <a:gd name="connsiteX30" fmla="*/ 13384584 w 18288000"/>
              <a:gd name="connsiteY30" fmla="*/ 8681553 h 10288587"/>
              <a:gd name="connsiteX31" fmla="*/ 13361014 w 18288000"/>
              <a:gd name="connsiteY31" fmla="*/ 8708763 h 10288587"/>
              <a:gd name="connsiteX32" fmla="*/ 13361019 w 18288000"/>
              <a:gd name="connsiteY32" fmla="*/ 8708757 h 10288587"/>
              <a:gd name="connsiteX33" fmla="*/ 13440450 w 18288000"/>
              <a:gd name="connsiteY33" fmla="*/ 8612946 h 10288587"/>
              <a:gd name="connsiteX34" fmla="*/ 13440447 w 18288000"/>
              <a:gd name="connsiteY34" fmla="*/ 8612950 h 10288587"/>
              <a:gd name="connsiteX35" fmla="*/ 13421315 w 18288000"/>
              <a:gd name="connsiteY35" fmla="*/ 8637295 h 10288587"/>
              <a:gd name="connsiteX36" fmla="*/ 13599988 w 18288000"/>
              <a:gd name="connsiteY36" fmla="*/ 8405864 h 10288587"/>
              <a:gd name="connsiteX37" fmla="*/ 13569570 w 18288000"/>
              <a:gd name="connsiteY37" fmla="*/ 8448639 h 10288587"/>
              <a:gd name="connsiteX38" fmla="*/ 13599985 w 18288000"/>
              <a:gd name="connsiteY38" fmla="*/ 8405868 h 10288587"/>
              <a:gd name="connsiteX39" fmla="*/ 13700740 w 18288000"/>
              <a:gd name="connsiteY39" fmla="*/ 8264182 h 10288587"/>
              <a:gd name="connsiteX40" fmla="*/ 13679540 w 18288000"/>
              <a:gd name="connsiteY40" fmla="*/ 8293996 h 10288587"/>
              <a:gd name="connsiteX41" fmla="*/ 13679548 w 18288000"/>
              <a:gd name="connsiteY41" fmla="*/ 8293984 h 10288587"/>
              <a:gd name="connsiteX42" fmla="*/ 13976704 w 18288000"/>
              <a:gd name="connsiteY42" fmla="*/ 7817587 h 10288587"/>
              <a:gd name="connsiteX43" fmla="*/ 13958481 w 18288000"/>
              <a:gd name="connsiteY43" fmla="*/ 7849279 h 10288587"/>
              <a:gd name="connsiteX44" fmla="*/ 13958484 w 18288000"/>
              <a:gd name="connsiteY44" fmla="*/ 7849274 h 10288587"/>
              <a:gd name="connsiteX45" fmla="*/ 14038434 w 18288000"/>
              <a:gd name="connsiteY45" fmla="*/ 7702068 h 10288587"/>
              <a:gd name="connsiteX46" fmla="*/ 14022320 w 18288000"/>
              <a:gd name="connsiteY46" fmla="*/ 7733530 h 10288587"/>
              <a:gd name="connsiteX47" fmla="*/ 14018745 w 18288000"/>
              <a:gd name="connsiteY47" fmla="*/ 7740510 h 10288587"/>
              <a:gd name="connsiteX48" fmla="*/ 14018737 w 18288000"/>
              <a:gd name="connsiteY48" fmla="*/ 7740524 h 10288587"/>
              <a:gd name="connsiteX49" fmla="*/ 14122141 w 18288000"/>
              <a:gd name="connsiteY49" fmla="*/ 7538632 h 10288587"/>
              <a:gd name="connsiteX50" fmla="*/ 14082287 w 18288000"/>
              <a:gd name="connsiteY50" fmla="*/ 7616447 h 10288587"/>
              <a:gd name="connsiteX51" fmla="*/ 14082291 w 18288000"/>
              <a:gd name="connsiteY51" fmla="*/ 7616437 h 10288587"/>
              <a:gd name="connsiteX52" fmla="*/ 14137311 w 18288000"/>
              <a:gd name="connsiteY52" fmla="*/ 7505076 h 10288587"/>
              <a:gd name="connsiteX53" fmla="*/ 14137310 w 18288000"/>
              <a:gd name="connsiteY53" fmla="*/ 7505079 h 10288587"/>
              <a:gd name="connsiteX54" fmla="*/ 14122141 w 18288000"/>
              <a:gd name="connsiteY54" fmla="*/ 7538632 h 10288587"/>
              <a:gd name="connsiteX55" fmla="*/ 14244801 w 18288000"/>
              <a:gd name="connsiteY55" fmla="*/ 7263402 h 10288587"/>
              <a:gd name="connsiteX56" fmla="*/ 14244800 w 18288000"/>
              <a:gd name="connsiteY56" fmla="*/ 7263405 h 10288587"/>
              <a:gd name="connsiteX57" fmla="*/ 14240811 w 18288000"/>
              <a:gd name="connsiteY57" fmla="*/ 7273521 h 10288587"/>
              <a:gd name="connsiteX58" fmla="*/ 14303532 w 18288000"/>
              <a:gd name="connsiteY58" fmla="*/ 7114448 h 10288587"/>
              <a:gd name="connsiteX59" fmla="*/ 14296869 w 18288000"/>
              <a:gd name="connsiteY59" fmla="*/ 7131347 h 10288587"/>
              <a:gd name="connsiteX60" fmla="*/ 14296867 w 18288000"/>
              <a:gd name="connsiteY60" fmla="*/ 7131351 h 10288587"/>
              <a:gd name="connsiteX61" fmla="*/ 14340895 w 18288000"/>
              <a:gd name="connsiteY61" fmla="*/ 7015801 h 10288587"/>
              <a:gd name="connsiteX62" fmla="*/ 14336408 w 18288000"/>
              <a:gd name="connsiteY62" fmla="*/ 7029063 h 10288587"/>
              <a:gd name="connsiteX63" fmla="*/ 14340894 w 18288000"/>
              <a:gd name="connsiteY63" fmla="*/ 7015803 h 10288587"/>
              <a:gd name="connsiteX64" fmla="*/ 14398763 w 18288000"/>
              <a:gd name="connsiteY64" fmla="*/ 6844776 h 10288587"/>
              <a:gd name="connsiteX65" fmla="*/ 14386982 w 18288000"/>
              <a:gd name="connsiteY65" fmla="*/ 6879595 h 10288587"/>
              <a:gd name="connsiteX66" fmla="*/ 14386986 w 18288000"/>
              <a:gd name="connsiteY66" fmla="*/ 6879583 h 10288587"/>
              <a:gd name="connsiteX67" fmla="*/ 14482028 w 18288000"/>
              <a:gd name="connsiteY67" fmla="*/ 6562704 h 10288587"/>
              <a:gd name="connsiteX68" fmla="*/ 14465248 w 18288000"/>
              <a:gd name="connsiteY68" fmla="*/ 6621795 h 10288587"/>
              <a:gd name="connsiteX69" fmla="*/ 14465244 w 18288000"/>
              <a:gd name="connsiteY69" fmla="*/ 6621808 h 10288587"/>
              <a:gd name="connsiteX70" fmla="*/ 14497580 w 18288000"/>
              <a:gd name="connsiteY70" fmla="*/ 6504119 h 10288587"/>
              <a:gd name="connsiteX71" fmla="*/ 14493828 w 18288000"/>
              <a:gd name="connsiteY71" fmla="*/ 6520372 h 10288587"/>
              <a:gd name="connsiteX72" fmla="*/ 14497578 w 18288000"/>
              <a:gd name="connsiteY72" fmla="*/ 6504123 h 10288587"/>
              <a:gd name="connsiteX73" fmla="*/ 14575341 w 18288000"/>
              <a:gd name="connsiteY73" fmla="*/ 6140841 h 10288587"/>
              <a:gd name="connsiteX74" fmla="*/ 14570531 w 18288000"/>
              <a:gd name="connsiteY74" fmla="*/ 6167778 h 10288587"/>
              <a:gd name="connsiteX75" fmla="*/ 14557505 w 18288000"/>
              <a:gd name="connsiteY75" fmla="*/ 6240721 h 10288587"/>
              <a:gd name="connsiteX76" fmla="*/ 14557504 w 18288000"/>
              <a:gd name="connsiteY76" fmla="*/ 6240724 h 10288587"/>
              <a:gd name="connsiteX77" fmla="*/ 14590220 w 18288000"/>
              <a:gd name="connsiteY77" fmla="*/ 6057524 h 10288587"/>
              <a:gd name="connsiteX78" fmla="*/ 14584773 w 18288000"/>
              <a:gd name="connsiteY78" fmla="*/ 6088028 h 10288587"/>
              <a:gd name="connsiteX79" fmla="*/ 14584777 w 18288000"/>
              <a:gd name="connsiteY79" fmla="*/ 6088005 h 10288587"/>
              <a:gd name="connsiteX80" fmla="*/ 14604719 w 18288000"/>
              <a:gd name="connsiteY80" fmla="*/ 5972679 h 10288587"/>
              <a:gd name="connsiteX81" fmla="*/ 14604719 w 18288000"/>
              <a:gd name="connsiteY81" fmla="*/ 5972681 h 10288587"/>
              <a:gd name="connsiteX82" fmla="*/ 14604435 w 18288000"/>
              <a:gd name="connsiteY82" fmla="*/ 5974915 h 10288587"/>
              <a:gd name="connsiteX83" fmla="*/ 14638230 w 18288000"/>
              <a:gd name="connsiteY83" fmla="*/ 5708964 h 10288587"/>
              <a:gd name="connsiteX84" fmla="*/ 14628478 w 18288000"/>
              <a:gd name="connsiteY84" fmla="*/ 5785708 h 10288587"/>
              <a:gd name="connsiteX85" fmla="*/ 14631682 w 18288000"/>
              <a:gd name="connsiteY85" fmla="*/ 5760489 h 10288587"/>
              <a:gd name="connsiteX86" fmla="*/ 14638832 w 18288000"/>
              <a:gd name="connsiteY86" fmla="*/ 5701042 h 10288587"/>
              <a:gd name="connsiteX87" fmla="*/ 14638230 w 18288000"/>
              <a:gd name="connsiteY87" fmla="*/ 5708964 h 10288587"/>
              <a:gd name="connsiteX88" fmla="*/ 14638828 w 18288000"/>
              <a:gd name="connsiteY88" fmla="*/ 5701092 h 10288587"/>
              <a:gd name="connsiteX89" fmla="*/ 14646577 w 18288000"/>
              <a:gd name="connsiteY89" fmla="*/ 5599193 h 10288587"/>
              <a:gd name="connsiteX90" fmla="*/ 14638882 w 18288000"/>
              <a:gd name="connsiteY90" fmla="*/ 5700391 h 10288587"/>
              <a:gd name="connsiteX91" fmla="*/ 14638882 w 18288000"/>
              <a:gd name="connsiteY91" fmla="*/ 5700386 h 10288587"/>
              <a:gd name="connsiteX92" fmla="*/ 14652833 w 18288000"/>
              <a:gd name="connsiteY92" fmla="*/ 5516916 h 10288587"/>
              <a:gd name="connsiteX93" fmla="*/ 14652831 w 18288000"/>
              <a:gd name="connsiteY93" fmla="*/ 5516945 h 10288587"/>
              <a:gd name="connsiteX94" fmla="*/ 14646577 w 18288000"/>
              <a:gd name="connsiteY94" fmla="*/ 5599193 h 10288587"/>
              <a:gd name="connsiteX95" fmla="*/ 14660122 w 18288000"/>
              <a:gd name="connsiteY95" fmla="*/ 5406134 h 10288587"/>
              <a:gd name="connsiteX96" fmla="*/ 14659667 w 18288000"/>
              <a:gd name="connsiteY96" fmla="*/ 5424150 h 10288587"/>
              <a:gd name="connsiteX97" fmla="*/ 14659667 w 18288000"/>
              <a:gd name="connsiteY97" fmla="*/ 5424145 h 10288587"/>
              <a:gd name="connsiteX98" fmla="*/ 14664433 w 18288000"/>
              <a:gd name="connsiteY98" fmla="*/ 5235630 h 10288587"/>
              <a:gd name="connsiteX99" fmla="*/ 14661737 w 18288000"/>
              <a:gd name="connsiteY99" fmla="*/ 5342282 h 10288587"/>
              <a:gd name="connsiteX100" fmla="*/ 14660122 w 18288000"/>
              <a:gd name="connsiteY100" fmla="*/ 5406134 h 10288587"/>
              <a:gd name="connsiteX101" fmla="*/ 14666743 w 18288000"/>
              <a:gd name="connsiteY101" fmla="*/ 5144295 h 10288587"/>
              <a:gd name="connsiteX102" fmla="*/ 14666701 w 18288000"/>
              <a:gd name="connsiteY102" fmla="*/ 5145956 h 10288587"/>
              <a:gd name="connsiteX103" fmla="*/ 14666704 w 18288000"/>
              <a:gd name="connsiteY103" fmla="*/ 5145821 h 10288587"/>
              <a:gd name="connsiteX104" fmla="*/ 14666702 w 18288000"/>
              <a:gd name="connsiteY104" fmla="*/ 5142664 h 10288587"/>
              <a:gd name="connsiteX105" fmla="*/ 14666743 w 18288000"/>
              <a:gd name="connsiteY105" fmla="*/ 5144295 h 10288587"/>
              <a:gd name="connsiteX106" fmla="*/ 14666706 w 18288000"/>
              <a:gd name="connsiteY106" fmla="*/ 5142855 h 10288587"/>
              <a:gd name="connsiteX107" fmla="*/ 14660102 w 18288000"/>
              <a:gd name="connsiteY107" fmla="*/ 4881671 h 10288587"/>
              <a:gd name="connsiteX108" fmla="*/ 14661828 w 18288000"/>
              <a:gd name="connsiteY108" fmla="*/ 4949907 h 10288587"/>
              <a:gd name="connsiteX109" fmla="*/ 14664025 w 18288000"/>
              <a:gd name="connsiteY109" fmla="*/ 5036823 h 10288587"/>
              <a:gd name="connsiteX110" fmla="*/ 14659667 w 18288000"/>
              <a:gd name="connsiteY110" fmla="*/ 4864447 h 10288587"/>
              <a:gd name="connsiteX111" fmla="*/ 14660102 w 18288000"/>
              <a:gd name="connsiteY111" fmla="*/ 4881671 h 10288587"/>
              <a:gd name="connsiteX112" fmla="*/ 14659667 w 18288000"/>
              <a:gd name="connsiteY112" fmla="*/ 4864449 h 10288587"/>
              <a:gd name="connsiteX113" fmla="*/ 14648201 w 18288000"/>
              <a:gd name="connsiteY113" fmla="*/ 4710752 h 10288587"/>
              <a:gd name="connsiteX114" fmla="*/ 14652834 w 18288000"/>
              <a:gd name="connsiteY114" fmla="*/ 4771685 h 10288587"/>
              <a:gd name="connsiteX115" fmla="*/ 14652833 w 18288000"/>
              <a:gd name="connsiteY115" fmla="*/ 4771674 h 10288587"/>
              <a:gd name="connsiteX116" fmla="*/ 14638882 w 18288000"/>
              <a:gd name="connsiteY116" fmla="*/ 4588202 h 10288587"/>
              <a:gd name="connsiteX117" fmla="*/ 14648201 w 18288000"/>
              <a:gd name="connsiteY117" fmla="*/ 4710752 h 10288587"/>
              <a:gd name="connsiteX118" fmla="*/ 14638882 w 18288000"/>
              <a:gd name="connsiteY118" fmla="*/ 4588203 h 10288587"/>
              <a:gd name="connsiteX119" fmla="*/ 14635152 w 18288000"/>
              <a:gd name="connsiteY119" fmla="*/ 4555407 h 10288587"/>
              <a:gd name="connsiteX120" fmla="*/ 14638230 w 18288000"/>
              <a:gd name="connsiteY120" fmla="*/ 4579628 h 10288587"/>
              <a:gd name="connsiteX121" fmla="*/ 14638678 w 18288000"/>
              <a:gd name="connsiteY121" fmla="*/ 4585530 h 10288587"/>
              <a:gd name="connsiteX122" fmla="*/ 14638230 w 18288000"/>
              <a:gd name="connsiteY122" fmla="*/ 4579630 h 10288587"/>
              <a:gd name="connsiteX123" fmla="*/ 14584792 w 18288000"/>
              <a:gd name="connsiteY123" fmla="*/ 4200669 h 10288587"/>
              <a:gd name="connsiteX124" fmla="*/ 14584808 w 18288000"/>
              <a:gd name="connsiteY124" fmla="*/ 4200759 h 10288587"/>
              <a:gd name="connsiteX125" fmla="*/ 14584803 w 18288000"/>
              <a:gd name="connsiteY125" fmla="*/ 4200732 h 10288587"/>
              <a:gd name="connsiteX126" fmla="*/ 14557505 w 18288000"/>
              <a:gd name="connsiteY126" fmla="*/ 4047870 h 10288587"/>
              <a:gd name="connsiteX127" fmla="*/ 14557506 w 18288000"/>
              <a:gd name="connsiteY127" fmla="*/ 4047874 h 10288587"/>
              <a:gd name="connsiteX128" fmla="*/ 14584792 w 18288000"/>
              <a:gd name="connsiteY128" fmla="*/ 4200669 h 10288587"/>
              <a:gd name="connsiteX129" fmla="*/ 14554982 w 18288000"/>
              <a:gd name="connsiteY129" fmla="*/ 4033740 h 10288587"/>
              <a:gd name="connsiteX130" fmla="*/ 14555747 w 18288000"/>
              <a:gd name="connsiteY130" fmla="*/ 4038023 h 10288587"/>
              <a:gd name="connsiteX131" fmla="*/ 14555203 w 18288000"/>
              <a:gd name="connsiteY131" fmla="*/ 4034979 h 10288587"/>
              <a:gd name="connsiteX132" fmla="*/ 14549290 w 18288000"/>
              <a:gd name="connsiteY132" fmla="*/ 4008519 h 10288587"/>
              <a:gd name="connsiteX133" fmla="*/ 14551679 w 18288000"/>
              <a:gd name="connsiteY133" fmla="*/ 4018870 h 10288587"/>
              <a:gd name="connsiteX134" fmla="*/ 14550525 w 18288000"/>
              <a:gd name="connsiteY134" fmla="*/ 4013870 h 10288587"/>
              <a:gd name="connsiteX135" fmla="*/ 14497577 w 18288000"/>
              <a:gd name="connsiteY135" fmla="*/ 3784459 h 10288587"/>
              <a:gd name="connsiteX136" fmla="*/ 14531309 w 18288000"/>
              <a:gd name="connsiteY136" fmla="*/ 3930612 h 10288587"/>
              <a:gd name="connsiteX137" fmla="*/ 14531313 w 18288000"/>
              <a:gd name="connsiteY137" fmla="*/ 3930630 h 10288587"/>
              <a:gd name="connsiteX138" fmla="*/ 14465250 w 18288000"/>
              <a:gd name="connsiteY138" fmla="*/ 3666801 h 10288587"/>
              <a:gd name="connsiteX139" fmla="*/ 14476560 w 18288000"/>
              <a:gd name="connsiteY139" fmla="*/ 3706633 h 10288587"/>
              <a:gd name="connsiteX140" fmla="*/ 14465252 w 18288000"/>
              <a:gd name="connsiteY140" fmla="*/ 3666809 h 10288587"/>
              <a:gd name="connsiteX141" fmla="*/ 14425260 w 18288000"/>
              <a:gd name="connsiteY141" fmla="*/ 3525978 h 10288587"/>
              <a:gd name="connsiteX142" fmla="*/ 14425262 w 18288000"/>
              <a:gd name="connsiteY142" fmla="*/ 3525983 h 10288587"/>
              <a:gd name="connsiteX143" fmla="*/ 14442052 w 18288000"/>
              <a:gd name="connsiteY143" fmla="*/ 3585111 h 10288587"/>
              <a:gd name="connsiteX144" fmla="*/ 14258418 w 18288000"/>
              <a:gd name="connsiteY144" fmla="*/ 3059725 h 10288587"/>
              <a:gd name="connsiteX145" fmla="*/ 14296891 w 18288000"/>
              <a:gd name="connsiteY145" fmla="*/ 3157299 h 10288587"/>
              <a:gd name="connsiteX146" fmla="*/ 14296892 w 18288000"/>
              <a:gd name="connsiteY146" fmla="*/ 3157302 h 10288587"/>
              <a:gd name="connsiteX147" fmla="*/ 14248306 w 18288000"/>
              <a:gd name="connsiteY147" fmla="*/ 3034077 h 10288587"/>
              <a:gd name="connsiteX148" fmla="*/ 14253871 w 18288000"/>
              <a:gd name="connsiteY148" fmla="*/ 3048190 h 10288587"/>
              <a:gd name="connsiteX149" fmla="*/ 14258418 w 18288000"/>
              <a:gd name="connsiteY149" fmla="*/ 3059725 h 10288587"/>
              <a:gd name="connsiteX150" fmla="*/ 14194430 w 18288000"/>
              <a:gd name="connsiteY150" fmla="*/ 2909856 h 10288587"/>
              <a:gd name="connsiteX151" fmla="*/ 14195202 w 18288000"/>
              <a:gd name="connsiteY151" fmla="*/ 2911564 h 10288587"/>
              <a:gd name="connsiteX152" fmla="*/ 14195203 w 18288000"/>
              <a:gd name="connsiteY152" fmla="*/ 2911567 h 10288587"/>
              <a:gd name="connsiteX153" fmla="*/ 14130519 w 18288000"/>
              <a:gd name="connsiteY153" fmla="*/ 2768492 h 10288587"/>
              <a:gd name="connsiteX154" fmla="*/ 14137311 w 18288000"/>
              <a:gd name="connsiteY154" fmla="*/ 2783512 h 10288587"/>
              <a:gd name="connsiteX155" fmla="*/ 14137310 w 18288000"/>
              <a:gd name="connsiteY155" fmla="*/ 2783511 h 10288587"/>
              <a:gd name="connsiteX156" fmla="*/ 13997827 w 18288000"/>
              <a:gd name="connsiteY156" fmla="*/ 2507738 h 10288587"/>
              <a:gd name="connsiteX157" fmla="*/ 13999533 w 18288000"/>
              <a:gd name="connsiteY157" fmla="*/ 2510706 h 10288587"/>
              <a:gd name="connsiteX158" fmla="*/ 13998237 w 18288000"/>
              <a:gd name="connsiteY158" fmla="*/ 2508452 h 10288587"/>
              <a:gd name="connsiteX159" fmla="*/ 13823345 w 18288000"/>
              <a:gd name="connsiteY159" fmla="*/ 2212149 h 10288587"/>
              <a:gd name="connsiteX160" fmla="*/ 13824157 w 18288000"/>
              <a:gd name="connsiteY160" fmla="*/ 2213416 h 10288587"/>
              <a:gd name="connsiteX161" fmla="*/ 13824157 w 18288000"/>
              <a:gd name="connsiteY161" fmla="*/ 2213417 h 10288587"/>
              <a:gd name="connsiteX162" fmla="*/ 13670451 w 18288000"/>
              <a:gd name="connsiteY162" fmla="*/ 1981812 h 10288587"/>
              <a:gd name="connsiteX163" fmla="*/ 13679575 w 18288000"/>
              <a:gd name="connsiteY163" fmla="*/ 1994642 h 10288587"/>
              <a:gd name="connsiteX164" fmla="*/ 13679571 w 18288000"/>
              <a:gd name="connsiteY164" fmla="*/ 1994637 h 10288587"/>
              <a:gd name="connsiteX165" fmla="*/ 13597841 w 18288000"/>
              <a:gd name="connsiteY165" fmla="*/ 1879705 h 10288587"/>
              <a:gd name="connsiteX166" fmla="*/ 13599983 w 18288000"/>
              <a:gd name="connsiteY166" fmla="*/ 1882717 h 10288587"/>
              <a:gd name="connsiteX167" fmla="*/ 13599982 w 18288000"/>
              <a:gd name="connsiteY167" fmla="*/ 1882717 h 10288587"/>
              <a:gd name="connsiteX168" fmla="*/ 13502945 w 18288000"/>
              <a:gd name="connsiteY168" fmla="*/ 1755168 h 10288587"/>
              <a:gd name="connsiteX169" fmla="*/ 13525097 w 18288000"/>
              <a:gd name="connsiteY169" fmla="*/ 1783356 h 10288587"/>
              <a:gd name="connsiteX170" fmla="*/ 13525092 w 18288000"/>
              <a:gd name="connsiteY170" fmla="*/ 1783350 h 10288587"/>
              <a:gd name="connsiteX171" fmla="*/ 13093420 w 18288000"/>
              <a:gd name="connsiteY171" fmla="*/ 1285538 h 10288587"/>
              <a:gd name="connsiteX172" fmla="*/ 13093426 w 18288000"/>
              <a:gd name="connsiteY172" fmla="*/ 1285544 h 10288587"/>
              <a:gd name="connsiteX173" fmla="*/ 13122761 w 18288000"/>
              <a:gd name="connsiteY173" fmla="*/ 1316313 h 10288587"/>
              <a:gd name="connsiteX174" fmla="*/ 12375572 w 18288000"/>
              <a:gd name="connsiteY174" fmla="*/ 666974 h 10288587"/>
              <a:gd name="connsiteX175" fmla="*/ 12408838 w 18288000"/>
              <a:gd name="connsiteY175" fmla="*/ 690630 h 10288587"/>
              <a:gd name="connsiteX176" fmla="*/ 12408840 w 18288000"/>
              <a:gd name="connsiteY176" fmla="*/ 690632 h 10288587"/>
              <a:gd name="connsiteX177" fmla="*/ 12077918 w 18288000"/>
              <a:gd name="connsiteY177" fmla="*/ 466086 h 10288587"/>
              <a:gd name="connsiteX178" fmla="*/ 12077924 w 18288000"/>
              <a:gd name="connsiteY178" fmla="*/ 466089 h 10288587"/>
              <a:gd name="connsiteX179" fmla="*/ 12093874 w 18288000"/>
              <a:gd name="connsiteY179" fmla="*/ 476315 h 10288587"/>
              <a:gd name="connsiteX180" fmla="*/ 11487199 w 18288000"/>
              <a:gd name="connsiteY180" fmla="*/ 143034 h 10288587"/>
              <a:gd name="connsiteX181" fmla="*/ 11508489 w 18288000"/>
              <a:gd name="connsiteY181" fmla="*/ 152659 h 10288587"/>
              <a:gd name="connsiteX182" fmla="*/ 11508492 w 18288000"/>
              <a:gd name="connsiteY182" fmla="*/ 152661 h 10288587"/>
              <a:gd name="connsiteX183" fmla="*/ 15319913 w 18288000"/>
              <a:gd name="connsiteY183" fmla="*/ 0 h 10288587"/>
              <a:gd name="connsiteX184" fmla="*/ 16884040 w 18288000"/>
              <a:gd name="connsiteY184" fmla="*/ 0 h 10288587"/>
              <a:gd name="connsiteX185" fmla="*/ 17092424 w 18288000"/>
              <a:gd name="connsiteY185" fmla="*/ 325049 h 10288587"/>
              <a:gd name="connsiteX186" fmla="*/ 18237342 w 18288000"/>
              <a:gd name="connsiteY186" fmla="*/ 3214585 h 10288587"/>
              <a:gd name="connsiteX187" fmla="*/ 18288000 w 18288000"/>
              <a:gd name="connsiteY187" fmla="*/ 3476781 h 10288587"/>
              <a:gd name="connsiteX188" fmla="*/ 18288000 w 18288000"/>
              <a:gd name="connsiteY188" fmla="*/ 6811809 h 10288587"/>
              <a:gd name="connsiteX189" fmla="*/ 18237342 w 18288000"/>
              <a:gd name="connsiteY189" fmla="*/ 7074005 h 10288587"/>
              <a:gd name="connsiteX190" fmla="*/ 17092424 w 18288000"/>
              <a:gd name="connsiteY190" fmla="*/ 9963540 h 10288587"/>
              <a:gd name="connsiteX191" fmla="*/ 16884042 w 18288000"/>
              <a:gd name="connsiteY191" fmla="*/ 10288587 h 10288587"/>
              <a:gd name="connsiteX192" fmla="*/ 15319913 w 18288000"/>
              <a:gd name="connsiteY192" fmla="*/ 10288587 h 10288587"/>
              <a:gd name="connsiteX193" fmla="*/ 15346851 w 18288000"/>
              <a:gd name="connsiteY193" fmla="*/ 10257488 h 10288587"/>
              <a:gd name="connsiteX194" fmla="*/ 17182440 w 18288000"/>
              <a:gd name="connsiteY194" fmla="*/ 5144295 h 10288587"/>
              <a:gd name="connsiteX195" fmla="*/ 15346851 w 18288000"/>
              <a:gd name="connsiteY195" fmla="*/ 31099 h 10288587"/>
              <a:gd name="connsiteX196" fmla="*/ 13525244 w 18288000"/>
              <a:gd name="connsiteY196" fmla="*/ 0 h 10288587"/>
              <a:gd name="connsiteX197" fmla="*/ 13525245 w 18288000"/>
              <a:gd name="connsiteY197" fmla="*/ 0 h 10288587"/>
              <a:gd name="connsiteX198" fmla="*/ 13784913 w 18288000"/>
              <a:gd name="connsiteY198" fmla="*/ 227746 h 10288587"/>
              <a:gd name="connsiteX199" fmla="*/ 15252233 w 18288000"/>
              <a:gd name="connsiteY199" fmla="*/ 2242377 h 10288587"/>
              <a:gd name="connsiteX200" fmla="*/ 13784913 w 18288000"/>
              <a:gd name="connsiteY200" fmla="*/ 227747 h 10288587"/>
              <a:gd name="connsiteX201" fmla="*/ 1403962 w 18288000"/>
              <a:gd name="connsiteY201" fmla="*/ 0 h 10288587"/>
              <a:gd name="connsiteX202" fmla="*/ 2968089 w 18288000"/>
              <a:gd name="connsiteY202" fmla="*/ 0 h 10288587"/>
              <a:gd name="connsiteX203" fmla="*/ 2941151 w 18288000"/>
              <a:gd name="connsiteY203" fmla="*/ 31099 h 10288587"/>
              <a:gd name="connsiteX204" fmla="*/ 1105561 w 18288000"/>
              <a:gd name="connsiteY204" fmla="*/ 5144295 h 10288587"/>
              <a:gd name="connsiteX205" fmla="*/ 2941152 w 18288000"/>
              <a:gd name="connsiteY205" fmla="*/ 10257488 h 10288587"/>
              <a:gd name="connsiteX206" fmla="*/ 2968089 w 18288000"/>
              <a:gd name="connsiteY206" fmla="*/ 10288587 h 10288587"/>
              <a:gd name="connsiteX207" fmla="*/ 1403962 w 18288000"/>
              <a:gd name="connsiteY207" fmla="*/ 10288587 h 10288587"/>
              <a:gd name="connsiteX208" fmla="*/ 1195577 w 18288000"/>
              <a:gd name="connsiteY208" fmla="*/ 9963540 h 10288587"/>
              <a:gd name="connsiteX209" fmla="*/ 50661 w 18288000"/>
              <a:gd name="connsiteY209" fmla="*/ 7074004 h 10288587"/>
              <a:gd name="connsiteX210" fmla="*/ 0 w 18288000"/>
              <a:gd name="connsiteY210" fmla="*/ 6785018 h 10288587"/>
              <a:gd name="connsiteX211" fmla="*/ 0 w 18288000"/>
              <a:gd name="connsiteY211" fmla="*/ 3503570 h 10288587"/>
              <a:gd name="connsiteX212" fmla="*/ 50661 w 18288000"/>
              <a:gd name="connsiteY212" fmla="*/ 3214585 h 10288587"/>
              <a:gd name="connsiteX213" fmla="*/ 1195576 w 18288000"/>
              <a:gd name="connsiteY213" fmla="*/ 32504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18288000" h="10288587">
                <a:moveTo>
                  <a:pt x="11269451" y="10242594"/>
                </a:moveTo>
                <a:lnTo>
                  <a:pt x="11266913" y="10243595"/>
                </a:lnTo>
                <a:lnTo>
                  <a:pt x="11266912" y="10243595"/>
                </a:lnTo>
                <a:close/>
                <a:moveTo>
                  <a:pt x="11379672" y="10194166"/>
                </a:moveTo>
                <a:lnTo>
                  <a:pt x="11361597" y="10202337"/>
                </a:lnTo>
                <a:lnTo>
                  <a:pt x="11379662" y="10194170"/>
                </a:lnTo>
                <a:close/>
                <a:moveTo>
                  <a:pt x="11524611" y="10128640"/>
                </a:moveTo>
                <a:lnTo>
                  <a:pt x="11508481" y="10135933"/>
                </a:lnTo>
                <a:lnTo>
                  <a:pt x="11508489" y="10135929"/>
                </a:lnTo>
                <a:close/>
                <a:moveTo>
                  <a:pt x="11852019" y="9957031"/>
                </a:moveTo>
                <a:lnTo>
                  <a:pt x="11776467" y="10000472"/>
                </a:lnTo>
                <a:lnTo>
                  <a:pt x="11852006" y="9957038"/>
                </a:lnTo>
                <a:close/>
                <a:moveTo>
                  <a:pt x="12296696" y="9677704"/>
                </a:moveTo>
                <a:lnTo>
                  <a:pt x="12296689" y="9677709"/>
                </a:lnTo>
                <a:lnTo>
                  <a:pt x="12274717" y="9693333"/>
                </a:lnTo>
                <a:close/>
                <a:moveTo>
                  <a:pt x="12448345" y="9569864"/>
                </a:moveTo>
                <a:lnTo>
                  <a:pt x="12408797" y="9597987"/>
                </a:lnTo>
                <a:lnTo>
                  <a:pt x="12408798" y="9597986"/>
                </a:lnTo>
                <a:close/>
                <a:moveTo>
                  <a:pt x="12906611" y="9185380"/>
                </a:moveTo>
                <a:lnTo>
                  <a:pt x="12875712" y="9214839"/>
                </a:lnTo>
                <a:lnTo>
                  <a:pt x="12906604" y="9185386"/>
                </a:lnTo>
                <a:close/>
                <a:moveTo>
                  <a:pt x="13026208" y="9071354"/>
                </a:moveTo>
                <a:lnTo>
                  <a:pt x="13005546" y="9091054"/>
                </a:lnTo>
                <a:lnTo>
                  <a:pt x="13005550" y="9091050"/>
                </a:lnTo>
                <a:close/>
                <a:moveTo>
                  <a:pt x="13093444" y="9003025"/>
                </a:moveTo>
                <a:lnTo>
                  <a:pt x="13069936" y="9027682"/>
                </a:lnTo>
                <a:lnTo>
                  <a:pt x="13093439" y="9003030"/>
                </a:lnTo>
                <a:close/>
                <a:moveTo>
                  <a:pt x="13232035" y="8857662"/>
                </a:moveTo>
                <a:lnTo>
                  <a:pt x="13187740" y="8904121"/>
                </a:lnTo>
                <a:lnTo>
                  <a:pt x="13187739" y="8904122"/>
                </a:lnTo>
                <a:close/>
                <a:moveTo>
                  <a:pt x="13384584" y="8681553"/>
                </a:moveTo>
                <a:lnTo>
                  <a:pt x="13361014" y="8708763"/>
                </a:lnTo>
                <a:lnTo>
                  <a:pt x="13361019" y="8708757"/>
                </a:lnTo>
                <a:close/>
                <a:moveTo>
                  <a:pt x="13440450" y="8612946"/>
                </a:moveTo>
                <a:lnTo>
                  <a:pt x="13440447" y="8612950"/>
                </a:lnTo>
                <a:lnTo>
                  <a:pt x="13421315" y="8637295"/>
                </a:lnTo>
                <a:close/>
                <a:moveTo>
                  <a:pt x="13599988" y="8405864"/>
                </a:moveTo>
                <a:lnTo>
                  <a:pt x="13569570" y="8448639"/>
                </a:lnTo>
                <a:lnTo>
                  <a:pt x="13599985" y="8405868"/>
                </a:lnTo>
                <a:close/>
                <a:moveTo>
                  <a:pt x="13700740" y="8264182"/>
                </a:moveTo>
                <a:lnTo>
                  <a:pt x="13679540" y="8293996"/>
                </a:lnTo>
                <a:lnTo>
                  <a:pt x="13679548" y="8293984"/>
                </a:lnTo>
                <a:close/>
                <a:moveTo>
                  <a:pt x="13976704" y="7817587"/>
                </a:moveTo>
                <a:lnTo>
                  <a:pt x="13958481" y="7849279"/>
                </a:lnTo>
                <a:lnTo>
                  <a:pt x="13958484" y="7849274"/>
                </a:lnTo>
                <a:close/>
                <a:moveTo>
                  <a:pt x="14038434" y="7702068"/>
                </a:moveTo>
                <a:lnTo>
                  <a:pt x="14022320" y="7733530"/>
                </a:lnTo>
                <a:lnTo>
                  <a:pt x="14018745" y="7740510"/>
                </a:lnTo>
                <a:lnTo>
                  <a:pt x="14018737" y="7740524"/>
                </a:lnTo>
                <a:close/>
                <a:moveTo>
                  <a:pt x="14122141" y="7538632"/>
                </a:moveTo>
                <a:lnTo>
                  <a:pt x="14082287" y="7616447"/>
                </a:lnTo>
                <a:lnTo>
                  <a:pt x="14082291" y="7616437"/>
                </a:lnTo>
                <a:close/>
                <a:moveTo>
                  <a:pt x="14137311" y="7505076"/>
                </a:moveTo>
                <a:lnTo>
                  <a:pt x="14137310" y="7505079"/>
                </a:lnTo>
                <a:lnTo>
                  <a:pt x="14122141" y="7538632"/>
                </a:lnTo>
                <a:close/>
                <a:moveTo>
                  <a:pt x="14244801" y="7263402"/>
                </a:moveTo>
                <a:lnTo>
                  <a:pt x="14244800" y="7263405"/>
                </a:lnTo>
                <a:lnTo>
                  <a:pt x="14240811" y="7273521"/>
                </a:lnTo>
                <a:close/>
                <a:moveTo>
                  <a:pt x="14303532" y="7114448"/>
                </a:moveTo>
                <a:lnTo>
                  <a:pt x="14296869" y="7131347"/>
                </a:lnTo>
                <a:lnTo>
                  <a:pt x="14296867" y="7131351"/>
                </a:lnTo>
                <a:close/>
                <a:moveTo>
                  <a:pt x="14340895" y="7015801"/>
                </a:moveTo>
                <a:lnTo>
                  <a:pt x="14336408" y="7029063"/>
                </a:lnTo>
                <a:lnTo>
                  <a:pt x="14340894" y="7015803"/>
                </a:lnTo>
                <a:close/>
                <a:moveTo>
                  <a:pt x="14398763" y="6844776"/>
                </a:moveTo>
                <a:lnTo>
                  <a:pt x="14386982" y="6879595"/>
                </a:lnTo>
                <a:lnTo>
                  <a:pt x="14386986" y="6879583"/>
                </a:lnTo>
                <a:close/>
                <a:moveTo>
                  <a:pt x="14482028" y="6562704"/>
                </a:moveTo>
                <a:lnTo>
                  <a:pt x="14465248" y="6621795"/>
                </a:lnTo>
                <a:lnTo>
                  <a:pt x="14465244" y="6621808"/>
                </a:lnTo>
                <a:close/>
                <a:moveTo>
                  <a:pt x="14497580" y="6504119"/>
                </a:moveTo>
                <a:lnTo>
                  <a:pt x="14493828" y="6520372"/>
                </a:lnTo>
                <a:lnTo>
                  <a:pt x="14497578" y="6504123"/>
                </a:lnTo>
                <a:close/>
                <a:moveTo>
                  <a:pt x="14575341" y="6140841"/>
                </a:moveTo>
                <a:lnTo>
                  <a:pt x="14570531" y="6167778"/>
                </a:lnTo>
                <a:lnTo>
                  <a:pt x="14557505" y="6240721"/>
                </a:lnTo>
                <a:lnTo>
                  <a:pt x="14557504" y="6240724"/>
                </a:lnTo>
                <a:close/>
                <a:moveTo>
                  <a:pt x="14590220" y="6057524"/>
                </a:moveTo>
                <a:lnTo>
                  <a:pt x="14584773" y="6088028"/>
                </a:lnTo>
                <a:lnTo>
                  <a:pt x="14584777" y="6088005"/>
                </a:lnTo>
                <a:close/>
                <a:moveTo>
                  <a:pt x="14604719" y="5972679"/>
                </a:moveTo>
                <a:lnTo>
                  <a:pt x="14604719" y="5972681"/>
                </a:lnTo>
                <a:lnTo>
                  <a:pt x="14604435" y="5974915"/>
                </a:lnTo>
                <a:close/>
                <a:moveTo>
                  <a:pt x="14638230" y="5708964"/>
                </a:moveTo>
                <a:lnTo>
                  <a:pt x="14628478" y="5785708"/>
                </a:lnTo>
                <a:lnTo>
                  <a:pt x="14631682" y="5760489"/>
                </a:lnTo>
                <a:close/>
                <a:moveTo>
                  <a:pt x="14638832" y="5701042"/>
                </a:moveTo>
                <a:lnTo>
                  <a:pt x="14638230" y="5708964"/>
                </a:lnTo>
                <a:lnTo>
                  <a:pt x="14638828" y="5701092"/>
                </a:lnTo>
                <a:close/>
                <a:moveTo>
                  <a:pt x="14646577" y="5599193"/>
                </a:moveTo>
                <a:lnTo>
                  <a:pt x="14638882" y="5700391"/>
                </a:lnTo>
                <a:lnTo>
                  <a:pt x="14638882" y="5700386"/>
                </a:lnTo>
                <a:close/>
                <a:moveTo>
                  <a:pt x="14652833" y="5516916"/>
                </a:moveTo>
                <a:lnTo>
                  <a:pt x="14652831" y="5516945"/>
                </a:lnTo>
                <a:lnTo>
                  <a:pt x="14646577" y="5599193"/>
                </a:lnTo>
                <a:close/>
                <a:moveTo>
                  <a:pt x="14660122" y="5406134"/>
                </a:moveTo>
                <a:lnTo>
                  <a:pt x="14659667" y="5424150"/>
                </a:lnTo>
                <a:lnTo>
                  <a:pt x="14659667" y="5424145"/>
                </a:lnTo>
                <a:close/>
                <a:moveTo>
                  <a:pt x="14664433" y="5235630"/>
                </a:moveTo>
                <a:lnTo>
                  <a:pt x="14661737" y="5342282"/>
                </a:lnTo>
                <a:lnTo>
                  <a:pt x="14660122" y="5406134"/>
                </a:lnTo>
                <a:close/>
                <a:moveTo>
                  <a:pt x="14666743" y="5144295"/>
                </a:moveTo>
                <a:lnTo>
                  <a:pt x="14666701" y="5145956"/>
                </a:lnTo>
                <a:lnTo>
                  <a:pt x="14666704" y="5145821"/>
                </a:lnTo>
                <a:close/>
                <a:moveTo>
                  <a:pt x="14666702" y="5142664"/>
                </a:moveTo>
                <a:lnTo>
                  <a:pt x="14666743" y="5144295"/>
                </a:lnTo>
                <a:lnTo>
                  <a:pt x="14666706" y="5142855"/>
                </a:lnTo>
                <a:close/>
                <a:moveTo>
                  <a:pt x="14660102" y="4881671"/>
                </a:moveTo>
                <a:lnTo>
                  <a:pt x="14661828" y="4949907"/>
                </a:lnTo>
                <a:lnTo>
                  <a:pt x="14664025" y="5036823"/>
                </a:lnTo>
                <a:close/>
                <a:moveTo>
                  <a:pt x="14659667" y="4864447"/>
                </a:moveTo>
                <a:lnTo>
                  <a:pt x="14660102" y="4881671"/>
                </a:lnTo>
                <a:lnTo>
                  <a:pt x="14659667" y="4864449"/>
                </a:lnTo>
                <a:close/>
                <a:moveTo>
                  <a:pt x="14648201" y="4710752"/>
                </a:moveTo>
                <a:lnTo>
                  <a:pt x="14652834" y="4771685"/>
                </a:lnTo>
                <a:lnTo>
                  <a:pt x="14652833" y="4771674"/>
                </a:lnTo>
                <a:close/>
                <a:moveTo>
                  <a:pt x="14638882" y="4588202"/>
                </a:moveTo>
                <a:lnTo>
                  <a:pt x="14648201" y="4710752"/>
                </a:lnTo>
                <a:lnTo>
                  <a:pt x="14638882" y="4588203"/>
                </a:lnTo>
                <a:close/>
                <a:moveTo>
                  <a:pt x="14635152" y="4555407"/>
                </a:moveTo>
                <a:lnTo>
                  <a:pt x="14638230" y="4579628"/>
                </a:lnTo>
                <a:lnTo>
                  <a:pt x="14638678" y="4585530"/>
                </a:lnTo>
                <a:lnTo>
                  <a:pt x="14638230" y="4579630"/>
                </a:lnTo>
                <a:close/>
                <a:moveTo>
                  <a:pt x="14584792" y="4200669"/>
                </a:moveTo>
                <a:lnTo>
                  <a:pt x="14584808" y="4200759"/>
                </a:lnTo>
                <a:lnTo>
                  <a:pt x="14584803" y="4200732"/>
                </a:lnTo>
                <a:close/>
                <a:moveTo>
                  <a:pt x="14557505" y="4047870"/>
                </a:moveTo>
                <a:lnTo>
                  <a:pt x="14557506" y="4047874"/>
                </a:lnTo>
                <a:lnTo>
                  <a:pt x="14584792" y="4200669"/>
                </a:lnTo>
                <a:close/>
                <a:moveTo>
                  <a:pt x="14554982" y="4033740"/>
                </a:moveTo>
                <a:lnTo>
                  <a:pt x="14555747" y="4038023"/>
                </a:lnTo>
                <a:lnTo>
                  <a:pt x="14555203" y="4034979"/>
                </a:lnTo>
                <a:close/>
                <a:moveTo>
                  <a:pt x="14549290" y="4008519"/>
                </a:moveTo>
                <a:lnTo>
                  <a:pt x="14551679" y="4018870"/>
                </a:lnTo>
                <a:lnTo>
                  <a:pt x="14550525" y="4013870"/>
                </a:lnTo>
                <a:close/>
                <a:moveTo>
                  <a:pt x="14497577" y="3784459"/>
                </a:moveTo>
                <a:lnTo>
                  <a:pt x="14531309" y="3930612"/>
                </a:lnTo>
                <a:lnTo>
                  <a:pt x="14531313" y="3930630"/>
                </a:lnTo>
                <a:close/>
                <a:moveTo>
                  <a:pt x="14465250" y="3666801"/>
                </a:moveTo>
                <a:lnTo>
                  <a:pt x="14476560" y="3706633"/>
                </a:lnTo>
                <a:lnTo>
                  <a:pt x="14465252" y="3666809"/>
                </a:lnTo>
                <a:close/>
                <a:moveTo>
                  <a:pt x="14425260" y="3525978"/>
                </a:moveTo>
                <a:lnTo>
                  <a:pt x="14425262" y="3525983"/>
                </a:lnTo>
                <a:lnTo>
                  <a:pt x="14442052" y="3585111"/>
                </a:lnTo>
                <a:close/>
                <a:moveTo>
                  <a:pt x="14258418" y="3059725"/>
                </a:moveTo>
                <a:lnTo>
                  <a:pt x="14296891" y="3157299"/>
                </a:lnTo>
                <a:lnTo>
                  <a:pt x="14296892" y="3157302"/>
                </a:lnTo>
                <a:close/>
                <a:moveTo>
                  <a:pt x="14248306" y="3034077"/>
                </a:moveTo>
                <a:lnTo>
                  <a:pt x="14253871" y="3048190"/>
                </a:lnTo>
                <a:lnTo>
                  <a:pt x="14258418" y="3059725"/>
                </a:lnTo>
                <a:close/>
                <a:moveTo>
                  <a:pt x="14194430" y="2909856"/>
                </a:moveTo>
                <a:lnTo>
                  <a:pt x="14195202" y="2911564"/>
                </a:lnTo>
                <a:lnTo>
                  <a:pt x="14195203" y="2911567"/>
                </a:lnTo>
                <a:close/>
                <a:moveTo>
                  <a:pt x="14130519" y="2768492"/>
                </a:moveTo>
                <a:lnTo>
                  <a:pt x="14137311" y="2783512"/>
                </a:lnTo>
                <a:lnTo>
                  <a:pt x="14137310" y="2783511"/>
                </a:lnTo>
                <a:close/>
                <a:moveTo>
                  <a:pt x="13997827" y="2507738"/>
                </a:moveTo>
                <a:lnTo>
                  <a:pt x="13999533" y="2510706"/>
                </a:lnTo>
                <a:lnTo>
                  <a:pt x="13998237" y="2508452"/>
                </a:lnTo>
                <a:close/>
                <a:moveTo>
                  <a:pt x="13823345" y="2212149"/>
                </a:moveTo>
                <a:lnTo>
                  <a:pt x="13824157" y="2213416"/>
                </a:lnTo>
                <a:lnTo>
                  <a:pt x="13824157" y="2213417"/>
                </a:lnTo>
                <a:close/>
                <a:moveTo>
                  <a:pt x="13670451" y="1981812"/>
                </a:moveTo>
                <a:lnTo>
                  <a:pt x="13679575" y="1994642"/>
                </a:lnTo>
                <a:lnTo>
                  <a:pt x="13679571" y="1994637"/>
                </a:lnTo>
                <a:close/>
                <a:moveTo>
                  <a:pt x="13597841" y="1879705"/>
                </a:moveTo>
                <a:lnTo>
                  <a:pt x="13599983" y="1882717"/>
                </a:lnTo>
                <a:lnTo>
                  <a:pt x="13599982" y="1882717"/>
                </a:lnTo>
                <a:close/>
                <a:moveTo>
                  <a:pt x="13502945" y="1755168"/>
                </a:moveTo>
                <a:lnTo>
                  <a:pt x="13525097" y="1783356"/>
                </a:lnTo>
                <a:lnTo>
                  <a:pt x="13525092" y="1783350"/>
                </a:lnTo>
                <a:close/>
                <a:moveTo>
                  <a:pt x="13093420" y="1285538"/>
                </a:moveTo>
                <a:lnTo>
                  <a:pt x="13093426" y="1285544"/>
                </a:lnTo>
                <a:lnTo>
                  <a:pt x="13122761" y="1316313"/>
                </a:lnTo>
                <a:close/>
                <a:moveTo>
                  <a:pt x="12375572" y="666974"/>
                </a:moveTo>
                <a:lnTo>
                  <a:pt x="12408838" y="690630"/>
                </a:lnTo>
                <a:lnTo>
                  <a:pt x="12408840" y="690632"/>
                </a:lnTo>
                <a:close/>
                <a:moveTo>
                  <a:pt x="12077918" y="466086"/>
                </a:moveTo>
                <a:lnTo>
                  <a:pt x="12077924" y="466089"/>
                </a:lnTo>
                <a:lnTo>
                  <a:pt x="12093874" y="476315"/>
                </a:lnTo>
                <a:close/>
                <a:moveTo>
                  <a:pt x="11487199" y="143034"/>
                </a:moveTo>
                <a:lnTo>
                  <a:pt x="11508489" y="152659"/>
                </a:lnTo>
                <a:lnTo>
                  <a:pt x="11508492" y="152661"/>
                </a:lnTo>
                <a:close/>
                <a:moveTo>
                  <a:pt x="15319913" y="0"/>
                </a:moveTo>
                <a:lnTo>
                  <a:pt x="16884040" y="0"/>
                </a:lnTo>
                <a:lnTo>
                  <a:pt x="17092424" y="325049"/>
                </a:lnTo>
                <a:cubicBezTo>
                  <a:pt x="17626068" y="1203309"/>
                  <a:pt x="18018248" y="2177029"/>
                  <a:pt x="18237342" y="3214585"/>
                </a:cubicBezTo>
                <a:lnTo>
                  <a:pt x="18288000" y="3476781"/>
                </a:lnTo>
                <a:lnTo>
                  <a:pt x="18288000" y="6811809"/>
                </a:lnTo>
                <a:lnTo>
                  <a:pt x="18237342" y="7074005"/>
                </a:lnTo>
                <a:cubicBezTo>
                  <a:pt x="18018248" y="8111560"/>
                  <a:pt x="17626068" y="9085280"/>
                  <a:pt x="17092424" y="9963540"/>
                </a:cubicBezTo>
                <a:lnTo>
                  <a:pt x="16884042" y="10288587"/>
                </a:lnTo>
                <a:lnTo>
                  <a:pt x="15319913" y="10288587"/>
                </a:lnTo>
                <a:lnTo>
                  <a:pt x="15346851" y="10257488"/>
                </a:lnTo>
                <a:cubicBezTo>
                  <a:pt x="16493582" y="8867972"/>
                  <a:pt x="17182440" y="7086579"/>
                  <a:pt x="17182440" y="5144295"/>
                </a:cubicBezTo>
                <a:cubicBezTo>
                  <a:pt x="17182440" y="3202009"/>
                  <a:pt x="16493582" y="1420615"/>
                  <a:pt x="15346851" y="31099"/>
                </a:cubicBezTo>
                <a:close/>
                <a:moveTo>
                  <a:pt x="13525244" y="0"/>
                </a:moveTo>
                <a:lnTo>
                  <a:pt x="13525245" y="0"/>
                </a:lnTo>
                <a:lnTo>
                  <a:pt x="13784913" y="227746"/>
                </a:lnTo>
                <a:cubicBezTo>
                  <a:pt x="14390357" y="799453"/>
                  <a:pt x="14890237" y="1481769"/>
                  <a:pt x="15252233" y="2242377"/>
                </a:cubicBezTo>
                <a:cubicBezTo>
                  <a:pt x="14890237" y="1481770"/>
                  <a:pt x="14390357" y="799454"/>
                  <a:pt x="13784913" y="227747"/>
                </a:cubicBezTo>
                <a:close/>
                <a:moveTo>
                  <a:pt x="1403962" y="0"/>
                </a:moveTo>
                <a:lnTo>
                  <a:pt x="2968089" y="0"/>
                </a:lnTo>
                <a:lnTo>
                  <a:pt x="2941151" y="31099"/>
                </a:lnTo>
                <a:cubicBezTo>
                  <a:pt x="1794420" y="1420615"/>
                  <a:pt x="1105561" y="3202009"/>
                  <a:pt x="1105561" y="5144295"/>
                </a:cubicBezTo>
                <a:cubicBezTo>
                  <a:pt x="1105561" y="7086579"/>
                  <a:pt x="1794420" y="8867972"/>
                  <a:pt x="2941152" y="10257488"/>
                </a:cubicBezTo>
                <a:lnTo>
                  <a:pt x="2968089" y="10288587"/>
                </a:lnTo>
                <a:lnTo>
                  <a:pt x="1403962" y="10288587"/>
                </a:lnTo>
                <a:lnTo>
                  <a:pt x="1195577" y="9963540"/>
                </a:lnTo>
                <a:cubicBezTo>
                  <a:pt x="661934" y="9085280"/>
                  <a:pt x="269753" y="8111560"/>
                  <a:pt x="50661" y="7074004"/>
                </a:cubicBezTo>
                <a:lnTo>
                  <a:pt x="0" y="6785018"/>
                </a:lnTo>
                <a:lnTo>
                  <a:pt x="0" y="3503570"/>
                </a:lnTo>
                <a:lnTo>
                  <a:pt x="50661" y="3214585"/>
                </a:lnTo>
                <a:cubicBezTo>
                  <a:pt x="269753" y="2177029"/>
                  <a:pt x="661933" y="1203309"/>
                  <a:pt x="1195576" y="32504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Полилиния 63"/>
          <p:cNvSpPr/>
          <p:nvPr/>
        </p:nvSpPr>
        <p:spPr>
          <a:xfrm>
            <a:off x="1105563" y="1"/>
            <a:ext cx="16076877" cy="10288587"/>
          </a:xfrm>
          <a:custGeom>
            <a:avLst/>
            <a:gdLst>
              <a:gd name="connsiteX0" fmla="*/ 10161376 w 16076877"/>
              <a:gd name="connsiteY0" fmla="*/ 10243585 h 10288587"/>
              <a:gd name="connsiteX1" fmla="*/ 10133791 w 16076877"/>
              <a:gd name="connsiteY1" fmla="*/ 10255677 h 10288587"/>
              <a:gd name="connsiteX2" fmla="*/ 10047817 w 16076877"/>
              <a:gd name="connsiteY2" fmla="*/ 10288587 h 10288587"/>
              <a:gd name="connsiteX3" fmla="*/ 10047242 w 16076877"/>
              <a:gd name="connsiteY3" fmla="*/ 10288587 h 10288587"/>
              <a:gd name="connsiteX4" fmla="*/ 10274019 w 16076877"/>
              <a:gd name="connsiteY4" fmla="*/ 10194207 h 10288587"/>
              <a:gd name="connsiteX5" fmla="*/ 10188140 w 16076877"/>
              <a:gd name="connsiteY5" fmla="*/ 10233032 h 10288587"/>
              <a:gd name="connsiteX6" fmla="*/ 10161376 w 16076877"/>
              <a:gd name="connsiteY6" fmla="*/ 10243585 h 10288587"/>
              <a:gd name="connsiteX7" fmla="*/ 10402947 w 16076877"/>
              <a:gd name="connsiteY7" fmla="*/ 10135920 h 10288587"/>
              <a:gd name="connsiteX8" fmla="*/ 10372213 w 16076877"/>
              <a:gd name="connsiteY8" fmla="*/ 10151164 h 10288587"/>
              <a:gd name="connsiteX9" fmla="*/ 10274019 w 16076877"/>
              <a:gd name="connsiteY9" fmla="*/ 10194207 h 10288587"/>
              <a:gd name="connsiteX10" fmla="*/ 10513553 w 16076877"/>
              <a:gd name="connsiteY10" fmla="*/ 10081063 h 10288587"/>
              <a:gd name="connsiteX11" fmla="*/ 10432777 w 16076877"/>
              <a:gd name="connsiteY11" fmla="*/ 10122435 h 10288587"/>
              <a:gd name="connsiteX12" fmla="*/ 10402947 w 16076877"/>
              <a:gd name="connsiteY12" fmla="*/ 10135920 h 10288587"/>
              <a:gd name="connsiteX13" fmla="*/ 10638253 w 16076877"/>
              <a:gd name="connsiteY13" fmla="*/ 10017196 h 10288587"/>
              <a:gd name="connsiteX14" fmla="*/ 10604609 w 16076877"/>
              <a:gd name="connsiteY14" fmla="*/ 10035903 h 10288587"/>
              <a:gd name="connsiteX15" fmla="*/ 10513553 w 16076877"/>
              <a:gd name="connsiteY15" fmla="*/ 10081063 h 10288587"/>
              <a:gd name="connsiteX16" fmla="*/ 10746412 w 16076877"/>
              <a:gd name="connsiteY16" fmla="*/ 9957057 h 10288587"/>
              <a:gd name="connsiteX17" fmla="*/ 10670906 w 16076877"/>
              <a:gd name="connsiteY17" fmla="*/ 10000472 h 10288587"/>
              <a:gd name="connsiteX18" fmla="*/ 10638253 w 16076877"/>
              <a:gd name="connsiteY18" fmla="*/ 10017196 h 10288587"/>
              <a:gd name="connsiteX19" fmla="*/ 10866968 w 16076877"/>
              <a:gd name="connsiteY19" fmla="*/ 9887739 h 10288587"/>
              <a:gd name="connsiteX20" fmla="*/ 10830665 w 16076877"/>
              <a:gd name="connsiteY20" fmla="*/ 9910211 h 10288587"/>
              <a:gd name="connsiteX21" fmla="*/ 10746412 w 16076877"/>
              <a:gd name="connsiteY21" fmla="*/ 9957057 h 10288587"/>
              <a:gd name="connsiteX22" fmla="*/ 10972361 w 16076877"/>
              <a:gd name="connsiteY22" fmla="*/ 9822500 h 10288587"/>
              <a:gd name="connsiteX23" fmla="*/ 10902182 w 16076877"/>
              <a:gd name="connsiteY23" fmla="*/ 9867491 h 10288587"/>
              <a:gd name="connsiteX24" fmla="*/ 10866968 w 16076877"/>
              <a:gd name="connsiteY24" fmla="*/ 9887739 h 10288587"/>
              <a:gd name="connsiteX25" fmla="*/ 11088747 w 16076877"/>
              <a:gd name="connsiteY25" fmla="*/ 9747887 h 10288587"/>
              <a:gd name="connsiteX26" fmla="*/ 11050064 w 16076877"/>
              <a:gd name="connsiteY26" fmla="*/ 9774402 h 10288587"/>
              <a:gd name="connsiteX27" fmla="*/ 10972361 w 16076877"/>
              <a:gd name="connsiteY27" fmla="*/ 9822500 h 10288587"/>
              <a:gd name="connsiteX28" fmla="*/ 11191098 w 16076877"/>
              <a:gd name="connsiteY28" fmla="*/ 9677730 h 10288587"/>
              <a:gd name="connsiteX29" fmla="*/ 11126257 w 16076877"/>
              <a:gd name="connsiteY29" fmla="*/ 9723839 h 10288587"/>
              <a:gd name="connsiteX30" fmla="*/ 11088747 w 16076877"/>
              <a:gd name="connsiteY30" fmla="*/ 9747887 h 10288587"/>
              <a:gd name="connsiteX31" fmla="*/ 11303277 w 16076877"/>
              <a:gd name="connsiteY31" fmla="*/ 9597957 h 10288587"/>
              <a:gd name="connsiteX32" fmla="*/ 11262492 w 16076877"/>
              <a:gd name="connsiteY32" fmla="*/ 9628793 h 10288587"/>
              <a:gd name="connsiteX33" fmla="*/ 11191098 w 16076877"/>
              <a:gd name="connsiteY33" fmla="*/ 9677730 h 10288587"/>
              <a:gd name="connsiteX34" fmla="*/ 11402333 w 16076877"/>
              <a:gd name="connsiteY34" fmla="*/ 9523068 h 10288587"/>
              <a:gd name="connsiteX35" fmla="*/ 11342784 w 16076877"/>
              <a:gd name="connsiteY35" fmla="*/ 9569864 h 10288587"/>
              <a:gd name="connsiteX36" fmla="*/ 11303277 w 16076877"/>
              <a:gd name="connsiteY36" fmla="*/ 9597957 h 10288587"/>
              <a:gd name="connsiteX37" fmla="*/ 11510211 w 16076877"/>
              <a:gd name="connsiteY37" fmla="*/ 9438292 h 10288587"/>
              <a:gd name="connsiteX38" fmla="*/ 11467633 w 16076877"/>
              <a:gd name="connsiteY38" fmla="*/ 9473698 h 10288587"/>
              <a:gd name="connsiteX39" fmla="*/ 11402333 w 16076877"/>
              <a:gd name="connsiteY39" fmla="*/ 9523068 h 10288587"/>
              <a:gd name="connsiteX40" fmla="*/ 11605749 w 16076877"/>
              <a:gd name="connsiteY40" fmla="*/ 9358847 h 10288587"/>
              <a:gd name="connsiteX41" fmla="*/ 11551416 w 16076877"/>
              <a:gd name="connsiteY41" fmla="*/ 9405911 h 10288587"/>
              <a:gd name="connsiteX42" fmla="*/ 11510211 w 16076877"/>
              <a:gd name="connsiteY42" fmla="*/ 9438292 h 10288587"/>
              <a:gd name="connsiteX43" fmla="*/ 11709233 w 16076877"/>
              <a:gd name="connsiteY43" fmla="*/ 9269207 h 10288587"/>
              <a:gd name="connsiteX44" fmla="*/ 11665171 w 16076877"/>
              <a:gd name="connsiteY44" fmla="*/ 9309434 h 10288587"/>
              <a:gd name="connsiteX45" fmla="*/ 11605749 w 16076877"/>
              <a:gd name="connsiteY45" fmla="*/ 9358847 h 10288587"/>
              <a:gd name="connsiteX46" fmla="*/ 11801033 w 16076877"/>
              <a:gd name="connsiteY46" fmla="*/ 9185396 h 10288587"/>
              <a:gd name="connsiteX47" fmla="*/ 11751807 w 16076877"/>
              <a:gd name="connsiteY47" fmla="*/ 9232329 h 10288587"/>
              <a:gd name="connsiteX48" fmla="*/ 11709233 w 16076877"/>
              <a:gd name="connsiteY48" fmla="*/ 9269207 h 10288587"/>
              <a:gd name="connsiteX49" fmla="*/ 11900002 w 16076877"/>
              <a:gd name="connsiteY49" fmla="*/ 9091038 h 10288587"/>
              <a:gd name="connsiteX50" fmla="*/ 11854792 w 16076877"/>
              <a:gd name="connsiteY50" fmla="*/ 9136315 h 10288587"/>
              <a:gd name="connsiteX51" fmla="*/ 11801033 w 16076877"/>
              <a:gd name="connsiteY51" fmla="*/ 9185396 h 10288587"/>
              <a:gd name="connsiteX52" fmla="*/ 11987864 w 16076877"/>
              <a:gd name="connsiteY52" fmla="*/ 9003045 h 10288587"/>
              <a:gd name="connsiteX53" fmla="*/ 11943608 w 16076877"/>
              <a:gd name="connsiteY53" fmla="*/ 9049463 h 10288587"/>
              <a:gd name="connsiteX54" fmla="*/ 11900002 w 16076877"/>
              <a:gd name="connsiteY54" fmla="*/ 9091038 h 10288587"/>
              <a:gd name="connsiteX55" fmla="*/ 12082197 w 16076877"/>
              <a:gd name="connsiteY55" fmla="*/ 8904102 h 10288587"/>
              <a:gd name="connsiteX56" fmla="*/ 12036178 w 16076877"/>
              <a:gd name="connsiteY56" fmla="*/ 8954658 h 10288587"/>
              <a:gd name="connsiteX57" fmla="*/ 11987864 w 16076877"/>
              <a:gd name="connsiteY57" fmla="*/ 9003045 h 10288587"/>
              <a:gd name="connsiteX58" fmla="*/ 12165919 w 16076877"/>
              <a:gd name="connsiteY58" fmla="*/ 8812125 h 10288587"/>
              <a:gd name="connsiteX59" fmla="*/ 12126473 w 16076877"/>
              <a:gd name="connsiteY59" fmla="*/ 8857662 h 10288587"/>
              <a:gd name="connsiteX60" fmla="*/ 12082197 w 16076877"/>
              <a:gd name="connsiteY60" fmla="*/ 8904102 h 10288587"/>
              <a:gd name="connsiteX61" fmla="*/ 12255481 w 16076877"/>
              <a:gd name="connsiteY61" fmla="*/ 8708730 h 10288587"/>
              <a:gd name="connsiteX62" fmla="*/ 12209016 w 16076877"/>
              <a:gd name="connsiteY62" fmla="*/ 8764777 h 10288587"/>
              <a:gd name="connsiteX63" fmla="*/ 12165919 w 16076877"/>
              <a:gd name="connsiteY63" fmla="*/ 8812125 h 10288587"/>
              <a:gd name="connsiteX64" fmla="*/ 12334878 w 16076877"/>
              <a:gd name="connsiteY64" fmla="*/ 8612960 h 10288587"/>
              <a:gd name="connsiteX65" fmla="*/ 12300056 w 16076877"/>
              <a:gd name="connsiteY65" fmla="*/ 8657272 h 10288587"/>
              <a:gd name="connsiteX66" fmla="*/ 12255481 w 16076877"/>
              <a:gd name="connsiteY66" fmla="*/ 8708730 h 10288587"/>
              <a:gd name="connsiteX67" fmla="*/ 12419525 w 16076877"/>
              <a:gd name="connsiteY67" fmla="*/ 8505246 h 10288587"/>
              <a:gd name="connsiteX68" fmla="*/ 12372990 w 16076877"/>
              <a:gd name="connsiteY68" fmla="*/ 8566989 h 10288587"/>
              <a:gd name="connsiteX69" fmla="*/ 12334878 w 16076877"/>
              <a:gd name="connsiteY69" fmla="*/ 8612960 h 10288587"/>
              <a:gd name="connsiteX70" fmla="*/ 12494411 w 16076877"/>
              <a:gd name="connsiteY70" fmla="*/ 8405886 h 10288587"/>
              <a:gd name="connsiteX71" fmla="*/ 12464009 w 16076877"/>
              <a:gd name="connsiteY71" fmla="*/ 8448639 h 10288587"/>
              <a:gd name="connsiteX72" fmla="*/ 12419525 w 16076877"/>
              <a:gd name="connsiteY72" fmla="*/ 8505246 h 10288587"/>
              <a:gd name="connsiteX73" fmla="*/ 12574004 w 16076877"/>
              <a:gd name="connsiteY73" fmla="*/ 8293960 h 10288587"/>
              <a:gd name="connsiteX74" fmla="*/ 12527783 w 16076877"/>
              <a:gd name="connsiteY74" fmla="*/ 8361608 h 10288587"/>
              <a:gd name="connsiteX75" fmla="*/ 12494411 w 16076877"/>
              <a:gd name="connsiteY75" fmla="*/ 8405886 h 10288587"/>
              <a:gd name="connsiteX76" fmla="*/ 12644191 w 16076877"/>
              <a:gd name="connsiteY76" fmla="*/ 8191234 h 10288587"/>
              <a:gd name="connsiteX77" fmla="*/ 12617984 w 16076877"/>
              <a:gd name="connsiteY77" fmla="*/ 8232113 h 10288587"/>
              <a:gd name="connsiteX78" fmla="*/ 12574004 w 16076877"/>
              <a:gd name="connsiteY78" fmla="*/ 8293960 h 10288587"/>
              <a:gd name="connsiteX79" fmla="*/ 12718587 w 16076877"/>
              <a:gd name="connsiteY79" fmla="*/ 8075188 h 10288587"/>
              <a:gd name="connsiteX80" fmla="*/ 12673081 w 16076877"/>
              <a:gd name="connsiteY80" fmla="*/ 8148951 h 10288587"/>
              <a:gd name="connsiteX81" fmla="*/ 12644191 w 16076877"/>
              <a:gd name="connsiteY81" fmla="*/ 8191234 h 10288587"/>
              <a:gd name="connsiteX82" fmla="*/ 12783890 w 16076877"/>
              <a:gd name="connsiteY82" fmla="*/ 7969334 h 10288587"/>
              <a:gd name="connsiteX83" fmla="*/ 12761636 w 16076877"/>
              <a:gd name="connsiteY83" fmla="*/ 8008038 h 10288587"/>
              <a:gd name="connsiteX84" fmla="*/ 12718587 w 16076877"/>
              <a:gd name="connsiteY84" fmla="*/ 8075188 h 10288587"/>
              <a:gd name="connsiteX85" fmla="*/ 12852941 w 16076877"/>
              <a:gd name="connsiteY85" fmla="*/ 7849242 h 10288587"/>
              <a:gd name="connsiteX86" fmla="*/ 12808568 w 16076877"/>
              <a:gd name="connsiteY86" fmla="*/ 7929331 h 10288587"/>
              <a:gd name="connsiteX87" fmla="*/ 12783890 w 16076877"/>
              <a:gd name="connsiteY87" fmla="*/ 7969334 h 10288587"/>
              <a:gd name="connsiteX88" fmla="*/ 12913184 w 16076877"/>
              <a:gd name="connsiteY88" fmla="*/ 7740510 h 10288587"/>
              <a:gd name="connsiteX89" fmla="*/ 12894617 w 16076877"/>
              <a:gd name="connsiteY89" fmla="*/ 7776763 h 10288587"/>
              <a:gd name="connsiteX90" fmla="*/ 12852941 w 16076877"/>
              <a:gd name="connsiteY90" fmla="*/ 7849242 h 10288587"/>
              <a:gd name="connsiteX91" fmla="*/ 12976733 w 16076877"/>
              <a:gd name="connsiteY91" fmla="*/ 7616433 h 10288587"/>
              <a:gd name="connsiteX92" fmla="*/ 12933929 w 16076877"/>
              <a:gd name="connsiteY92" fmla="*/ 7703067 h 10288587"/>
              <a:gd name="connsiteX93" fmla="*/ 12913184 w 16076877"/>
              <a:gd name="connsiteY93" fmla="*/ 7740510 h 10288587"/>
              <a:gd name="connsiteX94" fmla="*/ 13031742 w 16076877"/>
              <a:gd name="connsiteY94" fmla="*/ 7505093 h 10288587"/>
              <a:gd name="connsiteX95" fmla="*/ 13016579 w 16076877"/>
              <a:gd name="connsiteY95" fmla="*/ 7538632 h 10288587"/>
              <a:gd name="connsiteX96" fmla="*/ 12976733 w 16076877"/>
              <a:gd name="connsiteY96" fmla="*/ 7616433 h 10288587"/>
              <a:gd name="connsiteX97" fmla="*/ 13089635 w 16076877"/>
              <a:gd name="connsiteY97" fmla="*/ 7377037 h 10288587"/>
              <a:gd name="connsiteX98" fmla="*/ 13048848 w 16076877"/>
              <a:gd name="connsiteY98" fmla="*/ 7470472 h 10288587"/>
              <a:gd name="connsiteX99" fmla="*/ 13031742 w 16076877"/>
              <a:gd name="connsiteY99" fmla="*/ 7505093 h 10288587"/>
              <a:gd name="connsiteX100" fmla="*/ 13139234 w 16076877"/>
              <a:gd name="connsiteY100" fmla="*/ 7263417 h 10288587"/>
              <a:gd name="connsiteX101" fmla="*/ 13127177 w 16076877"/>
              <a:gd name="connsiteY101" fmla="*/ 7293995 h 10288587"/>
              <a:gd name="connsiteX102" fmla="*/ 13089635 w 16076877"/>
              <a:gd name="connsiteY102" fmla="*/ 7377037 h 10288587"/>
              <a:gd name="connsiteX103" fmla="*/ 13191313 w 16076877"/>
              <a:gd name="connsiteY103" fmla="*/ 7131333 h 10288587"/>
              <a:gd name="connsiteX104" fmla="*/ 13153010 w 16076877"/>
              <a:gd name="connsiteY104" fmla="*/ 7231861 h 10288587"/>
              <a:gd name="connsiteX105" fmla="*/ 13139234 w 16076877"/>
              <a:gd name="connsiteY105" fmla="*/ 7263417 h 10288587"/>
              <a:gd name="connsiteX106" fmla="*/ 13235333 w 16076877"/>
              <a:gd name="connsiteY106" fmla="*/ 7015804 h 10288587"/>
              <a:gd name="connsiteX107" fmla="*/ 13226063 w 16076877"/>
              <a:gd name="connsiteY107" fmla="*/ 7043199 h 10288587"/>
              <a:gd name="connsiteX108" fmla="*/ 13191313 w 16076877"/>
              <a:gd name="connsiteY108" fmla="*/ 7131333 h 10288587"/>
              <a:gd name="connsiteX109" fmla="*/ 13281442 w 16076877"/>
              <a:gd name="connsiteY109" fmla="*/ 6879531 h 10288587"/>
              <a:gd name="connsiteX110" fmla="*/ 13246098 w 16076877"/>
              <a:gd name="connsiteY110" fmla="*/ 6987550 h 10288587"/>
              <a:gd name="connsiteX111" fmla="*/ 13235333 w 16076877"/>
              <a:gd name="connsiteY111" fmla="*/ 7015804 h 10288587"/>
              <a:gd name="connsiteX112" fmla="*/ 13319703 w 16076877"/>
              <a:gd name="connsiteY112" fmla="*/ 6762600 h 10288587"/>
              <a:gd name="connsiteX113" fmla="*/ 13312890 w 16076877"/>
              <a:gd name="connsiteY113" fmla="*/ 6786590 h 10288587"/>
              <a:gd name="connsiteX114" fmla="*/ 13281442 w 16076877"/>
              <a:gd name="connsiteY114" fmla="*/ 6879531 h 10288587"/>
              <a:gd name="connsiteX115" fmla="*/ 13359697 w 16076877"/>
              <a:gd name="connsiteY115" fmla="*/ 6621757 h 10288587"/>
              <a:gd name="connsiteX116" fmla="*/ 13327799 w 16076877"/>
              <a:gd name="connsiteY116" fmla="*/ 6737856 h 10288587"/>
              <a:gd name="connsiteX117" fmla="*/ 13319703 w 16076877"/>
              <a:gd name="connsiteY117" fmla="*/ 6762600 h 10288587"/>
              <a:gd name="connsiteX118" fmla="*/ 13392016 w 16076877"/>
              <a:gd name="connsiteY118" fmla="*/ 6504129 h 10288587"/>
              <a:gd name="connsiteX119" fmla="*/ 13387311 w 16076877"/>
              <a:gd name="connsiteY119" fmla="*/ 6524514 h 10288587"/>
              <a:gd name="connsiteX120" fmla="*/ 13359697 w 16076877"/>
              <a:gd name="connsiteY120" fmla="*/ 6621757 h 10288587"/>
              <a:gd name="connsiteX121" fmla="*/ 13425735 w 16076877"/>
              <a:gd name="connsiteY121" fmla="*/ 6358032 h 10288587"/>
              <a:gd name="connsiteX122" fmla="*/ 13397796 w 16076877"/>
              <a:gd name="connsiteY122" fmla="*/ 6483094 h 10288587"/>
              <a:gd name="connsiteX123" fmla="*/ 13392016 w 16076877"/>
              <a:gd name="connsiteY123" fmla="*/ 6504129 h 10288587"/>
              <a:gd name="connsiteX124" fmla="*/ 13451946 w 16076877"/>
              <a:gd name="connsiteY124" fmla="*/ 6240710 h 10288587"/>
              <a:gd name="connsiteX125" fmla="*/ 13448979 w 16076877"/>
              <a:gd name="connsiteY125" fmla="*/ 6257321 h 10288587"/>
              <a:gd name="connsiteX126" fmla="*/ 13425735 w 16076877"/>
              <a:gd name="connsiteY126" fmla="*/ 6358032 h 10288587"/>
              <a:gd name="connsiteX127" fmla="*/ 13479227 w 16076877"/>
              <a:gd name="connsiteY127" fmla="*/ 6087940 h 10288587"/>
              <a:gd name="connsiteX128" fmla="*/ 13455773 w 16076877"/>
              <a:gd name="connsiteY128" fmla="*/ 6223578 h 10288587"/>
              <a:gd name="connsiteX129" fmla="*/ 13451946 w 16076877"/>
              <a:gd name="connsiteY129" fmla="*/ 6240710 h 10288587"/>
              <a:gd name="connsiteX130" fmla="*/ 13499157 w 16076877"/>
              <a:gd name="connsiteY130" fmla="*/ 5972687 h 10288587"/>
              <a:gd name="connsiteX131" fmla="*/ 13497547 w 16076877"/>
              <a:gd name="connsiteY131" fmla="*/ 5985354 h 10288587"/>
              <a:gd name="connsiteX132" fmla="*/ 13479227 w 16076877"/>
              <a:gd name="connsiteY132" fmla="*/ 6087940 h 10288587"/>
              <a:gd name="connsiteX133" fmla="*/ 13519849 w 16076877"/>
              <a:gd name="connsiteY133" fmla="*/ 5809850 h 10288587"/>
              <a:gd name="connsiteX134" fmla="*/ 13501416 w 16076877"/>
              <a:gd name="connsiteY134" fmla="*/ 5959626 h 10288587"/>
              <a:gd name="connsiteX135" fmla="*/ 13499157 w 16076877"/>
              <a:gd name="connsiteY135" fmla="*/ 5972687 h 10288587"/>
              <a:gd name="connsiteX136" fmla="*/ 13533321 w 16076877"/>
              <a:gd name="connsiteY136" fmla="*/ 5700386 h 10288587"/>
              <a:gd name="connsiteX137" fmla="*/ 13532668 w 16076877"/>
              <a:gd name="connsiteY137" fmla="*/ 5708963 h 10288587"/>
              <a:gd name="connsiteX138" fmla="*/ 13519849 w 16076877"/>
              <a:gd name="connsiteY138" fmla="*/ 5809850 h 10288587"/>
              <a:gd name="connsiteX139" fmla="*/ 13547269 w 16076877"/>
              <a:gd name="connsiteY139" fmla="*/ 5516959 h 10288587"/>
              <a:gd name="connsiteX140" fmla="*/ 13534408 w 16076877"/>
              <a:gd name="connsiteY140" fmla="*/ 5691550 h 10288587"/>
              <a:gd name="connsiteX141" fmla="*/ 13533321 w 16076877"/>
              <a:gd name="connsiteY141" fmla="*/ 5700386 h 10288587"/>
              <a:gd name="connsiteX142" fmla="*/ 13554106 w 16076877"/>
              <a:gd name="connsiteY142" fmla="*/ 5424141 h 10288587"/>
              <a:gd name="connsiteX143" fmla="*/ 13553996 w 16076877"/>
              <a:gd name="connsiteY143" fmla="*/ 5428494 h 10288587"/>
              <a:gd name="connsiteX144" fmla="*/ 13547269 w 16076877"/>
              <a:gd name="connsiteY144" fmla="*/ 5516959 h 10288587"/>
              <a:gd name="connsiteX145" fmla="*/ 13561151 w 16076877"/>
              <a:gd name="connsiteY145" fmla="*/ 5145508 h 10288587"/>
              <a:gd name="connsiteX146" fmla="*/ 13554435 w 16076877"/>
              <a:gd name="connsiteY146" fmla="*/ 5419667 h 10288587"/>
              <a:gd name="connsiteX147" fmla="*/ 13554106 w 16076877"/>
              <a:gd name="connsiteY147" fmla="*/ 5424141 h 10288587"/>
              <a:gd name="connsiteX148" fmla="*/ 13561151 w 16076877"/>
              <a:gd name="connsiteY148" fmla="*/ 5143081 h 10288587"/>
              <a:gd name="connsiteX149" fmla="*/ 13561182 w 16076877"/>
              <a:gd name="connsiteY149" fmla="*/ 5144294 h 10288587"/>
              <a:gd name="connsiteX150" fmla="*/ 13561151 w 16076877"/>
              <a:gd name="connsiteY150" fmla="*/ 5145508 h 10288587"/>
              <a:gd name="connsiteX151" fmla="*/ 13561181 w 16076877"/>
              <a:gd name="connsiteY151" fmla="*/ 5144294 h 10288587"/>
              <a:gd name="connsiteX152" fmla="*/ 13554106 w 16076877"/>
              <a:gd name="connsiteY152" fmla="*/ 4864449 h 10288587"/>
              <a:gd name="connsiteX153" fmla="*/ 13554435 w 16076877"/>
              <a:gd name="connsiteY153" fmla="*/ 4868922 h 10288587"/>
              <a:gd name="connsiteX154" fmla="*/ 13561151 w 16076877"/>
              <a:gd name="connsiteY154" fmla="*/ 5143081 h 10288587"/>
              <a:gd name="connsiteX155" fmla="*/ 13547269 w 16076877"/>
              <a:gd name="connsiteY155" fmla="*/ 4771632 h 10288587"/>
              <a:gd name="connsiteX156" fmla="*/ 13553996 w 16076877"/>
              <a:gd name="connsiteY156" fmla="*/ 4860096 h 10288587"/>
              <a:gd name="connsiteX157" fmla="*/ 13554106 w 16076877"/>
              <a:gd name="connsiteY157" fmla="*/ 4864449 h 10288587"/>
              <a:gd name="connsiteX158" fmla="*/ 13533321 w 16076877"/>
              <a:gd name="connsiteY158" fmla="*/ 4588204 h 10288587"/>
              <a:gd name="connsiteX159" fmla="*/ 13534408 w 16076877"/>
              <a:gd name="connsiteY159" fmla="*/ 4597039 h 10288587"/>
              <a:gd name="connsiteX160" fmla="*/ 13547269 w 16076877"/>
              <a:gd name="connsiteY160" fmla="*/ 4771632 h 10288587"/>
              <a:gd name="connsiteX161" fmla="*/ 13519848 w 16076877"/>
              <a:gd name="connsiteY161" fmla="*/ 4478736 h 10288587"/>
              <a:gd name="connsiteX162" fmla="*/ 13532668 w 16076877"/>
              <a:gd name="connsiteY162" fmla="*/ 4579626 h 10288587"/>
              <a:gd name="connsiteX163" fmla="*/ 13533321 w 16076877"/>
              <a:gd name="connsiteY163" fmla="*/ 4588204 h 10288587"/>
              <a:gd name="connsiteX164" fmla="*/ 13499157 w 16076877"/>
              <a:gd name="connsiteY164" fmla="*/ 4315904 h 10288587"/>
              <a:gd name="connsiteX165" fmla="*/ 13501416 w 16076877"/>
              <a:gd name="connsiteY165" fmla="*/ 4328965 h 10288587"/>
              <a:gd name="connsiteX166" fmla="*/ 13519848 w 16076877"/>
              <a:gd name="connsiteY166" fmla="*/ 4478736 h 10288587"/>
              <a:gd name="connsiteX167" fmla="*/ 13479226 w 16076877"/>
              <a:gd name="connsiteY167" fmla="*/ 4200638 h 10288587"/>
              <a:gd name="connsiteX168" fmla="*/ 13497547 w 16076877"/>
              <a:gd name="connsiteY168" fmla="*/ 4303236 h 10288587"/>
              <a:gd name="connsiteX169" fmla="*/ 13499157 w 16076877"/>
              <a:gd name="connsiteY169" fmla="*/ 4315904 h 10288587"/>
              <a:gd name="connsiteX170" fmla="*/ 13451946 w 16076877"/>
              <a:gd name="connsiteY170" fmla="*/ 4047881 h 10288587"/>
              <a:gd name="connsiteX171" fmla="*/ 13455773 w 16076877"/>
              <a:gd name="connsiteY171" fmla="*/ 4065011 h 10288587"/>
              <a:gd name="connsiteX172" fmla="*/ 13479226 w 16076877"/>
              <a:gd name="connsiteY172" fmla="*/ 4200638 h 10288587"/>
              <a:gd name="connsiteX173" fmla="*/ 13425732 w 16076877"/>
              <a:gd name="connsiteY173" fmla="*/ 3930542 h 10288587"/>
              <a:gd name="connsiteX174" fmla="*/ 13448979 w 16076877"/>
              <a:gd name="connsiteY174" fmla="*/ 4031269 h 10288587"/>
              <a:gd name="connsiteX175" fmla="*/ 13451946 w 16076877"/>
              <a:gd name="connsiteY175" fmla="*/ 4047881 h 10288587"/>
              <a:gd name="connsiteX176" fmla="*/ 13392017 w 16076877"/>
              <a:gd name="connsiteY176" fmla="*/ 3784463 h 10288587"/>
              <a:gd name="connsiteX177" fmla="*/ 13397796 w 16076877"/>
              <a:gd name="connsiteY177" fmla="*/ 3805495 h 10288587"/>
              <a:gd name="connsiteX178" fmla="*/ 13425732 w 16076877"/>
              <a:gd name="connsiteY178" fmla="*/ 3930542 h 10288587"/>
              <a:gd name="connsiteX179" fmla="*/ 13359693 w 16076877"/>
              <a:gd name="connsiteY179" fmla="*/ 3666817 h 10288587"/>
              <a:gd name="connsiteX180" fmla="*/ 13387311 w 16076877"/>
              <a:gd name="connsiteY180" fmla="*/ 3764075 h 10288587"/>
              <a:gd name="connsiteX181" fmla="*/ 13392017 w 16076877"/>
              <a:gd name="connsiteY181" fmla="*/ 3784463 h 10288587"/>
              <a:gd name="connsiteX182" fmla="*/ 13319704 w 16076877"/>
              <a:gd name="connsiteY182" fmla="*/ 3525993 h 10288587"/>
              <a:gd name="connsiteX183" fmla="*/ 13327799 w 16076877"/>
              <a:gd name="connsiteY183" fmla="*/ 3550733 h 10288587"/>
              <a:gd name="connsiteX184" fmla="*/ 13359693 w 16076877"/>
              <a:gd name="connsiteY184" fmla="*/ 3666817 h 10288587"/>
              <a:gd name="connsiteX185" fmla="*/ 13281438 w 16076877"/>
              <a:gd name="connsiteY185" fmla="*/ 3409043 h 10288587"/>
              <a:gd name="connsiteX186" fmla="*/ 13312890 w 16076877"/>
              <a:gd name="connsiteY186" fmla="*/ 3501999 h 10288587"/>
              <a:gd name="connsiteX187" fmla="*/ 13319704 w 16076877"/>
              <a:gd name="connsiteY187" fmla="*/ 3525993 h 10288587"/>
              <a:gd name="connsiteX188" fmla="*/ 13235334 w 16076877"/>
              <a:gd name="connsiteY188" fmla="*/ 3272788 h 10288587"/>
              <a:gd name="connsiteX189" fmla="*/ 13246098 w 16076877"/>
              <a:gd name="connsiteY189" fmla="*/ 3301039 h 10288587"/>
              <a:gd name="connsiteX190" fmla="*/ 13281438 w 16076877"/>
              <a:gd name="connsiteY190" fmla="*/ 3409043 h 10288587"/>
              <a:gd name="connsiteX191" fmla="*/ 13191309 w 16076877"/>
              <a:gd name="connsiteY191" fmla="*/ 3157244 h 10288587"/>
              <a:gd name="connsiteX192" fmla="*/ 13226063 w 16076877"/>
              <a:gd name="connsiteY192" fmla="*/ 3245390 h 10288587"/>
              <a:gd name="connsiteX193" fmla="*/ 13235334 w 16076877"/>
              <a:gd name="connsiteY193" fmla="*/ 3272788 h 10288587"/>
              <a:gd name="connsiteX194" fmla="*/ 13139235 w 16076877"/>
              <a:gd name="connsiteY194" fmla="*/ 3025175 h 10288587"/>
              <a:gd name="connsiteX195" fmla="*/ 13153010 w 16076877"/>
              <a:gd name="connsiteY195" fmla="*/ 3056729 h 10288587"/>
              <a:gd name="connsiteX196" fmla="*/ 13191309 w 16076877"/>
              <a:gd name="connsiteY196" fmla="*/ 3157244 h 10288587"/>
              <a:gd name="connsiteX197" fmla="*/ 13089632 w 16076877"/>
              <a:gd name="connsiteY197" fmla="*/ 2911545 h 10288587"/>
              <a:gd name="connsiteX198" fmla="*/ 13127177 w 16076877"/>
              <a:gd name="connsiteY198" fmla="*/ 2994593 h 10288587"/>
              <a:gd name="connsiteX199" fmla="*/ 13139235 w 16076877"/>
              <a:gd name="connsiteY199" fmla="*/ 3025175 h 10288587"/>
              <a:gd name="connsiteX200" fmla="*/ 13031743 w 16076877"/>
              <a:gd name="connsiteY200" fmla="*/ 2783499 h 10288587"/>
              <a:gd name="connsiteX201" fmla="*/ 13048848 w 16076877"/>
              <a:gd name="connsiteY201" fmla="*/ 2818118 h 10288587"/>
              <a:gd name="connsiteX202" fmla="*/ 13089632 w 16076877"/>
              <a:gd name="connsiteY202" fmla="*/ 2911545 h 10288587"/>
              <a:gd name="connsiteX203" fmla="*/ 12976727 w 16076877"/>
              <a:gd name="connsiteY203" fmla="*/ 2672147 h 10288587"/>
              <a:gd name="connsiteX204" fmla="*/ 13016579 w 16076877"/>
              <a:gd name="connsiteY204" fmla="*/ 2749958 h 10288587"/>
              <a:gd name="connsiteX205" fmla="*/ 13031743 w 16076877"/>
              <a:gd name="connsiteY205" fmla="*/ 2783499 h 10288587"/>
              <a:gd name="connsiteX206" fmla="*/ 12913187 w 16076877"/>
              <a:gd name="connsiteY206" fmla="*/ 2548086 h 10288587"/>
              <a:gd name="connsiteX207" fmla="*/ 12933929 w 16076877"/>
              <a:gd name="connsiteY207" fmla="*/ 2585524 h 10288587"/>
              <a:gd name="connsiteX208" fmla="*/ 12976727 w 16076877"/>
              <a:gd name="connsiteY208" fmla="*/ 2672147 h 10288587"/>
              <a:gd name="connsiteX209" fmla="*/ 12852931 w 16076877"/>
              <a:gd name="connsiteY209" fmla="*/ 2439329 h 10288587"/>
              <a:gd name="connsiteX210" fmla="*/ 12894617 w 16076877"/>
              <a:gd name="connsiteY210" fmla="*/ 2511827 h 10288587"/>
              <a:gd name="connsiteX211" fmla="*/ 12913187 w 16076877"/>
              <a:gd name="connsiteY211" fmla="*/ 2548086 h 10288587"/>
              <a:gd name="connsiteX212" fmla="*/ 12783897 w 16076877"/>
              <a:gd name="connsiteY212" fmla="*/ 2319267 h 10288587"/>
              <a:gd name="connsiteX213" fmla="*/ 12808568 w 16076877"/>
              <a:gd name="connsiteY213" fmla="*/ 2359258 h 10288587"/>
              <a:gd name="connsiteX214" fmla="*/ 12852931 w 16076877"/>
              <a:gd name="connsiteY214" fmla="*/ 2439329 h 10288587"/>
              <a:gd name="connsiteX215" fmla="*/ 12718575 w 16076877"/>
              <a:gd name="connsiteY215" fmla="*/ 2213383 h 10288587"/>
              <a:gd name="connsiteX216" fmla="*/ 12761636 w 16076877"/>
              <a:gd name="connsiteY216" fmla="*/ 2280551 h 10288587"/>
              <a:gd name="connsiteX217" fmla="*/ 12783897 w 16076877"/>
              <a:gd name="connsiteY217" fmla="*/ 2319267 h 10288587"/>
              <a:gd name="connsiteX218" fmla="*/ 12644197 w 16076877"/>
              <a:gd name="connsiteY218" fmla="*/ 2097364 h 10288587"/>
              <a:gd name="connsiteX219" fmla="*/ 12673081 w 16076877"/>
              <a:gd name="connsiteY219" fmla="*/ 2139640 h 10288587"/>
              <a:gd name="connsiteX220" fmla="*/ 12718575 w 16076877"/>
              <a:gd name="connsiteY220" fmla="*/ 2213383 h 10288587"/>
              <a:gd name="connsiteX221" fmla="*/ 12573993 w 16076877"/>
              <a:gd name="connsiteY221" fmla="*/ 1994613 h 10288587"/>
              <a:gd name="connsiteX222" fmla="*/ 12617984 w 16076877"/>
              <a:gd name="connsiteY222" fmla="*/ 2056476 h 10288587"/>
              <a:gd name="connsiteX223" fmla="*/ 12644197 w 16076877"/>
              <a:gd name="connsiteY223" fmla="*/ 2097364 h 10288587"/>
              <a:gd name="connsiteX224" fmla="*/ 12494419 w 16076877"/>
              <a:gd name="connsiteY224" fmla="*/ 1882714 h 10288587"/>
              <a:gd name="connsiteX225" fmla="*/ 12527783 w 16076877"/>
              <a:gd name="connsiteY225" fmla="*/ 1926981 h 10288587"/>
              <a:gd name="connsiteX226" fmla="*/ 12573993 w 16076877"/>
              <a:gd name="connsiteY226" fmla="*/ 1994613 h 10288587"/>
              <a:gd name="connsiteX227" fmla="*/ 12419515 w 16076877"/>
              <a:gd name="connsiteY227" fmla="*/ 1783330 h 10288587"/>
              <a:gd name="connsiteX228" fmla="*/ 12464009 w 16076877"/>
              <a:gd name="connsiteY228" fmla="*/ 1839949 h 10288587"/>
              <a:gd name="connsiteX229" fmla="*/ 12494419 w 16076877"/>
              <a:gd name="connsiteY229" fmla="*/ 1882714 h 10288587"/>
              <a:gd name="connsiteX230" fmla="*/ 12334886 w 16076877"/>
              <a:gd name="connsiteY230" fmla="*/ 1675638 h 10288587"/>
              <a:gd name="connsiteX231" fmla="*/ 12372990 w 16076877"/>
              <a:gd name="connsiteY231" fmla="*/ 1721600 h 10288587"/>
              <a:gd name="connsiteX232" fmla="*/ 12419515 w 16076877"/>
              <a:gd name="connsiteY232" fmla="*/ 1783330 h 10288587"/>
              <a:gd name="connsiteX233" fmla="*/ 12255469 w 16076877"/>
              <a:gd name="connsiteY233" fmla="*/ 1579844 h 10288587"/>
              <a:gd name="connsiteX234" fmla="*/ 12300056 w 16076877"/>
              <a:gd name="connsiteY234" fmla="*/ 1631317 h 10288587"/>
              <a:gd name="connsiteX235" fmla="*/ 12334886 w 16076877"/>
              <a:gd name="connsiteY235" fmla="*/ 1675638 h 10288587"/>
              <a:gd name="connsiteX236" fmla="*/ 12165931 w 16076877"/>
              <a:gd name="connsiteY236" fmla="*/ 1476478 h 10288587"/>
              <a:gd name="connsiteX237" fmla="*/ 12209016 w 16076877"/>
              <a:gd name="connsiteY237" fmla="*/ 1523812 h 10288587"/>
              <a:gd name="connsiteX238" fmla="*/ 12255469 w 16076877"/>
              <a:gd name="connsiteY238" fmla="*/ 1579844 h 10288587"/>
              <a:gd name="connsiteX239" fmla="*/ 12082182 w 16076877"/>
              <a:gd name="connsiteY239" fmla="*/ 1384471 h 10288587"/>
              <a:gd name="connsiteX240" fmla="*/ 12126473 w 16076877"/>
              <a:gd name="connsiteY240" fmla="*/ 1430927 h 10288587"/>
              <a:gd name="connsiteX241" fmla="*/ 12165931 w 16076877"/>
              <a:gd name="connsiteY241" fmla="*/ 1476478 h 10288587"/>
              <a:gd name="connsiteX242" fmla="*/ 11987879 w 16076877"/>
              <a:gd name="connsiteY242" fmla="*/ 1285559 h 10288587"/>
              <a:gd name="connsiteX243" fmla="*/ 12036178 w 16076877"/>
              <a:gd name="connsiteY243" fmla="*/ 1333931 h 10288587"/>
              <a:gd name="connsiteX244" fmla="*/ 12082182 w 16076877"/>
              <a:gd name="connsiteY244" fmla="*/ 1384471 h 10288587"/>
              <a:gd name="connsiteX245" fmla="*/ 11899987 w 16076877"/>
              <a:gd name="connsiteY245" fmla="*/ 1197537 h 10288587"/>
              <a:gd name="connsiteX246" fmla="*/ 11943608 w 16076877"/>
              <a:gd name="connsiteY246" fmla="*/ 1239125 h 10288587"/>
              <a:gd name="connsiteX247" fmla="*/ 11987879 w 16076877"/>
              <a:gd name="connsiteY247" fmla="*/ 1285559 h 10288587"/>
              <a:gd name="connsiteX248" fmla="*/ 11801052 w 16076877"/>
              <a:gd name="connsiteY248" fmla="*/ 1103211 h 10288587"/>
              <a:gd name="connsiteX249" fmla="*/ 11854792 w 16076877"/>
              <a:gd name="connsiteY249" fmla="*/ 1152274 h 10288587"/>
              <a:gd name="connsiteX250" fmla="*/ 11899987 w 16076877"/>
              <a:gd name="connsiteY250" fmla="*/ 1197537 h 10288587"/>
              <a:gd name="connsiteX251" fmla="*/ 11709213 w 16076877"/>
              <a:gd name="connsiteY251" fmla="*/ 1019365 h 10288587"/>
              <a:gd name="connsiteX252" fmla="*/ 11751807 w 16076877"/>
              <a:gd name="connsiteY252" fmla="*/ 1056260 h 10288587"/>
              <a:gd name="connsiteX253" fmla="*/ 11801052 w 16076877"/>
              <a:gd name="connsiteY253" fmla="*/ 1103211 h 10288587"/>
              <a:gd name="connsiteX254" fmla="*/ 11605775 w 16076877"/>
              <a:gd name="connsiteY254" fmla="*/ 929763 h 10288587"/>
              <a:gd name="connsiteX255" fmla="*/ 11665171 w 16076877"/>
              <a:gd name="connsiteY255" fmla="*/ 979155 h 10288587"/>
              <a:gd name="connsiteX256" fmla="*/ 11709213 w 16076877"/>
              <a:gd name="connsiteY256" fmla="*/ 1019365 h 10288587"/>
              <a:gd name="connsiteX257" fmla="*/ 11510194 w 16076877"/>
              <a:gd name="connsiteY257" fmla="*/ 850283 h 10288587"/>
              <a:gd name="connsiteX258" fmla="*/ 11551416 w 16076877"/>
              <a:gd name="connsiteY258" fmla="*/ 882677 h 10288587"/>
              <a:gd name="connsiteX259" fmla="*/ 11605775 w 16076877"/>
              <a:gd name="connsiteY259" fmla="*/ 929763 h 10288587"/>
              <a:gd name="connsiteX260" fmla="*/ 11402359 w 16076877"/>
              <a:gd name="connsiteY260" fmla="*/ 765542 h 10288587"/>
              <a:gd name="connsiteX261" fmla="*/ 11467633 w 16076877"/>
              <a:gd name="connsiteY261" fmla="*/ 814891 h 10288587"/>
              <a:gd name="connsiteX262" fmla="*/ 11510194 w 16076877"/>
              <a:gd name="connsiteY262" fmla="*/ 850283 h 10288587"/>
              <a:gd name="connsiteX263" fmla="*/ 11303257 w 16076877"/>
              <a:gd name="connsiteY263" fmla="*/ 690616 h 10288587"/>
              <a:gd name="connsiteX264" fmla="*/ 11342784 w 16076877"/>
              <a:gd name="connsiteY264" fmla="*/ 718725 h 10288587"/>
              <a:gd name="connsiteX265" fmla="*/ 11402359 w 16076877"/>
              <a:gd name="connsiteY265" fmla="*/ 765542 h 10288587"/>
              <a:gd name="connsiteX266" fmla="*/ 11191133 w 16076877"/>
              <a:gd name="connsiteY266" fmla="*/ 610883 h 10288587"/>
              <a:gd name="connsiteX267" fmla="*/ 11262492 w 16076877"/>
              <a:gd name="connsiteY267" fmla="*/ 659797 h 10288587"/>
              <a:gd name="connsiteX268" fmla="*/ 11303257 w 16076877"/>
              <a:gd name="connsiteY268" fmla="*/ 690616 h 10288587"/>
              <a:gd name="connsiteX269" fmla="*/ 11088730 w 16076877"/>
              <a:gd name="connsiteY269" fmla="*/ 540691 h 10288587"/>
              <a:gd name="connsiteX270" fmla="*/ 11126257 w 16076877"/>
              <a:gd name="connsiteY270" fmla="*/ 564749 h 10288587"/>
              <a:gd name="connsiteX271" fmla="*/ 11191133 w 16076877"/>
              <a:gd name="connsiteY271" fmla="*/ 610883 h 10288587"/>
              <a:gd name="connsiteX272" fmla="*/ 10972397 w 16076877"/>
              <a:gd name="connsiteY272" fmla="*/ 466111 h 10288587"/>
              <a:gd name="connsiteX273" fmla="*/ 11050064 w 16076877"/>
              <a:gd name="connsiteY273" fmla="*/ 514187 h 10288587"/>
              <a:gd name="connsiteX274" fmla="*/ 11088730 w 16076877"/>
              <a:gd name="connsiteY274" fmla="*/ 540691 h 10288587"/>
              <a:gd name="connsiteX275" fmla="*/ 10866947 w 16076877"/>
              <a:gd name="connsiteY275" fmla="*/ 400837 h 10288587"/>
              <a:gd name="connsiteX276" fmla="*/ 10902182 w 16076877"/>
              <a:gd name="connsiteY276" fmla="*/ 421097 h 10288587"/>
              <a:gd name="connsiteX277" fmla="*/ 10972397 w 16076877"/>
              <a:gd name="connsiteY277" fmla="*/ 466111 h 10288587"/>
              <a:gd name="connsiteX278" fmla="*/ 10746458 w 16076877"/>
              <a:gd name="connsiteY278" fmla="*/ 331558 h 10288587"/>
              <a:gd name="connsiteX279" fmla="*/ 10830665 w 16076877"/>
              <a:gd name="connsiteY279" fmla="*/ 378379 h 10288587"/>
              <a:gd name="connsiteX280" fmla="*/ 10866947 w 16076877"/>
              <a:gd name="connsiteY280" fmla="*/ 400837 h 10288587"/>
              <a:gd name="connsiteX281" fmla="*/ 10638235 w 16076877"/>
              <a:gd name="connsiteY281" fmla="*/ 271383 h 10288587"/>
              <a:gd name="connsiteX282" fmla="*/ 10670906 w 16076877"/>
              <a:gd name="connsiteY282" fmla="*/ 288116 h 10288587"/>
              <a:gd name="connsiteX283" fmla="*/ 10746458 w 16076877"/>
              <a:gd name="connsiteY283" fmla="*/ 331558 h 10288587"/>
              <a:gd name="connsiteX284" fmla="*/ 10513603 w 16076877"/>
              <a:gd name="connsiteY284" fmla="*/ 207551 h 10288587"/>
              <a:gd name="connsiteX285" fmla="*/ 10604609 w 16076877"/>
              <a:gd name="connsiteY285" fmla="*/ 252686 h 10288587"/>
              <a:gd name="connsiteX286" fmla="*/ 10638235 w 16076877"/>
              <a:gd name="connsiteY286" fmla="*/ 271383 h 10288587"/>
              <a:gd name="connsiteX287" fmla="*/ 10402926 w 16076877"/>
              <a:gd name="connsiteY287" fmla="*/ 152659 h 10288587"/>
              <a:gd name="connsiteX288" fmla="*/ 10432777 w 16076877"/>
              <a:gd name="connsiteY288" fmla="*/ 166154 h 10288587"/>
              <a:gd name="connsiteX289" fmla="*/ 10513603 w 16076877"/>
              <a:gd name="connsiteY289" fmla="*/ 207551 h 10288587"/>
              <a:gd name="connsiteX290" fmla="*/ 10274089 w 16076877"/>
              <a:gd name="connsiteY290" fmla="*/ 94412 h 10288587"/>
              <a:gd name="connsiteX291" fmla="*/ 10372213 w 16076877"/>
              <a:gd name="connsiteY291" fmla="*/ 137426 h 10288587"/>
              <a:gd name="connsiteX292" fmla="*/ 10402926 w 16076877"/>
              <a:gd name="connsiteY292" fmla="*/ 152659 h 10288587"/>
              <a:gd name="connsiteX293" fmla="*/ 10161354 w 16076877"/>
              <a:gd name="connsiteY293" fmla="*/ 44995 h 10288587"/>
              <a:gd name="connsiteX294" fmla="*/ 10188140 w 16076877"/>
              <a:gd name="connsiteY294" fmla="*/ 55556 h 10288587"/>
              <a:gd name="connsiteX295" fmla="*/ 10274089 w 16076877"/>
              <a:gd name="connsiteY295" fmla="*/ 94412 h 10288587"/>
              <a:gd name="connsiteX296" fmla="*/ 12423037 w 16076877"/>
              <a:gd name="connsiteY296" fmla="*/ 0 h 10288587"/>
              <a:gd name="connsiteX297" fmla="*/ 14214351 w 16076877"/>
              <a:gd name="connsiteY297" fmla="*/ 0 h 10288587"/>
              <a:gd name="connsiteX298" fmla="*/ 14241290 w 16076877"/>
              <a:gd name="connsiteY298" fmla="*/ 31099 h 10288587"/>
              <a:gd name="connsiteX299" fmla="*/ 16076877 w 16076877"/>
              <a:gd name="connsiteY299" fmla="*/ 5144294 h 10288587"/>
              <a:gd name="connsiteX300" fmla="*/ 14241289 w 16076877"/>
              <a:gd name="connsiteY300" fmla="*/ 10257489 h 10288587"/>
              <a:gd name="connsiteX301" fmla="*/ 14214351 w 16076877"/>
              <a:gd name="connsiteY301" fmla="*/ 10288587 h 10288587"/>
              <a:gd name="connsiteX302" fmla="*/ 12423038 w 16076877"/>
              <a:gd name="connsiteY302" fmla="*/ 10288587 h 10288587"/>
              <a:gd name="connsiteX303" fmla="*/ 12584341 w 16076877"/>
              <a:gd name="connsiteY303" fmla="*/ 10148863 h 10288587"/>
              <a:gd name="connsiteX304" fmla="*/ 14799377 w 16076877"/>
              <a:gd name="connsiteY304" fmla="*/ 5144294 h 10288587"/>
              <a:gd name="connsiteX305" fmla="*/ 12584341 w 16076877"/>
              <a:gd name="connsiteY305" fmla="*/ 139725 h 10288587"/>
              <a:gd name="connsiteX306" fmla="*/ 10047239 w 16076877"/>
              <a:gd name="connsiteY306" fmla="*/ 0 h 10288587"/>
              <a:gd name="connsiteX307" fmla="*/ 10047812 w 16076877"/>
              <a:gd name="connsiteY307" fmla="*/ 0 h 10288587"/>
              <a:gd name="connsiteX308" fmla="*/ 10133791 w 16076877"/>
              <a:gd name="connsiteY308" fmla="*/ 32912 h 10288587"/>
              <a:gd name="connsiteX309" fmla="*/ 10161354 w 16076877"/>
              <a:gd name="connsiteY309" fmla="*/ 44995 h 10288587"/>
              <a:gd name="connsiteX310" fmla="*/ 1862529 w 16076877"/>
              <a:gd name="connsiteY310" fmla="*/ 0 h 10288587"/>
              <a:gd name="connsiteX311" fmla="*/ 3653844 w 16076877"/>
              <a:gd name="connsiteY311" fmla="*/ 0 h 10288587"/>
              <a:gd name="connsiteX312" fmla="*/ 3492540 w 16076877"/>
              <a:gd name="connsiteY312" fmla="*/ 139725 h 10288587"/>
              <a:gd name="connsiteX313" fmla="*/ 1277503 w 16076877"/>
              <a:gd name="connsiteY313" fmla="*/ 5144294 h 10288587"/>
              <a:gd name="connsiteX314" fmla="*/ 3492540 w 16076877"/>
              <a:gd name="connsiteY314" fmla="*/ 10148863 h 10288587"/>
              <a:gd name="connsiteX315" fmla="*/ 3653843 w 16076877"/>
              <a:gd name="connsiteY315" fmla="*/ 10288587 h 10288587"/>
              <a:gd name="connsiteX316" fmla="*/ 1862527 w 16076877"/>
              <a:gd name="connsiteY316" fmla="*/ 10288587 h 10288587"/>
              <a:gd name="connsiteX317" fmla="*/ 1835589 w 16076877"/>
              <a:gd name="connsiteY317" fmla="*/ 10257489 h 10288587"/>
              <a:gd name="connsiteX318" fmla="*/ 0 w 16076877"/>
              <a:gd name="connsiteY318" fmla="*/ 5144294 h 10288587"/>
              <a:gd name="connsiteX319" fmla="*/ 1835590 w 16076877"/>
              <a:gd name="connsiteY319" fmla="*/ 3109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6076877" h="10288587">
                <a:moveTo>
                  <a:pt x="10161376" y="10243585"/>
                </a:moveTo>
                <a:lnTo>
                  <a:pt x="10133791" y="10255677"/>
                </a:lnTo>
                <a:lnTo>
                  <a:pt x="10047817" y="10288587"/>
                </a:lnTo>
                <a:lnTo>
                  <a:pt x="10047242" y="10288587"/>
                </a:lnTo>
                <a:close/>
                <a:moveTo>
                  <a:pt x="10274019" y="10194207"/>
                </a:moveTo>
                <a:lnTo>
                  <a:pt x="10188140" y="10233032"/>
                </a:lnTo>
                <a:lnTo>
                  <a:pt x="10161376" y="10243585"/>
                </a:lnTo>
                <a:close/>
                <a:moveTo>
                  <a:pt x="10402947" y="10135920"/>
                </a:moveTo>
                <a:lnTo>
                  <a:pt x="10372213" y="10151164"/>
                </a:lnTo>
                <a:lnTo>
                  <a:pt x="10274019" y="10194207"/>
                </a:lnTo>
                <a:close/>
                <a:moveTo>
                  <a:pt x="10513553" y="10081063"/>
                </a:moveTo>
                <a:lnTo>
                  <a:pt x="10432777" y="10122435"/>
                </a:lnTo>
                <a:lnTo>
                  <a:pt x="10402947" y="10135920"/>
                </a:lnTo>
                <a:close/>
                <a:moveTo>
                  <a:pt x="10638253" y="10017196"/>
                </a:moveTo>
                <a:lnTo>
                  <a:pt x="10604609" y="10035903"/>
                </a:lnTo>
                <a:lnTo>
                  <a:pt x="10513553" y="10081063"/>
                </a:lnTo>
                <a:close/>
                <a:moveTo>
                  <a:pt x="10746412" y="9957057"/>
                </a:moveTo>
                <a:lnTo>
                  <a:pt x="10670906" y="10000472"/>
                </a:lnTo>
                <a:lnTo>
                  <a:pt x="10638253" y="10017196"/>
                </a:lnTo>
                <a:close/>
                <a:moveTo>
                  <a:pt x="10866968" y="9887739"/>
                </a:moveTo>
                <a:lnTo>
                  <a:pt x="10830665" y="9910211"/>
                </a:lnTo>
                <a:lnTo>
                  <a:pt x="10746412" y="9957057"/>
                </a:lnTo>
                <a:close/>
                <a:moveTo>
                  <a:pt x="10972361" y="9822500"/>
                </a:moveTo>
                <a:lnTo>
                  <a:pt x="10902182" y="9867491"/>
                </a:lnTo>
                <a:lnTo>
                  <a:pt x="10866968" y="9887739"/>
                </a:lnTo>
                <a:close/>
                <a:moveTo>
                  <a:pt x="11088747" y="9747887"/>
                </a:moveTo>
                <a:lnTo>
                  <a:pt x="11050064" y="9774402"/>
                </a:lnTo>
                <a:lnTo>
                  <a:pt x="10972361" y="9822500"/>
                </a:lnTo>
                <a:close/>
                <a:moveTo>
                  <a:pt x="11191098" y="9677730"/>
                </a:moveTo>
                <a:lnTo>
                  <a:pt x="11126257" y="9723839"/>
                </a:lnTo>
                <a:lnTo>
                  <a:pt x="11088747" y="9747887"/>
                </a:lnTo>
                <a:close/>
                <a:moveTo>
                  <a:pt x="11303277" y="9597957"/>
                </a:moveTo>
                <a:lnTo>
                  <a:pt x="11262492" y="9628793"/>
                </a:lnTo>
                <a:lnTo>
                  <a:pt x="11191098" y="9677730"/>
                </a:lnTo>
                <a:close/>
                <a:moveTo>
                  <a:pt x="11402333" y="9523068"/>
                </a:moveTo>
                <a:lnTo>
                  <a:pt x="11342784" y="9569864"/>
                </a:lnTo>
                <a:lnTo>
                  <a:pt x="11303277" y="9597957"/>
                </a:lnTo>
                <a:close/>
                <a:moveTo>
                  <a:pt x="11510211" y="9438292"/>
                </a:moveTo>
                <a:lnTo>
                  <a:pt x="11467633" y="9473698"/>
                </a:lnTo>
                <a:lnTo>
                  <a:pt x="11402333" y="9523068"/>
                </a:lnTo>
                <a:close/>
                <a:moveTo>
                  <a:pt x="11605749" y="9358847"/>
                </a:moveTo>
                <a:lnTo>
                  <a:pt x="11551416" y="9405911"/>
                </a:lnTo>
                <a:lnTo>
                  <a:pt x="11510211" y="9438292"/>
                </a:lnTo>
                <a:close/>
                <a:moveTo>
                  <a:pt x="11709233" y="9269207"/>
                </a:moveTo>
                <a:lnTo>
                  <a:pt x="11665171" y="9309434"/>
                </a:lnTo>
                <a:lnTo>
                  <a:pt x="11605749" y="9358847"/>
                </a:lnTo>
                <a:close/>
                <a:moveTo>
                  <a:pt x="11801033" y="9185396"/>
                </a:moveTo>
                <a:lnTo>
                  <a:pt x="11751807" y="9232329"/>
                </a:lnTo>
                <a:lnTo>
                  <a:pt x="11709233" y="9269207"/>
                </a:lnTo>
                <a:close/>
                <a:moveTo>
                  <a:pt x="11900002" y="9091038"/>
                </a:moveTo>
                <a:lnTo>
                  <a:pt x="11854792" y="9136315"/>
                </a:lnTo>
                <a:lnTo>
                  <a:pt x="11801033" y="9185396"/>
                </a:lnTo>
                <a:close/>
                <a:moveTo>
                  <a:pt x="11987864" y="9003045"/>
                </a:moveTo>
                <a:lnTo>
                  <a:pt x="11943608" y="9049463"/>
                </a:lnTo>
                <a:lnTo>
                  <a:pt x="11900002" y="9091038"/>
                </a:lnTo>
                <a:close/>
                <a:moveTo>
                  <a:pt x="12082197" y="8904102"/>
                </a:moveTo>
                <a:lnTo>
                  <a:pt x="12036178" y="8954658"/>
                </a:lnTo>
                <a:lnTo>
                  <a:pt x="11987864" y="9003045"/>
                </a:lnTo>
                <a:close/>
                <a:moveTo>
                  <a:pt x="12165919" y="8812125"/>
                </a:moveTo>
                <a:lnTo>
                  <a:pt x="12126473" y="8857662"/>
                </a:lnTo>
                <a:lnTo>
                  <a:pt x="12082197" y="8904102"/>
                </a:lnTo>
                <a:close/>
                <a:moveTo>
                  <a:pt x="12255481" y="8708730"/>
                </a:moveTo>
                <a:lnTo>
                  <a:pt x="12209016" y="8764777"/>
                </a:lnTo>
                <a:lnTo>
                  <a:pt x="12165919" y="8812125"/>
                </a:lnTo>
                <a:close/>
                <a:moveTo>
                  <a:pt x="12334878" y="8612960"/>
                </a:moveTo>
                <a:lnTo>
                  <a:pt x="12300056" y="8657272"/>
                </a:lnTo>
                <a:lnTo>
                  <a:pt x="12255481" y="8708730"/>
                </a:lnTo>
                <a:close/>
                <a:moveTo>
                  <a:pt x="12419525" y="8505246"/>
                </a:moveTo>
                <a:lnTo>
                  <a:pt x="12372990" y="8566989"/>
                </a:lnTo>
                <a:lnTo>
                  <a:pt x="12334878" y="8612960"/>
                </a:lnTo>
                <a:close/>
                <a:moveTo>
                  <a:pt x="12494411" y="8405886"/>
                </a:moveTo>
                <a:lnTo>
                  <a:pt x="12464009" y="8448639"/>
                </a:lnTo>
                <a:lnTo>
                  <a:pt x="12419525" y="8505246"/>
                </a:lnTo>
                <a:close/>
                <a:moveTo>
                  <a:pt x="12574004" y="8293960"/>
                </a:moveTo>
                <a:lnTo>
                  <a:pt x="12527783" y="8361608"/>
                </a:lnTo>
                <a:lnTo>
                  <a:pt x="12494411" y="8405886"/>
                </a:lnTo>
                <a:close/>
                <a:moveTo>
                  <a:pt x="12644191" y="8191234"/>
                </a:moveTo>
                <a:lnTo>
                  <a:pt x="12617984" y="8232113"/>
                </a:lnTo>
                <a:lnTo>
                  <a:pt x="12574004" y="8293960"/>
                </a:lnTo>
                <a:close/>
                <a:moveTo>
                  <a:pt x="12718587" y="8075188"/>
                </a:moveTo>
                <a:lnTo>
                  <a:pt x="12673081" y="8148951"/>
                </a:lnTo>
                <a:lnTo>
                  <a:pt x="12644191" y="8191234"/>
                </a:lnTo>
                <a:close/>
                <a:moveTo>
                  <a:pt x="12783890" y="7969334"/>
                </a:moveTo>
                <a:lnTo>
                  <a:pt x="12761636" y="8008038"/>
                </a:lnTo>
                <a:lnTo>
                  <a:pt x="12718587" y="8075188"/>
                </a:lnTo>
                <a:close/>
                <a:moveTo>
                  <a:pt x="12852941" y="7849242"/>
                </a:moveTo>
                <a:lnTo>
                  <a:pt x="12808568" y="7929331"/>
                </a:lnTo>
                <a:lnTo>
                  <a:pt x="12783890" y="7969334"/>
                </a:lnTo>
                <a:close/>
                <a:moveTo>
                  <a:pt x="12913184" y="7740510"/>
                </a:moveTo>
                <a:lnTo>
                  <a:pt x="12894617" y="7776763"/>
                </a:lnTo>
                <a:lnTo>
                  <a:pt x="12852941" y="7849242"/>
                </a:lnTo>
                <a:close/>
                <a:moveTo>
                  <a:pt x="12976733" y="7616433"/>
                </a:moveTo>
                <a:lnTo>
                  <a:pt x="12933929" y="7703067"/>
                </a:lnTo>
                <a:lnTo>
                  <a:pt x="12913184" y="7740510"/>
                </a:lnTo>
                <a:close/>
                <a:moveTo>
                  <a:pt x="13031742" y="7505093"/>
                </a:moveTo>
                <a:lnTo>
                  <a:pt x="13016579" y="7538632"/>
                </a:lnTo>
                <a:lnTo>
                  <a:pt x="12976733" y="7616433"/>
                </a:lnTo>
                <a:close/>
                <a:moveTo>
                  <a:pt x="13089635" y="7377037"/>
                </a:moveTo>
                <a:lnTo>
                  <a:pt x="13048848" y="7470472"/>
                </a:lnTo>
                <a:lnTo>
                  <a:pt x="13031742" y="7505093"/>
                </a:lnTo>
                <a:close/>
                <a:moveTo>
                  <a:pt x="13139234" y="7263417"/>
                </a:moveTo>
                <a:lnTo>
                  <a:pt x="13127177" y="7293995"/>
                </a:lnTo>
                <a:lnTo>
                  <a:pt x="13089635" y="7377037"/>
                </a:lnTo>
                <a:close/>
                <a:moveTo>
                  <a:pt x="13191313" y="7131333"/>
                </a:moveTo>
                <a:lnTo>
                  <a:pt x="13153010" y="7231861"/>
                </a:lnTo>
                <a:lnTo>
                  <a:pt x="13139234" y="7263417"/>
                </a:lnTo>
                <a:close/>
                <a:moveTo>
                  <a:pt x="13235333" y="7015804"/>
                </a:moveTo>
                <a:lnTo>
                  <a:pt x="13226063" y="7043199"/>
                </a:lnTo>
                <a:lnTo>
                  <a:pt x="13191313" y="7131333"/>
                </a:lnTo>
                <a:close/>
                <a:moveTo>
                  <a:pt x="13281442" y="6879531"/>
                </a:moveTo>
                <a:lnTo>
                  <a:pt x="13246098" y="6987550"/>
                </a:lnTo>
                <a:lnTo>
                  <a:pt x="13235333" y="7015804"/>
                </a:lnTo>
                <a:close/>
                <a:moveTo>
                  <a:pt x="13319703" y="6762600"/>
                </a:moveTo>
                <a:lnTo>
                  <a:pt x="13312890" y="6786590"/>
                </a:lnTo>
                <a:lnTo>
                  <a:pt x="13281442" y="6879531"/>
                </a:lnTo>
                <a:close/>
                <a:moveTo>
                  <a:pt x="13359697" y="6621757"/>
                </a:moveTo>
                <a:lnTo>
                  <a:pt x="13327799" y="6737856"/>
                </a:lnTo>
                <a:lnTo>
                  <a:pt x="13319703" y="6762600"/>
                </a:lnTo>
                <a:close/>
                <a:moveTo>
                  <a:pt x="13392016" y="6504129"/>
                </a:moveTo>
                <a:lnTo>
                  <a:pt x="13387311" y="6524514"/>
                </a:lnTo>
                <a:lnTo>
                  <a:pt x="13359697" y="6621757"/>
                </a:lnTo>
                <a:close/>
                <a:moveTo>
                  <a:pt x="13425735" y="6358032"/>
                </a:moveTo>
                <a:lnTo>
                  <a:pt x="13397796" y="6483094"/>
                </a:lnTo>
                <a:lnTo>
                  <a:pt x="13392016" y="6504129"/>
                </a:lnTo>
                <a:close/>
                <a:moveTo>
                  <a:pt x="13451946" y="6240710"/>
                </a:moveTo>
                <a:lnTo>
                  <a:pt x="13448979" y="6257321"/>
                </a:lnTo>
                <a:lnTo>
                  <a:pt x="13425735" y="6358032"/>
                </a:lnTo>
                <a:close/>
                <a:moveTo>
                  <a:pt x="13479227" y="6087940"/>
                </a:moveTo>
                <a:lnTo>
                  <a:pt x="13455773" y="6223578"/>
                </a:lnTo>
                <a:lnTo>
                  <a:pt x="13451946" y="6240710"/>
                </a:lnTo>
                <a:close/>
                <a:moveTo>
                  <a:pt x="13499157" y="5972687"/>
                </a:moveTo>
                <a:lnTo>
                  <a:pt x="13497547" y="5985354"/>
                </a:lnTo>
                <a:lnTo>
                  <a:pt x="13479227" y="6087940"/>
                </a:lnTo>
                <a:close/>
                <a:moveTo>
                  <a:pt x="13519849" y="5809850"/>
                </a:moveTo>
                <a:lnTo>
                  <a:pt x="13501416" y="5959626"/>
                </a:lnTo>
                <a:lnTo>
                  <a:pt x="13499157" y="5972687"/>
                </a:lnTo>
                <a:close/>
                <a:moveTo>
                  <a:pt x="13533321" y="5700386"/>
                </a:moveTo>
                <a:lnTo>
                  <a:pt x="13532668" y="5708963"/>
                </a:lnTo>
                <a:lnTo>
                  <a:pt x="13519849" y="5809850"/>
                </a:lnTo>
                <a:close/>
                <a:moveTo>
                  <a:pt x="13547269" y="5516959"/>
                </a:moveTo>
                <a:lnTo>
                  <a:pt x="13534408" y="5691550"/>
                </a:lnTo>
                <a:lnTo>
                  <a:pt x="13533321" y="5700386"/>
                </a:lnTo>
                <a:close/>
                <a:moveTo>
                  <a:pt x="13554106" y="5424141"/>
                </a:moveTo>
                <a:lnTo>
                  <a:pt x="13553996" y="5428494"/>
                </a:lnTo>
                <a:lnTo>
                  <a:pt x="13547269" y="5516959"/>
                </a:lnTo>
                <a:close/>
                <a:moveTo>
                  <a:pt x="13561151" y="5145508"/>
                </a:moveTo>
                <a:lnTo>
                  <a:pt x="13554435" y="5419667"/>
                </a:lnTo>
                <a:lnTo>
                  <a:pt x="13554106" y="5424141"/>
                </a:lnTo>
                <a:close/>
                <a:moveTo>
                  <a:pt x="13561151" y="5143081"/>
                </a:moveTo>
                <a:lnTo>
                  <a:pt x="13561182" y="5144294"/>
                </a:lnTo>
                <a:lnTo>
                  <a:pt x="13561151" y="5145508"/>
                </a:lnTo>
                <a:lnTo>
                  <a:pt x="13561181" y="5144294"/>
                </a:lnTo>
                <a:close/>
                <a:moveTo>
                  <a:pt x="13554106" y="4864449"/>
                </a:moveTo>
                <a:lnTo>
                  <a:pt x="13554435" y="4868922"/>
                </a:lnTo>
                <a:lnTo>
                  <a:pt x="13561151" y="5143081"/>
                </a:lnTo>
                <a:close/>
                <a:moveTo>
                  <a:pt x="13547269" y="4771632"/>
                </a:moveTo>
                <a:lnTo>
                  <a:pt x="13553996" y="4860096"/>
                </a:lnTo>
                <a:lnTo>
                  <a:pt x="13554106" y="4864449"/>
                </a:lnTo>
                <a:close/>
                <a:moveTo>
                  <a:pt x="13533321" y="4588204"/>
                </a:moveTo>
                <a:lnTo>
                  <a:pt x="13534408" y="4597039"/>
                </a:lnTo>
                <a:lnTo>
                  <a:pt x="13547269" y="4771632"/>
                </a:lnTo>
                <a:close/>
                <a:moveTo>
                  <a:pt x="13519848" y="4478736"/>
                </a:moveTo>
                <a:lnTo>
                  <a:pt x="13532668" y="4579626"/>
                </a:lnTo>
                <a:lnTo>
                  <a:pt x="13533321" y="4588204"/>
                </a:lnTo>
                <a:close/>
                <a:moveTo>
                  <a:pt x="13499157" y="4315904"/>
                </a:moveTo>
                <a:lnTo>
                  <a:pt x="13501416" y="4328965"/>
                </a:lnTo>
                <a:lnTo>
                  <a:pt x="13519848" y="4478736"/>
                </a:lnTo>
                <a:close/>
                <a:moveTo>
                  <a:pt x="13479226" y="4200638"/>
                </a:moveTo>
                <a:lnTo>
                  <a:pt x="13497547" y="4303236"/>
                </a:lnTo>
                <a:lnTo>
                  <a:pt x="13499157" y="4315904"/>
                </a:lnTo>
                <a:close/>
                <a:moveTo>
                  <a:pt x="13451946" y="4047881"/>
                </a:moveTo>
                <a:lnTo>
                  <a:pt x="13455773" y="4065011"/>
                </a:lnTo>
                <a:lnTo>
                  <a:pt x="13479226" y="4200638"/>
                </a:lnTo>
                <a:close/>
                <a:moveTo>
                  <a:pt x="13425732" y="3930542"/>
                </a:moveTo>
                <a:lnTo>
                  <a:pt x="13448979" y="4031269"/>
                </a:lnTo>
                <a:lnTo>
                  <a:pt x="13451946" y="4047881"/>
                </a:lnTo>
                <a:close/>
                <a:moveTo>
                  <a:pt x="13392017" y="3784463"/>
                </a:moveTo>
                <a:lnTo>
                  <a:pt x="13397796" y="3805495"/>
                </a:lnTo>
                <a:lnTo>
                  <a:pt x="13425732" y="3930542"/>
                </a:lnTo>
                <a:close/>
                <a:moveTo>
                  <a:pt x="13359693" y="3666817"/>
                </a:moveTo>
                <a:lnTo>
                  <a:pt x="13387311" y="3764075"/>
                </a:lnTo>
                <a:lnTo>
                  <a:pt x="13392017" y="3784463"/>
                </a:lnTo>
                <a:close/>
                <a:moveTo>
                  <a:pt x="13319704" y="3525993"/>
                </a:moveTo>
                <a:lnTo>
                  <a:pt x="13327799" y="3550733"/>
                </a:lnTo>
                <a:lnTo>
                  <a:pt x="13359693" y="3666817"/>
                </a:lnTo>
                <a:close/>
                <a:moveTo>
                  <a:pt x="13281438" y="3409043"/>
                </a:moveTo>
                <a:lnTo>
                  <a:pt x="13312890" y="3501999"/>
                </a:lnTo>
                <a:lnTo>
                  <a:pt x="13319704" y="3525993"/>
                </a:lnTo>
                <a:close/>
                <a:moveTo>
                  <a:pt x="13235334" y="3272788"/>
                </a:moveTo>
                <a:lnTo>
                  <a:pt x="13246098" y="3301039"/>
                </a:lnTo>
                <a:lnTo>
                  <a:pt x="13281438" y="3409043"/>
                </a:lnTo>
                <a:close/>
                <a:moveTo>
                  <a:pt x="13191309" y="3157244"/>
                </a:moveTo>
                <a:lnTo>
                  <a:pt x="13226063" y="3245390"/>
                </a:lnTo>
                <a:lnTo>
                  <a:pt x="13235334" y="3272788"/>
                </a:lnTo>
                <a:close/>
                <a:moveTo>
                  <a:pt x="13139235" y="3025175"/>
                </a:moveTo>
                <a:lnTo>
                  <a:pt x="13153010" y="3056729"/>
                </a:lnTo>
                <a:lnTo>
                  <a:pt x="13191309" y="3157244"/>
                </a:lnTo>
                <a:close/>
                <a:moveTo>
                  <a:pt x="13089632" y="2911545"/>
                </a:moveTo>
                <a:lnTo>
                  <a:pt x="13127177" y="2994593"/>
                </a:lnTo>
                <a:lnTo>
                  <a:pt x="13139235" y="3025175"/>
                </a:lnTo>
                <a:close/>
                <a:moveTo>
                  <a:pt x="13031743" y="2783499"/>
                </a:moveTo>
                <a:lnTo>
                  <a:pt x="13048848" y="2818118"/>
                </a:lnTo>
                <a:lnTo>
                  <a:pt x="13089632" y="2911545"/>
                </a:lnTo>
                <a:close/>
                <a:moveTo>
                  <a:pt x="12976727" y="2672147"/>
                </a:moveTo>
                <a:lnTo>
                  <a:pt x="13016579" y="2749958"/>
                </a:lnTo>
                <a:lnTo>
                  <a:pt x="13031743" y="2783499"/>
                </a:lnTo>
                <a:close/>
                <a:moveTo>
                  <a:pt x="12913187" y="2548086"/>
                </a:moveTo>
                <a:lnTo>
                  <a:pt x="12933929" y="2585524"/>
                </a:lnTo>
                <a:lnTo>
                  <a:pt x="12976727" y="2672147"/>
                </a:lnTo>
                <a:close/>
                <a:moveTo>
                  <a:pt x="12852931" y="2439329"/>
                </a:moveTo>
                <a:lnTo>
                  <a:pt x="12894617" y="2511827"/>
                </a:lnTo>
                <a:lnTo>
                  <a:pt x="12913187" y="2548086"/>
                </a:lnTo>
                <a:close/>
                <a:moveTo>
                  <a:pt x="12783897" y="2319267"/>
                </a:moveTo>
                <a:lnTo>
                  <a:pt x="12808568" y="2359258"/>
                </a:lnTo>
                <a:lnTo>
                  <a:pt x="12852931" y="2439329"/>
                </a:lnTo>
                <a:close/>
                <a:moveTo>
                  <a:pt x="12718575" y="2213383"/>
                </a:moveTo>
                <a:lnTo>
                  <a:pt x="12761636" y="2280551"/>
                </a:lnTo>
                <a:lnTo>
                  <a:pt x="12783897" y="2319267"/>
                </a:lnTo>
                <a:close/>
                <a:moveTo>
                  <a:pt x="12644197" y="2097364"/>
                </a:moveTo>
                <a:lnTo>
                  <a:pt x="12673081" y="2139640"/>
                </a:lnTo>
                <a:lnTo>
                  <a:pt x="12718575" y="2213383"/>
                </a:lnTo>
                <a:close/>
                <a:moveTo>
                  <a:pt x="12573993" y="1994613"/>
                </a:moveTo>
                <a:lnTo>
                  <a:pt x="12617984" y="2056476"/>
                </a:lnTo>
                <a:lnTo>
                  <a:pt x="12644197" y="2097364"/>
                </a:lnTo>
                <a:close/>
                <a:moveTo>
                  <a:pt x="12494419" y="1882714"/>
                </a:moveTo>
                <a:lnTo>
                  <a:pt x="12527783" y="1926981"/>
                </a:lnTo>
                <a:lnTo>
                  <a:pt x="12573993" y="1994613"/>
                </a:lnTo>
                <a:close/>
                <a:moveTo>
                  <a:pt x="12419515" y="1783330"/>
                </a:moveTo>
                <a:lnTo>
                  <a:pt x="12464009" y="1839949"/>
                </a:lnTo>
                <a:lnTo>
                  <a:pt x="12494419" y="1882714"/>
                </a:lnTo>
                <a:close/>
                <a:moveTo>
                  <a:pt x="12334886" y="1675638"/>
                </a:moveTo>
                <a:lnTo>
                  <a:pt x="12372990" y="1721600"/>
                </a:lnTo>
                <a:lnTo>
                  <a:pt x="12419515" y="1783330"/>
                </a:lnTo>
                <a:close/>
                <a:moveTo>
                  <a:pt x="12255469" y="1579844"/>
                </a:moveTo>
                <a:lnTo>
                  <a:pt x="12300056" y="1631317"/>
                </a:lnTo>
                <a:lnTo>
                  <a:pt x="12334886" y="1675638"/>
                </a:lnTo>
                <a:close/>
                <a:moveTo>
                  <a:pt x="12165931" y="1476478"/>
                </a:moveTo>
                <a:lnTo>
                  <a:pt x="12209016" y="1523812"/>
                </a:lnTo>
                <a:lnTo>
                  <a:pt x="12255469" y="1579844"/>
                </a:lnTo>
                <a:close/>
                <a:moveTo>
                  <a:pt x="12082182" y="1384471"/>
                </a:moveTo>
                <a:lnTo>
                  <a:pt x="12126473" y="1430927"/>
                </a:lnTo>
                <a:lnTo>
                  <a:pt x="12165931" y="1476478"/>
                </a:lnTo>
                <a:close/>
                <a:moveTo>
                  <a:pt x="11987879" y="1285559"/>
                </a:moveTo>
                <a:lnTo>
                  <a:pt x="12036178" y="1333931"/>
                </a:lnTo>
                <a:lnTo>
                  <a:pt x="12082182" y="1384471"/>
                </a:lnTo>
                <a:close/>
                <a:moveTo>
                  <a:pt x="11899987" y="1197537"/>
                </a:moveTo>
                <a:lnTo>
                  <a:pt x="11943608" y="1239125"/>
                </a:lnTo>
                <a:lnTo>
                  <a:pt x="11987879" y="1285559"/>
                </a:lnTo>
                <a:close/>
                <a:moveTo>
                  <a:pt x="11801052" y="1103211"/>
                </a:moveTo>
                <a:lnTo>
                  <a:pt x="11854792" y="1152274"/>
                </a:lnTo>
                <a:lnTo>
                  <a:pt x="11899987" y="1197537"/>
                </a:lnTo>
                <a:close/>
                <a:moveTo>
                  <a:pt x="11709213" y="1019365"/>
                </a:moveTo>
                <a:lnTo>
                  <a:pt x="11751807" y="1056260"/>
                </a:lnTo>
                <a:lnTo>
                  <a:pt x="11801052" y="1103211"/>
                </a:lnTo>
                <a:close/>
                <a:moveTo>
                  <a:pt x="11605775" y="929763"/>
                </a:moveTo>
                <a:lnTo>
                  <a:pt x="11665171" y="979155"/>
                </a:lnTo>
                <a:lnTo>
                  <a:pt x="11709213" y="1019365"/>
                </a:lnTo>
                <a:close/>
                <a:moveTo>
                  <a:pt x="11510194" y="850283"/>
                </a:moveTo>
                <a:lnTo>
                  <a:pt x="11551416" y="882677"/>
                </a:lnTo>
                <a:lnTo>
                  <a:pt x="11605775" y="929763"/>
                </a:lnTo>
                <a:close/>
                <a:moveTo>
                  <a:pt x="11402359" y="765542"/>
                </a:moveTo>
                <a:lnTo>
                  <a:pt x="11467633" y="814891"/>
                </a:lnTo>
                <a:lnTo>
                  <a:pt x="11510194" y="850283"/>
                </a:lnTo>
                <a:close/>
                <a:moveTo>
                  <a:pt x="11303257" y="690616"/>
                </a:moveTo>
                <a:lnTo>
                  <a:pt x="11342784" y="718725"/>
                </a:lnTo>
                <a:lnTo>
                  <a:pt x="11402359" y="765542"/>
                </a:lnTo>
                <a:close/>
                <a:moveTo>
                  <a:pt x="11191133" y="610883"/>
                </a:moveTo>
                <a:lnTo>
                  <a:pt x="11262492" y="659797"/>
                </a:lnTo>
                <a:lnTo>
                  <a:pt x="11303257" y="690616"/>
                </a:lnTo>
                <a:close/>
                <a:moveTo>
                  <a:pt x="11088730" y="540691"/>
                </a:moveTo>
                <a:lnTo>
                  <a:pt x="11126257" y="564749"/>
                </a:lnTo>
                <a:lnTo>
                  <a:pt x="11191133" y="610883"/>
                </a:lnTo>
                <a:close/>
                <a:moveTo>
                  <a:pt x="10972397" y="466111"/>
                </a:moveTo>
                <a:lnTo>
                  <a:pt x="11050064" y="514187"/>
                </a:lnTo>
                <a:lnTo>
                  <a:pt x="11088730" y="540691"/>
                </a:lnTo>
                <a:close/>
                <a:moveTo>
                  <a:pt x="10866947" y="400837"/>
                </a:moveTo>
                <a:lnTo>
                  <a:pt x="10902182" y="421097"/>
                </a:lnTo>
                <a:lnTo>
                  <a:pt x="10972397" y="466111"/>
                </a:lnTo>
                <a:close/>
                <a:moveTo>
                  <a:pt x="10746458" y="331558"/>
                </a:moveTo>
                <a:lnTo>
                  <a:pt x="10830665" y="378379"/>
                </a:lnTo>
                <a:lnTo>
                  <a:pt x="10866947" y="400837"/>
                </a:lnTo>
                <a:close/>
                <a:moveTo>
                  <a:pt x="10638235" y="271383"/>
                </a:moveTo>
                <a:lnTo>
                  <a:pt x="10670906" y="288116"/>
                </a:lnTo>
                <a:lnTo>
                  <a:pt x="10746458" y="331558"/>
                </a:lnTo>
                <a:close/>
                <a:moveTo>
                  <a:pt x="10513603" y="207551"/>
                </a:moveTo>
                <a:lnTo>
                  <a:pt x="10604609" y="252686"/>
                </a:lnTo>
                <a:lnTo>
                  <a:pt x="10638235" y="271383"/>
                </a:lnTo>
                <a:close/>
                <a:moveTo>
                  <a:pt x="10402926" y="152659"/>
                </a:moveTo>
                <a:lnTo>
                  <a:pt x="10432777" y="166154"/>
                </a:lnTo>
                <a:lnTo>
                  <a:pt x="10513603" y="207551"/>
                </a:lnTo>
                <a:close/>
                <a:moveTo>
                  <a:pt x="10274089" y="94412"/>
                </a:moveTo>
                <a:lnTo>
                  <a:pt x="10372213" y="137426"/>
                </a:lnTo>
                <a:lnTo>
                  <a:pt x="10402926" y="152659"/>
                </a:lnTo>
                <a:close/>
                <a:moveTo>
                  <a:pt x="10161354" y="44995"/>
                </a:moveTo>
                <a:lnTo>
                  <a:pt x="10188140" y="55556"/>
                </a:lnTo>
                <a:lnTo>
                  <a:pt x="10274089" y="94412"/>
                </a:lnTo>
                <a:close/>
                <a:moveTo>
                  <a:pt x="12423037" y="0"/>
                </a:moveTo>
                <a:lnTo>
                  <a:pt x="14214351" y="0"/>
                </a:lnTo>
                <a:lnTo>
                  <a:pt x="14241290" y="31099"/>
                </a:lnTo>
                <a:cubicBezTo>
                  <a:pt x="15388020" y="1420616"/>
                  <a:pt x="16076877" y="3202010"/>
                  <a:pt x="16076877" y="5144294"/>
                </a:cubicBezTo>
                <a:cubicBezTo>
                  <a:pt x="16076877" y="7086579"/>
                  <a:pt x="15388019" y="8867972"/>
                  <a:pt x="14241289" y="10257489"/>
                </a:cubicBezTo>
                <a:lnTo>
                  <a:pt x="14214351" y="10288587"/>
                </a:lnTo>
                <a:lnTo>
                  <a:pt x="12423038" y="10288587"/>
                </a:lnTo>
                <a:lnTo>
                  <a:pt x="12584341" y="10148863"/>
                </a:lnTo>
                <a:cubicBezTo>
                  <a:pt x="13945084" y="8912099"/>
                  <a:pt x="14799377" y="7127962"/>
                  <a:pt x="14799377" y="5144294"/>
                </a:cubicBezTo>
                <a:cubicBezTo>
                  <a:pt x="14799377" y="3160626"/>
                  <a:pt x="13945084" y="1376489"/>
                  <a:pt x="12584341" y="139725"/>
                </a:cubicBezTo>
                <a:close/>
                <a:moveTo>
                  <a:pt x="10047239" y="0"/>
                </a:moveTo>
                <a:lnTo>
                  <a:pt x="10047812" y="0"/>
                </a:lnTo>
                <a:lnTo>
                  <a:pt x="10133791" y="32912"/>
                </a:lnTo>
                <a:lnTo>
                  <a:pt x="10161354" y="44995"/>
                </a:lnTo>
                <a:close/>
                <a:moveTo>
                  <a:pt x="1862529" y="0"/>
                </a:moveTo>
                <a:lnTo>
                  <a:pt x="3653844" y="0"/>
                </a:lnTo>
                <a:lnTo>
                  <a:pt x="3492540" y="139725"/>
                </a:lnTo>
                <a:cubicBezTo>
                  <a:pt x="2131795" y="1376489"/>
                  <a:pt x="1277503" y="3160626"/>
                  <a:pt x="1277503" y="5144294"/>
                </a:cubicBezTo>
                <a:cubicBezTo>
                  <a:pt x="1277503" y="7127962"/>
                  <a:pt x="2131796" y="8912099"/>
                  <a:pt x="3492540" y="10148863"/>
                </a:cubicBezTo>
                <a:lnTo>
                  <a:pt x="3653843" y="10288587"/>
                </a:lnTo>
                <a:lnTo>
                  <a:pt x="1862527" y="10288587"/>
                </a:lnTo>
                <a:lnTo>
                  <a:pt x="1835589" y="10257489"/>
                </a:lnTo>
                <a:cubicBezTo>
                  <a:pt x="688858" y="8867972"/>
                  <a:pt x="0" y="7086579"/>
                  <a:pt x="0" y="5144294"/>
                </a:cubicBezTo>
                <a:cubicBezTo>
                  <a:pt x="0" y="3202010"/>
                  <a:pt x="688857" y="1420616"/>
                  <a:pt x="1835590" y="3109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Полилиния 65"/>
          <p:cNvSpPr/>
          <p:nvPr/>
        </p:nvSpPr>
        <p:spPr>
          <a:xfrm>
            <a:off x="2383064" y="0"/>
            <a:ext cx="13521875" cy="10288588"/>
          </a:xfrm>
          <a:custGeom>
            <a:avLst/>
            <a:gdLst>
              <a:gd name="connsiteX0" fmla="*/ 8769737 w 13521875"/>
              <a:gd name="connsiteY0" fmla="*/ 0 h 10288588"/>
              <a:gd name="connsiteX1" fmla="*/ 11145535 w 13521875"/>
              <a:gd name="connsiteY1" fmla="*/ 0 h 10288588"/>
              <a:gd name="connsiteX2" fmla="*/ 11306839 w 13521875"/>
              <a:gd name="connsiteY2" fmla="*/ 139726 h 10288588"/>
              <a:gd name="connsiteX3" fmla="*/ 13521875 w 13521875"/>
              <a:gd name="connsiteY3" fmla="*/ 5144294 h 10288588"/>
              <a:gd name="connsiteX4" fmla="*/ 11306839 w 13521875"/>
              <a:gd name="connsiteY4" fmla="*/ 10148863 h 10288588"/>
              <a:gd name="connsiteX5" fmla="*/ 11145535 w 13521875"/>
              <a:gd name="connsiteY5" fmla="*/ 10288588 h 10288588"/>
              <a:gd name="connsiteX6" fmla="*/ 8769737 w 13521875"/>
              <a:gd name="connsiteY6" fmla="*/ 10288588 h 10288588"/>
              <a:gd name="connsiteX7" fmla="*/ 8910638 w 13521875"/>
              <a:gd name="connsiteY7" fmla="*/ 10233033 h 10288588"/>
              <a:gd name="connsiteX8" fmla="*/ 12283680 w 13521875"/>
              <a:gd name="connsiteY8" fmla="*/ 5144294 h 10288588"/>
              <a:gd name="connsiteX9" fmla="*/ 8910638 w 13521875"/>
              <a:gd name="connsiteY9" fmla="*/ 55556 h 10288588"/>
              <a:gd name="connsiteX10" fmla="*/ 2376341 w 13521875"/>
              <a:gd name="connsiteY10" fmla="*/ 0 h 10288588"/>
              <a:gd name="connsiteX11" fmla="*/ 4752140 w 13521875"/>
              <a:gd name="connsiteY11" fmla="*/ 0 h 10288588"/>
              <a:gd name="connsiteX12" fmla="*/ 4611239 w 13521875"/>
              <a:gd name="connsiteY12" fmla="*/ 55556 h 10288588"/>
              <a:gd name="connsiteX13" fmla="*/ 1238194 w 13521875"/>
              <a:gd name="connsiteY13" fmla="*/ 5144294 h 10288588"/>
              <a:gd name="connsiteX14" fmla="*/ 4611238 w 13521875"/>
              <a:gd name="connsiteY14" fmla="*/ 10233033 h 10288588"/>
              <a:gd name="connsiteX15" fmla="*/ 4752139 w 13521875"/>
              <a:gd name="connsiteY15" fmla="*/ 10288588 h 10288588"/>
              <a:gd name="connsiteX16" fmla="*/ 2376340 w 13521875"/>
              <a:gd name="connsiteY16" fmla="*/ 10288588 h 10288588"/>
              <a:gd name="connsiteX17" fmla="*/ 2215036 w 13521875"/>
              <a:gd name="connsiteY17" fmla="*/ 10148863 h 10288588"/>
              <a:gd name="connsiteX18" fmla="*/ 0 w 13521875"/>
              <a:gd name="connsiteY18" fmla="*/ 5144294 h 10288588"/>
              <a:gd name="connsiteX19" fmla="*/ 2215037 w 13521875"/>
              <a:gd name="connsiteY19" fmla="*/ 139726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521875" h="10288588">
                <a:moveTo>
                  <a:pt x="8769737" y="0"/>
                </a:moveTo>
                <a:lnTo>
                  <a:pt x="11145535" y="0"/>
                </a:lnTo>
                <a:lnTo>
                  <a:pt x="11306839" y="139726"/>
                </a:lnTo>
                <a:cubicBezTo>
                  <a:pt x="12667582" y="1376489"/>
                  <a:pt x="13521875" y="3160627"/>
                  <a:pt x="13521875" y="5144294"/>
                </a:cubicBezTo>
                <a:cubicBezTo>
                  <a:pt x="13521875" y="7127962"/>
                  <a:pt x="12667582" y="8912099"/>
                  <a:pt x="11306839" y="10148863"/>
                </a:cubicBezTo>
                <a:lnTo>
                  <a:pt x="11145535" y="10288588"/>
                </a:lnTo>
                <a:lnTo>
                  <a:pt x="8769737" y="10288588"/>
                </a:lnTo>
                <a:lnTo>
                  <a:pt x="8910638" y="10233033"/>
                </a:lnTo>
                <a:cubicBezTo>
                  <a:pt x="10892834" y="9394635"/>
                  <a:pt x="12283680" y="7431890"/>
                  <a:pt x="12283680" y="5144294"/>
                </a:cubicBezTo>
                <a:cubicBezTo>
                  <a:pt x="12283680" y="2856699"/>
                  <a:pt x="10892834" y="893954"/>
                  <a:pt x="8910638" y="55556"/>
                </a:cubicBezTo>
                <a:close/>
                <a:moveTo>
                  <a:pt x="2376341" y="0"/>
                </a:moveTo>
                <a:lnTo>
                  <a:pt x="4752140" y="0"/>
                </a:lnTo>
                <a:lnTo>
                  <a:pt x="4611239" y="55556"/>
                </a:lnTo>
                <a:cubicBezTo>
                  <a:pt x="2629043" y="893954"/>
                  <a:pt x="1238194" y="2856699"/>
                  <a:pt x="1238194" y="5144294"/>
                </a:cubicBezTo>
                <a:cubicBezTo>
                  <a:pt x="1238194" y="7431890"/>
                  <a:pt x="2629043" y="9394635"/>
                  <a:pt x="4611238" y="10233033"/>
                </a:cubicBezTo>
                <a:lnTo>
                  <a:pt x="4752139" y="10288588"/>
                </a:lnTo>
                <a:lnTo>
                  <a:pt x="2376340" y="10288588"/>
                </a:lnTo>
                <a:lnTo>
                  <a:pt x="2215036" y="10148863"/>
                </a:lnTo>
                <a:cubicBezTo>
                  <a:pt x="854293" y="8912099"/>
                  <a:pt x="0" y="7127962"/>
                  <a:pt x="0" y="5144294"/>
                </a:cubicBezTo>
                <a:cubicBezTo>
                  <a:pt x="0" y="3160627"/>
                  <a:pt x="854293" y="1376489"/>
                  <a:pt x="2215037" y="139726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Полилиния 77"/>
          <p:cNvSpPr/>
          <p:nvPr/>
        </p:nvSpPr>
        <p:spPr>
          <a:xfrm>
            <a:off x="3621257" y="1"/>
            <a:ext cx="11045486" cy="10288587"/>
          </a:xfrm>
          <a:custGeom>
            <a:avLst/>
            <a:gdLst>
              <a:gd name="connsiteX0" fmla="*/ 5522745 w 11045486"/>
              <a:gd name="connsiteY0" fmla="*/ 820438 h 10288587"/>
              <a:gd name="connsiteX1" fmla="*/ 1198889 w 11045486"/>
              <a:gd name="connsiteY1" fmla="*/ 5144295 h 10288587"/>
              <a:gd name="connsiteX2" fmla="*/ 5522745 w 11045486"/>
              <a:gd name="connsiteY2" fmla="*/ 9468150 h 10288587"/>
              <a:gd name="connsiteX3" fmla="*/ 9846599 w 11045486"/>
              <a:gd name="connsiteY3" fmla="*/ 5144295 h 10288587"/>
              <a:gd name="connsiteX4" fmla="*/ 5522745 w 11045486"/>
              <a:gd name="connsiteY4" fmla="*/ 820438 h 10288587"/>
              <a:gd name="connsiteX5" fmla="*/ 3513945 w 11045486"/>
              <a:gd name="connsiteY5" fmla="*/ 0 h 10288587"/>
              <a:gd name="connsiteX6" fmla="*/ 7531544 w 11045486"/>
              <a:gd name="connsiteY6" fmla="*/ 0 h 10288587"/>
              <a:gd name="connsiteX7" fmla="*/ 7672444 w 11045486"/>
              <a:gd name="connsiteY7" fmla="*/ 55556 h 10288587"/>
              <a:gd name="connsiteX8" fmla="*/ 11045486 w 11045486"/>
              <a:gd name="connsiteY8" fmla="*/ 5144295 h 10288587"/>
              <a:gd name="connsiteX9" fmla="*/ 7672444 w 11045486"/>
              <a:gd name="connsiteY9" fmla="*/ 10233033 h 10288587"/>
              <a:gd name="connsiteX10" fmla="*/ 7531546 w 11045486"/>
              <a:gd name="connsiteY10" fmla="*/ 10288587 h 10288587"/>
              <a:gd name="connsiteX11" fmla="*/ 3513942 w 11045486"/>
              <a:gd name="connsiteY11" fmla="*/ 10288587 h 10288587"/>
              <a:gd name="connsiteX12" fmla="*/ 3373044 w 11045486"/>
              <a:gd name="connsiteY12" fmla="*/ 10233033 h 10288587"/>
              <a:gd name="connsiteX13" fmla="*/ 0 w 11045486"/>
              <a:gd name="connsiteY13" fmla="*/ 5144295 h 10288587"/>
              <a:gd name="connsiteX14" fmla="*/ 3373044 w 11045486"/>
              <a:gd name="connsiteY14" fmla="*/ 55556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45486" h="10288587">
                <a:moveTo>
                  <a:pt x="5522745" y="820438"/>
                </a:moveTo>
                <a:cubicBezTo>
                  <a:pt x="3134745" y="820438"/>
                  <a:pt x="1198889" y="2756294"/>
                  <a:pt x="1198889" y="5144295"/>
                </a:cubicBezTo>
                <a:cubicBezTo>
                  <a:pt x="1198889" y="7532294"/>
                  <a:pt x="3134745" y="9468150"/>
                  <a:pt x="5522745" y="9468150"/>
                </a:cubicBezTo>
                <a:cubicBezTo>
                  <a:pt x="7910743" y="9468150"/>
                  <a:pt x="9846599" y="7532294"/>
                  <a:pt x="9846599" y="5144295"/>
                </a:cubicBezTo>
                <a:cubicBezTo>
                  <a:pt x="9846599" y="2756294"/>
                  <a:pt x="7910743" y="820438"/>
                  <a:pt x="5522745" y="820438"/>
                </a:cubicBezTo>
                <a:close/>
                <a:moveTo>
                  <a:pt x="3513945" y="0"/>
                </a:moveTo>
                <a:lnTo>
                  <a:pt x="7531544" y="0"/>
                </a:lnTo>
                <a:lnTo>
                  <a:pt x="7672444" y="55556"/>
                </a:lnTo>
                <a:cubicBezTo>
                  <a:pt x="9654639" y="893954"/>
                  <a:pt x="11045486" y="2856699"/>
                  <a:pt x="11045486" y="5144295"/>
                </a:cubicBezTo>
                <a:cubicBezTo>
                  <a:pt x="11045486" y="7431890"/>
                  <a:pt x="9654639" y="9394635"/>
                  <a:pt x="7672444" y="10233033"/>
                </a:cubicBezTo>
                <a:lnTo>
                  <a:pt x="7531546" y="10288587"/>
                </a:lnTo>
                <a:lnTo>
                  <a:pt x="3513942" y="10288587"/>
                </a:lnTo>
                <a:lnTo>
                  <a:pt x="3373044" y="10233033"/>
                </a:lnTo>
                <a:cubicBezTo>
                  <a:pt x="1390848" y="9394635"/>
                  <a:pt x="0" y="7431890"/>
                  <a:pt x="0" y="5144295"/>
                </a:cubicBezTo>
                <a:cubicBezTo>
                  <a:pt x="0" y="2856699"/>
                  <a:pt x="1390848" y="893954"/>
                  <a:pt x="3373044" y="55556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933950" y="934244"/>
            <a:ext cx="8420100" cy="8420100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Группа 13"/>
          <p:cNvGrpSpPr/>
          <p:nvPr/>
        </p:nvGrpSpPr>
        <p:grpSpPr>
          <a:xfrm>
            <a:off x="5019676" y="3746892"/>
            <a:ext cx="8248649" cy="2246769"/>
            <a:chOff x="5019676" y="4395518"/>
            <a:chExt cx="8248649" cy="2246769"/>
          </a:xfrm>
        </p:grpSpPr>
        <p:sp>
          <p:nvSpPr>
            <p:cNvPr id="15" name="TextBox 14"/>
            <p:cNvSpPr txBox="1"/>
            <p:nvPr/>
          </p:nvSpPr>
          <p:spPr>
            <a:xfrm>
              <a:off x="5105400" y="4395518"/>
              <a:ext cx="807719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 dirty="0">
                  <a:solidFill>
                    <a:schemeClr val="bg2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Conclusion et perspectives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9676" y="5747705"/>
              <a:ext cx="82486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FR" sz="21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>
          <a:xfrm>
            <a:off x="0" y="-13573"/>
            <a:ext cx="18288000" cy="10288588"/>
          </a:xfrm>
        </p:spPr>
      </p:sp>
      <p:pic>
        <p:nvPicPr>
          <p:cNvPr id="16" name="Picture 10" descr="Conclusion Icons - Download Free Vector Icons | Noun Project">
            <a:extLst>
              <a:ext uri="{FF2B5EF4-FFF2-40B4-BE49-F238E27FC236}">
                <a16:creationId xmlns:a16="http://schemas.microsoft.com/office/drawing/2014/main" id="{75D37439-D449-4BDF-A8EA-4204F31B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23" y="1636419"/>
            <a:ext cx="1643352" cy="16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4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64" grpId="0" animBg="1"/>
      <p:bldP spid="66" grpId="0" animBg="1"/>
      <p:bldP spid="7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12"/>
          <p:cNvSpPr>
            <a:spLocks/>
          </p:cNvSpPr>
          <p:nvPr/>
        </p:nvSpPr>
        <p:spPr bwMode="auto">
          <a:xfrm>
            <a:off x="12270581" y="8063778"/>
            <a:ext cx="1858554" cy="1329342"/>
          </a:xfrm>
          <a:custGeom>
            <a:avLst/>
            <a:gdLst>
              <a:gd name="T0" fmla="*/ 144 w 180"/>
              <a:gd name="T1" fmla="*/ 129 h 129"/>
              <a:gd name="T2" fmla="*/ 37 w 180"/>
              <a:gd name="T3" fmla="*/ 129 h 129"/>
              <a:gd name="T4" fmla="*/ 30 w 180"/>
              <a:gd name="T5" fmla="*/ 123 h 129"/>
              <a:gd name="T6" fmla="*/ 35 w 180"/>
              <a:gd name="T7" fmla="*/ 115 h 129"/>
              <a:gd name="T8" fmla="*/ 126 w 180"/>
              <a:gd name="T9" fmla="*/ 86 h 129"/>
              <a:gd name="T10" fmla="*/ 8 w 180"/>
              <a:gd name="T11" fmla="*/ 86 h 129"/>
              <a:gd name="T12" fmla="*/ 1 w 180"/>
              <a:gd name="T13" fmla="*/ 80 h 129"/>
              <a:gd name="T14" fmla="*/ 6 w 180"/>
              <a:gd name="T15" fmla="*/ 72 h 129"/>
              <a:gd name="T16" fmla="*/ 108 w 180"/>
              <a:gd name="T17" fmla="*/ 49 h 129"/>
              <a:gd name="T18" fmla="*/ 8 w 180"/>
              <a:gd name="T19" fmla="*/ 49 h 129"/>
              <a:gd name="T20" fmla="*/ 1 w 180"/>
              <a:gd name="T21" fmla="*/ 43 h 129"/>
              <a:gd name="T22" fmla="*/ 6 w 180"/>
              <a:gd name="T23" fmla="*/ 35 h 129"/>
              <a:gd name="T24" fmla="*/ 103 w 180"/>
              <a:gd name="T25" fmla="*/ 15 h 129"/>
              <a:gd name="T26" fmla="*/ 8 w 180"/>
              <a:gd name="T27" fmla="*/ 15 h 129"/>
              <a:gd name="T28" fmla="*/ 1 w 180"/>
              <a:gd name="T29" fmla="*/ 7 h 129"/>
              <a:gd name="T30" fmla="*/ 8 w 180"/>
              <a:gd name="T31" fmla="*/ 0 h 129"/>
              <a:gd name="T32" fmla="*/ 173 w 180"/>
              <a:gd name="T33" fmla="*/ 0 h 129"/>
              <a:gd name="T34" fmla="*/ 180 w 180"/>
              <a:gd name="T35" fmla="*/ 7 h 129"/>
              <a:gd name="T36" fmla="*/ 174 w 180"/>
              <a:gd name="T37" fmla="*/ 14 h 129"/>
              <a:gd name="T38" fmla="*/ 77 w 180"/>
              <a:gd name="T39" fmla="*/ 35 h 129"/>
              <a:gd name="T40" fmla="*/ 173 w 180"/>
              <a:gd name="T41" fmla="*/ 35 h 129"/>
              <a:gd name="T42" fmla="*/ 180 w 180"/>
              <a:gd name="T43" fmla="*/ 41 h 129"/>
              <a:gd name="T44" fmla="*/ 174 w 180"/>
              <a:gd name="T45" fmla="*/ 49 h 129"/>
              <a:gd name="T46" fmla="*/ 73 w 180"/>
              <a:gd name="T47" fmla="*/ 72 h 129"/>
              <a:gd name="T48" fmla="*/ 173 w 180"/>
              <a:gd name="T49" fmla="*/ 72 h 129"/>
              <a:gd name="T50" fmla="*/ 180 w 180"/>
              <a:gd name="T51" fmla="*/ 78 h 129"/>
              <a:gd name="T52" fmla="*/ 175 w 180"/>
              <a:gd name="T53" fmla="*/ 86 h 129"/>
              <a:gd name="T54" fmla="*/ 84 w 180"/>
              <a:gd name="T55" fmla="*/ 115 h 129"/>
              <a:gd name="T56" fmla="*/ 144 w 180"/>
              <a:gd name="T57" fmla="*/ 115 h 129"/>
              <a:gd name="T58" fmla="*/ 151 w 180"/>
              <a:gd name="T59" fmla="*/ 122 h 129"/>
              <a:gd name="T60" fmla="*/ 144 w 180"/>
              <a:gd name="T61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0" h="129">
                <a:moveTo>
                  <a:pt x="144" y="129"/>
                </a:moveTo>
                <a:cubicBezTo>
                  <a:pt x="37" y="129"/>
                  <a:pt x="37" y="129"/>
                  <a:pt x="37" y="129"/>
                </a:cubicBezTo>
                <a:cubicBezTo>
                  <a:pt x="33" y="129"/>
                  <a:pt x="30" y="126"/>
                  <a:pt x="30" y="123"/>
                </a:cubicBezTo>
                <a:cubicBezTo>
                  <a:pt x="29" y="119"/>
                  <a:pt x="31" y="116"/>
                  <a:pt x="35" y="1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4" y="86"/>
                  <a:pt x="1" y="84"/>
                  <a:pt x="1" y="80"/>
                </a:cubicBezTo>
                <a:cubicBezTo>
                  <a:pt x="0" y="76"/>
                  <a:pt x="3" y="73"/>
                  <a:pt x="6" y="72"/>
                </a:cubicBezTo>
                <a:cubicBezTo>
                  <a:pt x="108" y="49"/>
                  <a:pt x="108" y="49"/>
                  <a:pt x="108" y="49"/>
                </a:cubicBezTo>
                <a:cubicBezTo>
                  <a:pt x="8" y="49"/>
                  <a:pt x="8" y="49"/>
                  <a:pt x="8" y="49"/>
                </a:cubicBezTo>
                <a:cubicBezTo>
                  <a:pt x="4" y="49"/>
                  <a:pt x="1" y="46"/>
                  <a:pt x="1" y="43"/>
                </a:cubicBezTo>
                <a:cubicBezTo>
                  <a:pt x="0" y="39"/>
                  <a:pt x="3" y="36"/>
                  <a:pt x="6" y="3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4" y="15"/>
                  <a:pt x="1" y="11"/>
                  <a:pt x="1" y="7"/>
                </a:cubicBezTo>
                <a:cubicBezTo>
                  <a:pt x="1" y="3"/>
                  <a:pt x="4" y="0"/>
                  <a:pt x="8" y="0"/>
                </a:cubicBezTo>
                <a:cubicBezTo>
                  <a:pt x="173" y="0"/>
                  <a:pt x="173" y="0"/>
                  <a:pt x="173" y="0"/>
                </a:cubicBezTo>
                <a:cubicBezTo>
                  <a:pt x="176" y="0"/>
                  <a:pt x="179" y="3"/>
                  <a:pt x="180" y="7"/>
                </a:cubicBezTo>
                <a:cubicBezTo>
                  <a:pt x="180" y="10"/>
                  <a:pt x="178" y="14"/>
                  <a:pt x="174" y="14"/>
                </a:cubicBezTo>
                <a:cubicBezTo>
                  <a:pt x="77" y="35"/>
                  <a:pt x="77" y="35"/>
                  <a:pt x="77" y="35"/>
                </a:cubicBezTo>
                <a:cubicBezTo>
                  <a:pt x="173" y="35"/>
                  <a:pt x="173" y="35"/>
                  <a:pt x="173" y="35"/>
                </a:cubicBezTo>
                <a:cubicBezTo>
                  <a:pt x="176" y="35"/>
                  <a:pt x="179" y="38"/>
                  <a:pt x="180" y="41"/>
                </a:cubicBezTo>
                <a:cubicBezTo>
                  <a:pt x="180" y="45"/>
                  <a:pt x="178" y="48"/>
                  <a:pt x="174" y="49"/>
                </a:cubicBezTo>
                <a:cubicBezTo>
                  <a:pt x="73" y="72"/>
                  <a:pt x="73" y="72"/>
                  <a:pt x="73" y="72"/>
                </a:cubicBezTo>
                <a:cubicBezTo>
                  <a:pt x="173" y="72"/>
                  <a:pt x="173" y="72"/>
                  <a:pt x="173" y="72"/>
                </a:cubicBezTo>
                <a:cubicBezTo>
                  <a:pt x="176" y="72"/>
                  <a:pt x="179" y="75"/>
                  <a:pt x="180" y="78"/>
                </a:cubicBezTo>
                <a:cubicBezTo>
                  <a:pt x="180" y="82"/>
                  <a:pt x="178" y="85"/>
                  <a:pt x="175" y="86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144" y="115"/>
                  <a:pt x="144" y="115"/>
                  <a:pt x="144" y="115"/>
                </a:cubicBezTo>
                <a:cubicBezTo>
                  <a:pt x="148" y="115"/>
                  <a:pt x="151" y="118"/>
                  <a:pt x="151" y="122"/>
                </a:cubicBezTo>
                <a:cubicBezTo>
                  <a:pt x="151" y="126"/>
                  <a:pt x="148" y="129"/>
                  <a:pt x="144" y="129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lIns="325063" tIns="162532" rIns="325063" bIns="162532"/>
          <a:lstStyle/>
          <a:p>
            <a:endParaRPr lang="fr-FR" sz="6400" dirty="0">
              <a:latin typeface="Raleway Light"/>
            </a:endParaRPr>
          </a:p>
        </p:txBody>
      </p:sp>
      <p:sp>
        <p:nvSpPr>
          <p:cNvPr id="83" name="Freeform 13"/>
          <p:cNvSpPr>
            <a:spLocks noEditPoints="1"/>
          </p:cNvSpPr>
          <p:nvPr/>
        </p:nvSpPr>
        <p:spPr bwMode="auto">
          <a:xfrm>
            <a:off x="12295778" y="6539132"/>
            <a:ext cx="1417544" cy="1423841"/>
          </a:xfrm>
          <a:custGeom>
            <a:avLst/>
            <a:gdLst>
              <a:gd name="T0" fmla="*/ 69 w 138"/>
              <a:gd name="T1" fmla="*/ 138 h 138"/>
              <a:gd name="T2" fmla="*/ 71 w 138"/>
              <a:gd name="T3" fmla="*/ 108 h 138"/>
              <a:gd name="T4" fmla="*/ 72 w 138"/>
              <a:gd name="T5" fmla="*/ 108 h 138"/>
              <a:gd name="T6" fmla="*/ 74 w 138"/>
              <a:gd name="T7" fmla="*/ 108 h 138"/>
              <a:gd name="T8" fmla="*/ 89 w 138"/>
              <a:gd name="T9" fmla="*/ 103 h 138"/>
              <a:gd name="T10" fmla="*/ 101 w 138"/>
              <a:gd name="T11" fmla="*/ 92 h 138"/>
              <a:gd name="T12" fmla="*/ 107 w 138"/>
              <a:gd name="T13" fmla="*/ 79 h 138"/>
              <a:gd name="T14" fmla="*/ 107 w 138"/>
              <a:gd name="T15" fmla="*/ 78 h 138"/>
              <a:gd name="T16" fmla="*/ 108 w 138"/>
              <a:gd name="T17" fmla="*/ 77 h 138"/>
              <a:gd name="T18" fmla="*/ 108 w 138"/>
              <a:gd name="T19" fmla="*/ 76 h 138"/>
              <a:gd name="T20" fmla="*/ 108 w 138"/>
              <a:gd name="T21" fmla="*/ 76 h 138"/>
              <a:gd name="T22" fmla="*/ 108 w 138"/>
              <a:gd name="T23" fmla="*/ 75 h 138"/>
              <a:gd name="T24" fmla="*/ 108 w 138"/>
              <a:gd name="T25" fmla="*/ 74 h 138"/>
              <a:gd name="T26" fmla="*/ 108 w 138"/>
              <a:gd name="T27" fmla="*/ 73 h 138"/>
              <a:gd name="T28" fmla="*/ 108 w 138"/>
              <a:gd name="T29" fmla="*/ 72 h 138"/>
              <a:gd name="T30" fmla="*/ 108 w 138"/>
              <a:gd name="T31" fmla="*/ 72 h 138"/>
              <a:gd name="T32" fmla="*/ 108 w 138"/>
              <a:gd name="T33" fmla="*/ 71 h 138"/>
              <a:gd name="T34" fmla="*/ 108 w 138"/>
              <a:gd name="T35" fmla="*/ 70 h 138"/>
              <a:gd name="T36" fmla="*/ 108 w 138"/>
              <a:gd name="T37" fmla="*/ 69 h 138"/>
              <a:gd name="T38" fmla="*/ 108 w 138"/>
              <a:gd name="T39" fmla="*/ 68 h 138"/>
              <a:gd name="T40" fmla="*/ 108 w 138"/>
              <a:gd name="T41" fmla="*/ 67 h 138"/>
              <a:gd name="T42" fmla="*/ 107 w 138"/>
              <a:gd name="T43" fmla="*/ 59 h 138"/>
              <a:gd name="T44" fmla="*/ 92 w 138"/>
              <a:gd name="T45" fmla="*/ 36 h 138"/>
              <a:gd name="T46" fmla="*/ 81 w 138"/>
              <a:gd name="T47" fmla="*/ 31 h 138"/>
              <a:gd name="T48" fmla="*/ 78 w 138"/>
              <a:gd name="T49" fmla="*/ 31 h 138"/>
              <a:gd name="T50" fmla="*/ 75 w 138"/>
              <a:gd name="T51" fmla="*/ 30 h 138"/>
              <a:gd name="T52" fmla="*/ 71 w 138"/>
              <a:gd name="T53" fmla="*/ 29 h 138"/>
              <a:gd name="T54" fmla="*/ 103 w 138"/>
              <a:gd name="T55" fmla="*/ 9 h 138"/>
              <a:gd name="T56" fmla="*/ 138 w 138"/>
              <a:gd name="T57" fmla="*/ 69 h 138"/>
              <a:gd name="T58" fmla="*/ 50 w 138"/>
              <a:gd name="T59" fmla="*/ 122 h 138"/>
              <a:gd name="T60" fmla="*/ 14 w 138"/>
              <a:gd name="T61" fmla="*/ 79 h 138"/>
              <a:gd name="T62" fmla="*/ 33 w 138"/>
              <a:gd name="T63" fmla="*/ 26 h 138"/>
              <a:gd name="T64" fmla="*/ 68 w 138"/>
              <a:gd name="T65" fmla="*/ 29 h 138"/>
              <a:gd name="T66" fmla="*/ 67 w 138"/>
              <a:gd name="T67" fmla="*/ 29 h 138"/>
              <a:gd name="T68" fmla="*/ 65 w 138"/>
              <a:gd name="T69" fmla="*/ 30 h 138"/>
              <a:gd name="T70" fmla="*/ 63 w 138"/>
              <a:gd name="T71" fmla="*/ 30 h 138"/>
              <a:gd name="T72" fmla="*/ 47 w 138"/>
              <a:gd name="T73" fmla="*/ 36 h 138"/>
              <a:gd name="T74" fmla="*/ 37 w 138"/>
              <a:gd name="T75" fmla="*/ 46 h 138"/>
              <a:gd name="T76" fmla="*/ 31 w 138"/>
              <a:gd name="T77" fmla="*/ 59 h 138"/>
              <a:gd name="T78" fmla="*/ 31 w 138"/>
              <a:gd name="T79" fmla="*/ 60 h 138"/>
              <a:gd name="T80" fmla="*/ 30 w 138"/>
              <a:gd name="T81" fmla="*/ 61 h 138"/>
              <a:gd name="T82" fmla="*/ 30 w 138"/>
              <a:gd name="T83" fmla="*/ 62 h 138"/>
              <a:gd name="T84" fmla="*/ 30 w 138"/>
              <a:gd name="T85" fmla="*/ 62 h 138"/>
              <a:gd name="T86" fmla="*/ 30 w 138"/>
              <a:gd name="T87" fmla="*/ 63 h 138"/>
              <a:gd name="T88" fmla="*/ 30 w 138"/>
              <a:gd name="T89" fmla="*/ 64 h 138"/>
              <a:gd name="T90" fmla="*/ 30 w 138"/>
              <a:gd name="T91" fmla="*/ 65 h 138"/>
              <a:gd name="T92" fmla="*/ 30 w 138"/>
              <a:gd name="T93" fmla="*/ 66 h 138"/>
              <a:gd name="T94" fmla="*/ 30 w 138"/>
              <a:gd name="T95" fmla="*/ 66 h 138"/>
              <a:gd name="T96" fmla="*/ 30 w 138"/>
              <a:gd name="T97" fmla="*/ 67 h 138"/>
              <a:gd name="T98" fmla="*/ 30 w 138"/>
              <a:gd name="T99" fmla="*/ 68 h 138"/>
              <a:gd name="T100" fmla="*/ 29 w 138"/>
              <a:gd name="T101" fmla="*/ 69 h 138"/>
              <a:gd name="T102" fmla="*/ 30 w 138"/>
              <a:gd name="T103" fmla="*/ 70 h 138"/>
              <a:gd name="T104" fmla="*/ 30 w 138"/>
              <a:gd name="T105" fmla="*/ 72 h 138"/>
              <a:gd name="T106" fmla="*/ 35 w 138"/>
              <a:gd name="T107" fmla="*/ 89 h 138"/>
              <a:gd name="T108" fmla="*/ 48 w 138"/>
              <a:gd name="T109" fmla="*/ 102 h 138"/>
              <a:gd name="T110" fmla="*/ 59 w 138"/>
              <a:gd name="T111" fmla="*/ 107 h 138"/>
              <a:gd name="T112" fmla="*/ 61 w 138"/>
              <a:gd name="T113" fmla="*/ 108 h 138"/>
              <a:gd name="T114" fmla="*/ 65 w 138"/>
              <a:gd name="T115" fmla="*/ 108 h 138"/>
              <a:gd name="T116" fmla="*/ 69 w 138"/>
              <a:gd name="T117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8" h="138">
                <a:moveTo>
                  <a:pt x="123" y="112"/>
                </a:moveTo>
                <a:cubicBezTo>
                  <a:pt x="111" y="105"/>
                  <a:pt x="111" y="105"/>
                  <a:pt x="111" y="105"/>
                </a:cubicBezTo>
                <a:cubicBezTo>
                  <a:pt x="110" y="107"/>
                  <a:pt x="107" y="109"/>
                  <a:pt x="105" y="111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09" y="125"/>
                  <a:pt x="107" y="127"/>
                  <a:pt x="103" y="129"/>
                </a:cubicBezTo>
                <a:cubicBezTo>
                  <a:pt x="100" y="130"/>
                  <a:pt x="97" y="132"/>
                  <a:pt x="94" y="133"/>
                </a:cubicBezTo>
                <a:cubicBezTo>
                  <a:pt x="88" y="122"/>
                  <a:pt x="88" y="122"/>
                  <a:pt x="88" y="122"/>
                </a:cubicBezTo>
                <a:cubicBezTo>
                  <a:pt x="85" y="122"/>
                  <a:pt x="82" y="123"/>
                  <a:pt x="79" y="124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6" y="138"/>
                  <a:pt x="72" y="138"/>
                  <a:pt x="69" y="138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7" y="108"/>
                  <a:pt x="78" y="107"/>
                  <a:pt x="79" y="107"/>
                </a:cubicBezTo>
                <a:cubicBezTo>
                  <a:pt x="79" y="107"/>
                  <a:pt x="79" y="107"/>
                  <a:pt x="79" y="107"/>
                </a:cubicBezTo>
                <a:cubicBezTo>
                  <a:pt x="79" y="107"/>
                  <a:pt x="79" y="107"/>
                  <a:pt x="79" y="107"/>
                </a:cubicBezTo>
                <a:cubicBezTo>
                  <a:pt x="79" y="107"/>
                  <a:pt x="79" y="107"/>
                  <a:pt x="79" y="107"/>
                </a:cubicBezTo>
                <a:cubicBezTo>
                  <a:pt x="82" y="106"/>
                  <a:pt x="86" y="105"/>
                  <a:pt x="89" y="103"/>
                </a:cubicBezTo>
                <a:cubicBezTo>
                  <a:pt x="90" y="102"/>
                  <a:pt x="91" y="102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6" y="98"/>
                  <a:pt x="99" y="95"/>
                  <a:pt x="101" y="92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102" y="90"/>
                  <a:pt x="103" y="89"/>
                  <a:pt x="103" y="89"/>
                </a:cubicBezTo>
                <a:cubicBezTo>
                  <a:pt x="105" y="86"/>
                  <a:pt x="106" y="82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7"/>
                  <a:pt x="108" y="77"/>
                  <a:pt x="108" y="77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8" y="67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08" y="63"/>
                  <a:pt x="108" y="61"/>
                  <a:pt x="107" y="5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6" y="55"/>
                  <a:pt x="105" y="52"/>
                  <a:pt x="103" y="49"/>
                </a:cubicBezTo>
                <a:cubicBezTo>
                  <a:pt x="103" y="48"/>
                  <a:pt x="102" y="47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98" y="42"/>
                  <a:pt x="95" y="39"/>
                  <a:pt x="92" y="36"/>
                </a:cubicBezTo>
                <a:cubicBezTo>
                  <a:pt x="92" y="36"/>
                  <a:pt x="92" y="36"/>
                  <a:pt x="92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90" y="36"/>
                  <a:pt x="90" y="36"/>
                  <a:pt x="90" y="36"/>
                </a:cubicBezTo>
                <a:cubicBezTo>
                  <a:pt x="90" y="35"/>
                  <a:pt x="89" y="35"/>
                  <a:pt x="89" y="35"/>
                </a:cubicBezTo>
                <a:cubicBezTo>
                  <a:pt x="86" y="33"/>
                  <a:pt x="84" y="32"/>
                  <a:pt x="81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31"/>
                  <a:pt x="81" y="31"/>
                  <a:pt x="81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5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3" y="30"/>
                  <a:pt x="73" y="30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0"/>
                  <a:pt x="72" y="30"/>
                  <a:pt x="72" y="30"/>
                </a:cubicBezTo>
                <a:cubicBezTo>
                  <a:pt x="72" y="29"/>
                  <a:pt x="72" y="29"/>
                  <a:pt x="72" y="29"/>
                </a:cubicBezTo>
                <a:cubicBezTo>
                  <a:pt x="72" y="29"/>
                  <a:pt x="72" y="29"/>
                  <a:pt x="72" y="29"/>
                </a:cubicBezTo>
                <a:cubicBezTo>
                  <a:pt x="72" y="29"/>
                  <a:pt x="71" y="29"/>
                  <a:pt x="71" y="29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29"/>
                  <a:pt x="70" y="29"/>
                  <a:pt x="70" y="29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69" y="29"/>
                  <a:pt x="69" y="29"/>
                </a:cubicBezTo>
                <a:cubicBezTo>
                  <a:pt x="69" y="0"/>
                  <a:pt x="69" y="0"/>
                  <a:pt x="69" y="0"/>
                </a:cubicBezTo>
                <a:cubicBezTo>
                  <a:pt x="72" y="0"/>
                  <a:pt x="76" y="0"/>
                  <a:pt x="79" y="1"/>
                </a:cubicBezTo>
                <a:cubicBezTo>
                  <a:pt x="79" y="14"/>
                  <a:pt x="79" y="14"/>
                  <a:pt x="79" y="14"/>
                </a:cubicBezTo>
                <a:cubicBezTo>
                  <a:pt x="82" y="15"/>
                  <a:pt x="85" y="15"/>
                  <a:pt x="88" y="16"/>
                </a:cubicBezTo>
                <a:cubicBezTo>
                  <a:pt x="94" y="5"/>
                  <a:pt x="94" y="5"/>
                  <a:pt x="94" y="5"/>
                </a:cubicBezTo>
                <a:cubicBezTo>
                  <a:pt x="97" y="6"/>
                  <a:pt x="100" y="7"/>
                  <a:pt x="103" y="9"/>
                </a:cubicBezTo>
                <a:cubicBezTo>
                  <a:pt x="107" y="11"/>
                  <a:pt x="109" y="13"/>
                  <a:pt x="112" y="15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7" y="28"/>
                  <a:pt x="110" y="30"/>
                  <a:pt x="111" y="33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5" y="29"/>
                  <a:pt x="127" y="31"/>
                  <a:pt x="129" y="34"/>
                </a:cubicBezTo>
                <a:cubicBezTo>
                  <a:pt x="130" y="37"/>
                  <a:pt x="132" y="40"/>
                  <a:pt x="133" y="44"/>
                </a:cubicBezTo>
                <a:cubicBezTo>
                  <a:pt x="122" y="50"/>
                  <a:pt x="122" y="50"/>
                  <a:pt x="122" y="50"/>
                </a:cubicBezTo>
                <a:cubicBezTo>
                  <a:pt x="123" y="53"/>
                  <a:pt x="123" y="56"/>
                  <a:pt x="124" y="59"/>
                </a:cubicBezTo>
                <a:cubicBezTo>
                  <a:pt x="137" y="59"/>
                  <a:pt x="137" y="59"/>
                  <a:pt x="137" y="59"/>
                </a:cubicBezTo>
                <a:cubicBezTo>
                  <a:pt x="138" y="62"/>
                  <a:pt x="138" y="65"/>
                  <a:pt x="138" y="69"/>
                </a:cubicBezTo>
                <a:cubicBezTo>
                  <a:pt x="138" y="72"/>
                  <a:pt x="138" y="76"/>
                  <a:pt x="137" y="79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23" y="82"/>
                  <a:pt x="123" y="85"/>
                  <a:pt x="122" y="87"/>
                </a:cubicBezTo>
                <a:cubicBezTo>
                  <a:pt x="133" y="94"/>
                  <a:pt x="133" y="94"/>
                  <a:pt x="133" y="94"/>
                </a:cubicBezTo>
                <a:cubicBezTo>
                  <a:pt x="132" y="97"/>
                  <a:pt x="130" y="100"/>
                  <a:pt x="129" y="103"/>
                </a:cubicBezTo>
                <a:cubicBezTo>
                  <a:pt x="127" y="106"/>
                  <a:pt x="125" y="109"/>
                  <a:pt x="123" y="112"/>
                </a:cubicBezTo>
                <a:close/>
                <a:moveTo>
                  <a:pt x="69" y="138"/>
                </a:moveTo>
                <a:cubicBezTo>
                  <a:pt x="66" y="138"/>
                  <a:pt x="62" y="138"/>
                  <a:pt x="59" y="137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6" y="123"/>
                  <a:pt x="53" y="122"/>
                  <a:pt x="50" y="122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1" y="132"/>
                  <a:pt x="37" y="130"/>
                  <a:pt x="34" y="129"/>
                </a:cubicBezTo>
                <a:cubicBezTo>
                  <a:pt x="31" y="127"/>
                  <a:pt x="29" y="125"/>
                  <a:pt x="26" y="123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31" y="109"/>
                  <a:pt x="28" y="107"/>
                  <a:pt x="27" y="105"/>
                </a:cubicBezTo>
                <a:cubicBezTo>
                  <a:pt x="15" y="112"/>
                  <a:pt x="15" y="112"/>
                  <a:pt x="15" y="112"/>
                </a:cubicBezTo>
                <a:cubicBezTo>
                  <a:pt x="13" y="109"/>
                  <a:pt x="11" y="106"/>
                  <a:pt x="9" y="103"/>
                </a:cubicBezTo>
                <a:cubicBezTo>
                  <a:pt x="7" y="100"/>
                  <a:pt x="6" y="97"/>
                  <a:pt x="5" y="94"/>
                </a:cubicBezTo>
                <a:cubicBezTo>
                  <a:pt x="16" y="87"/>
                  <a:pt x="16" y="87"/>
                  <a:pt x="16" y="87"/>
                </a:cubicBezTo>
                <a:cubicBezTo>
                  <a:pt x="15" y="85"/>
                  <a:pt x="15" y="82"/>
                  <a:pt x="14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0" y="76"/>
                  <a:pt x="0" y="72"/>
                  <a:pt x="0" y="69"/>
                </a:cubicBezTo>
                <a:cubicBezTo>
                  <a:pt x="0" y="65"/>
                  <a:pt x="0" y="62"/>
                  <a:pt x="1" y="59"/>
                </a:cubicBezTo>
                <a:cubicBezTo>
                  <a:pt x="14" y="59"/>
                  <a:pt x="14" y="59"/>
                  <a:pt x="14" y="59"/>
                </a:cubicBezTo>
                <a:cubicBezTo>
                  <a:pt x="15" y="56"/>
                  <a:pt x="15" y="53"/>
                  <a:pt x="16" y="50"/>
                </a:cubicBezTo>
                <a:cubicBezTo>
                  <a:pt x="5" y="44"/>
                  <a:pt x="5" y="44"/>
                  <a:pt x="5" y="44"/>
                </a:cubicBezTo>
                <a:cubicBezTo>
                  <a:pt x="6" y="40"/>
                  <a:pt x="7" y="37"/>
                  <a:pt x="9" y="34"/>
                </a:cubicBezTo>
                <a:cubicBezTo>
                  <a:pt x="11" y="31"/>
                  <a:pt x="13" y="29"/>
                  <a:pt x="15" y="26"/>
                </a:cubicBezTo>
                <a:cubicBezTo>
                  <a:pt x="27" y="33"/>
                  <a:pt x="27" y="33"/>
                  <a:pt x="27" y="33"/>
                </a:cubicBezTo>
                <a:cubicBezTo>
                  <a:pt x="28" y="30"/>
                  <a:pt x="31" y="28"/>
                  <a:pt x="33" y="26"/>
                </a:cubicBezTo>
                <a:cubicBezTo>
                  <a:pt x="26" y="15"/>
                  <a:pt x="26" y="15"/>
                  <a:pt x="26" y="15"/>
                </a:cubicBezTo>
                <a:cubicBezTo>
                  <a:pt x="29" y="13"/>
                  <a:pt x="31" y="11"/>
                  <a:pt x="34" y="9"/>
                </a:cubicBezTo>
                <a:cubicBezTo>
                  <a:pt x="37" y="7"/>
                  <a:pt x="41" y="6"/>
                  <a:pt x="44" y="5"/>
                </a:cubicBezTo>
                <a:cubicBezTo>
                  <a:pt x="50" y="16"/>
                  <a:pt x="50" y="16"/>
                  <a:pt x="50" y="16"/>
                </a:cubicBezTo>
                <a:cubicBezTo>
                  <a:pt x="53" y="15"/>
                  <a:pt x="56" y="15"/>
                  <a:pt x="59" y="14"/>
                </a:cubicBezTo>
                <a:cubicBezTo>
                  <a:pt x="59" y="1"/>
                  <a:pt x="59" y="1"/>
                  <a:pt x="59" y="1"/>
                </a:cubicBezTo>
                <a:cubicBezTo>
                  <a:pt x="62" y="0"/>
                  <a:pt x="66" y="0"/>
                  <a:pt x="69" y="0"/>
                </a:cubicBezTo>
                <a:cubicBezTo>
                  <a:pt x="69" y="29"/>
                  <a:pt x="69" y="29"/>
                  <a:pt x="69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30"/>
                  <a:pt x="66" y="30"/>
                  <a:pt x="66" y="30"/>
                </a:cubicBezTo>
                <a:cubicBezTo>
                  <a:pt x="66" y="30"/>
                  <a:pt x="66" y="30"/>
                  <a:pt x="66" y="30"/>
                </a:cubicBezTo>
                <a:cubicBezTo>
                  <a:pt x="66" y="30"/>
                  <a:pt x="66" y="30"/>
                  <a:pt x="66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1" y="30"/>
                  <a:pt x="60" y="30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6" y="32"/>
                  <a:pt x="52" y="33"/>
                  <a:pt x="49" y="35"/>
                </a:cubicBezTo>
                <a:cubicBezTo>
                  <a:pt x="48" y="35"/>
                  <a:pt x="48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3" y="39"/>
                  <a:pt x="39" y="42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5" y="48"/>
                  <a:pt x="35" y="49"/>
                </a:cubicBezTo>
                <a:cubicBezTo>
                  <a:pt x="33" y="52"/>
                  <a:pt x="32" y="55"/>
                  <a:pt x="31" y="58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30" y="72"/>
                  <a:pt x="30" y="73"/>
                  <a:pt x="30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5"/>
                  <a:pt x="30" y="77"/>
                  <a:pt x="31" y="79"/>
                </a:cubicBezTo>
                <a:cubicBezTo>
                  <a:pt x="31" y="79"/>
                  <a:pt x="31" y="79"/>
                  <a:pt x="31" y="79"/>
                </a:cubicBezTo>
                <a:cubicBezTo>
                  <a:pt x="31" y="79"/>
                  <a:pt x="31" y="79"/>
                  <a:pt x="31" y="79"/>
                </a:cubicBezTo>
                <a:cubicBezTo>
                  <a:pt x="31" y="79"/>
                  <a:pt x="31" y="79"/>
                  <a:pt x="31" y="79"/>
                </a:cubicBezTo>
                <a:cubicBezTo>
                  <a:pt x="32" y="82"/>
                  <a:pt x="33" y="86"/>
                  <a:pt x="35" y="89"/>
                </a:cubicBezTo>
                <a:cubicBezTo>
                  <a:pt x="35" y="90"/>
                  <a:pt x="36" y="91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40" y="96"/>
                  <a:pt x="43" y="99"/>
                  <a:pt x="46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8" y="102"/>
                  <a:pt x="49" y="103"/>
                  <a:pt x="49" y="103"/>
                </a:cubicBezTo>
                <a:cubicBezTo>
                  <a:pt x="52" y="104"/>
                  <a:pt x="54" y="106"/>
                  <a:pt x="57" y="106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1" y="108"/>
                  <a:pt x="61" y="108"/>
                  <a:pt x="61" y="108"/>
                </a:cubicBezTo>
                <a:cubicBezTo>
                  <a:pt x="61" y="108"/>
                  <a:pt x="61" y="108"/>
                  <a:pt x="61" y="108"/>
                </a:cubicBezTo>
                <a:cubicBezTo>
                  <a:pt x="61" y="108"/>
                  <a:pt x="61" y="108"/>
                  <a:pt x="61" y="108"/>
                </a:cubicBezTo>
                <a:cubicBezTo>
                  <a:pt x="62" y="108"/>
                  <a:pt x="62" y="108"/>
                  <a:pt x="62" y="108"/>
                </a:cubicBezTo>
                <a:cubicBezTo>
                  <a:pt x="62" y="108"/>
                  <a:pt x="62" y="108"/>
                  <a:pt x="62" y="108"/>
                </a:cubicBezTo>
                <a:cubicBezTo>
                  <a:pt x="62" y="108"/>
                  <a:pt x="63" y="108"/>
                  <a:pt x="63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08"/>
                  <a:pt x="65" y="108"/>
                  <a:pt x="65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6" y="108"/>
                  <a:pt x="66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8"/>
                  <a:pt x="67" y="108"/>
                  <a:pt x="67" y="108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108"/>
                  <a:pt x="68" y="108"/>
                  <a:pt x="68" y="108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8" y="108"/>
                  <a:pt x="69" y="108"/>
                  <a:pt x="69" y="108"/>
                </a:cubicBezTo>
                <a:lnTo>
                  <a:pt x="69" y="13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4" name="Freeform 14"/>
          <p:cNvSpPr>
            <a:spLocks noEditPoints="1"/>
          </p:cNvSpPr>
          <p:nvPr/>
        </p:nvSpPr>
        <p:spPr bwMode="auto">
          <a:xfrm>
            <a:off x="13253408" y="2236106"/>
            <a:ext cx="459914" cy="472513"/>
          </a:xfrm>
          <a:custGeom>
            <a:avLst/>
            <a:gdLst>
              <a:gd name="T0" fmla="*/ 35 w 45"/>
              <a:gd name="T1" fmla="*/ 42 h 46"/>
              <a:gd name="T2" fmla="*/ 30 w 45"/>
              <a:gd name="T3" fmla="*/ 38 h 46"/>
              <a:gd name="T4" fmla="*/ 30 w 45"/>
              <a:gd name="T5" fmla="*/ 44 h 46"/>
              <a:gd name="T6" fmla="*/ 26 w 45"/>
              <a:gd name="T7" fmla="*/ 40 h 46"/>
              <a:gd name="T8" fmla="*/ 25 w 45"/>
              <a:gd name="T9" fmla="*/ 46 h 46"/>
              <a:gd name="T10" fmla="*/ 22 w 45"/>
              <a:gd name="T11" fmla="*/ 33 h 46"/>
              <a:gd name="T12" fmla="*/ 22 w 45"/>
              <a:gd name="T13" fmla="*/ 13 h 46"/>
              <a:gd name="T14" fmla="*/ 25 w 45"/>
              <a:gd name="T15" fmla="*/ 0 h 46"/>
              <a:gd name="T16" fmla="*/ 26 w 45"/>
              <a:gd name="T17" fmla="*/ 6 h 46"/>
              <a:gd name="T18" fmla="*/ 30 w 45"/>
              <a:gd name="T19" fmla="*/ 2 h 46"/>
              <a:gd name="T20" fmla="*/ 30 w 45"/>
              <a:gd name="T21" fmla="*/ 8 h 46"/>
              <a:gd name="T22" fmla="*/ 35 w 45"/>
              <a:gd name="T23" fmla="*/ 4 h 46"/>
              <a:gd name="T24" fmla="*/ 39 w 45"/>
              <a:gd name="T25" fmla="*/ 7 h 46"/>
              <a:gd name="T26" fmla="*/ 36 w 45"/>
              <a:gd name="T27" fmla="*/ 13 h 46"/>
              <a:gd name="T28" fmla="*/ 42 w 45"/>
              <a:gd name="T29" fmla="*/ 12 h 46"/>
              <a:gd name="T30" fmla="*/ 38 w 45"/>
              <a:gd name="T31" fmla="*/ 16 h 46"/>
              <a:gd name="T32" fmla="*/ 44 w 45"/>
              <a:gd name="T33" fmla="*/ 17 h 46"/>
              <a:gd name="T34" fmla="*/ 45 w 45"/>
              <a:gd name="T35" fmla="*/ 21 h 46"/>
              <a:gd name="T36" fmla="*/ 40 w 45"/>
              <a:gd name="T37" fmla="*/ 23 h 46"/>
              <a:gd name="T38" fmla="*/ 45 w 45"/>
              <a:gd name="T39" fmla="*/ 25 h 46"/>
              <a:gd name="T40" fmla="*/ 44 w 45"/>
              <a:gd name="T41" fmla="*/ 29 h 46"/>
              <a:gd name="T42" fmla="*/ 38 w 45"/>
              <a:gd name="T43" fmla="*/ 30 h 46"/>
              <a:gd name="T44" fmla="*/ 42 w 45"/>
              <a:gd name="T45" fmla="*/ 34 h 46"/>
              <a:gd name="T46" fmla="*/ 36 w 45"/>
              <a:gd name="T47" fmla="*/ 33 h 46"/>
              <a:gd name="T48" fmla="*/ 39 w 45"/>
              <a:gd name="T49" fmla="*/ 39 h 46"/>
              <a:gd name="T50" fmla="*/ 22 w 45"/>
              <a:gd name="T51" fmla="*/ 46 h 46"/>
              <a:gd name="T52" fmla="*/ 20 w 45"/>
              <a:gd name="T53" fmla="*/ 40 h 46"/>
              <a:gd name="T54" fmla="*/ 17 w 45"/>
              <a:gd name="T55" fmla="*/ 45 h 46"/>
              <a:gd name="T56" fmla="*/ 13 w 45"/>
              <a:gd name="T57" fmla="*/ 44 h 46"/>
              <a:gd name="T58" fmla="*/ 13 w 45"/>
              <a:gd name="T59" fmla="*/ 37 h 46"/>
              <a:gd name="T60" fmla="*/ 8 w 45"/>
              <a:gd name="T61" fmla="*/ 40 h 46"/>
              <a:gd name="T62" fmla="*/ 10 w 45"/>
              <a:gd name="T63" fmla="*/ 35 h 46"/>
              <a:gd name="T64" fmla="*/ 4 w 45"/>
              <a:gd name="T65" fmla="*/ 36 h 46"/>
              <a:gd name="T66" fmla="*/ 2 w 45"/>
              <a:gd name="T67" fmla="*/ 32 h 46"/>
              <a:gd name="T68" fmla="*/ 6 w 45"/>
              <a:gd name="T69" fmla="*/ 28 h 46"/>
              <a:gd name="T70" fmla="*/ 0 w 45"/>
              <a:gd name="T71" fmla="*/ 27 h 46"/>
              <a:gd name="T72" fmla="*/ 5 w 45"/>
              <a:gd name="T73" fmla="*/ 24 h 46"/>
              <a:gd name="T74" fmla="*/ 5 w 45"/>
              <a:gd name="T75" fmla="*/ 22 h 46"/>
              <a:gd name="T76" fmla="*/ 0 w 45"/>
              <a:gd name="T77" fmla="*/ 19 h 46"/>
              <a:gd name="T78" fmla="*/ 6 w 45"/>
              <a:gd name="T79" fmla="*/ 18 h 46"/>
              <a:gd name="T80" fmla="*/ 2 w 45"/>
              <a:gd name="T81" fmla="*/ 14 h 46"/>
              <a:gd name="T82" fmla="*/ 4 w 45"/>
              <a:gd name="T83" fmla="*/ 10 h 46"/>
              <a:gd name="T84" fmla="*/ 10 w 45"/>
              <a:gd name="T85" fmla="*/ 11 h 46"/>
              <a:gd name="T86" fmla="*/ 8 w 45"/>
              <a:gd name="T87" fmla="*/ 6 h 46"/>
              <a:gd name="T88" fmla="*/ 13 w 45"/>
              <a:gd name="T89" fmla="*/ 8 h 46"/>
              <a:gd name="T90" fmla="*/ 13 w 45"/>
              <a:gd name="T91" fmla="*/ 2 h 46"/>
              <a:gd name="T92" fmla="*/ 17 w 45"/>
              <a:gd name="T93" fmla="*/ 1 h 46"/>
              <a:gd name="T94" fmla="*/ 20 w 45"/>
              <a:gd name="T95" fmla="*/ 6 h 46"/>
              <a:gd name="T96" fmla="*/ 22 w 45"/>
              <a:gd name="T97" fmla="*/ 0 h 46"/>
              <a:gd name="T98" fmla="*/ 12 w 45"/>
              <a:gd name="T99" fmla="*/ 23 h 46"/>
              <a:gd name="T100" fmla="*/ 22 w 45"/>
              <a:gd name="T101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" h="46">
                <a:moveTo>
                  <a:pt x="37" y="40"/>
                </a:moveTo>
                <a:cubicBezTo>
                  <a:pt x="37" y="41"/>
                  <a:pt x="36" y="41"/>
                  <a:pt x="35" y="42"/>
                </a:cubicBezTo>
                <a:cubicBezTo>
                  <a:pt x="32" y="37"/>
                  <a:pt x="32" y="37"/>
                  <a:pt x="32" y="37"/>
                </a:cubicBezTo>
                <a:cubicBezTo>
                  <a:pt x="31" y="38"/>
                  <a:pt x="31" y="38"/>
                  <a:pt x="30" y="38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1" y="44"/>
                  <a:pt x="30" y="44"/>
                </a:cubicBezTo>
                <a:cubicBezTo>
                  <a:pt x="30" y="45"/>
                  <a:pt x="29" y="45"/>
                  <a:pt x="28" y="45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40"/>
                  <a:pt x="25" y="40"/>
                  <a:pt x="25" y="40"/>
                </a:cubicBezTo>
                <a:cubicBezTo>
                  <a:pt x="25" y="46"/>
                  <a:pt x="25" y="46"/>
                  <a:pt x="25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9"/>
                  <a:pt x="33" y="23"/>
                </a:cubicBezTo>
                <a:cubicBezTo>
                  <a:pt x="33" y="17"/>
                  <a:pt x="28" y="13"/>
                  <a:pt x="22" y="13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0"/>
                  <a:pt x="25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6"/>
                  <a:pt x="26" y="6"/>
                  <a:pt x="26" y="6"/>
                </a:cubicBezTo>
                <a:cubicBezTo>
                  <a:pt x="28" y="1"/>
                  <a:pt x="28" y="1"/>
                  <a:pt x="28" y="1"/>
                </a:cubicBezTo>
                <a:cubicBezTo>
                  <a:pt x="29" y="1"/>
                  <a:pt x="30" y="1"/>
                  <a:pt x="30" y="2"/>
                </a:cubicBezTo>
                <a:cubicBezTo>
                  <a:pt x="31" y="2"/>
                  <a:pt x="32" y="2"/>
                  <a:pt x="32" y="2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1" y="8"/>
                  <a:pt x="32" y="8"/>
                </a:cubicBezTo>
                <a:cubicBezTo>
                  <a:pt x="35" y="4"/>
                  <a:pt x="35" y="4"/>
                  <a:pt x="35" y="4"/>
                </a:cubicBezTo>
                <a:cubicBezTo>
                  <a:pt x="36" y="5"/>
                  <a:pt x="37" y="5"/>
                  <a:pt x="37" y="6"/>
                </a:cubicBezTo>
                <a:cubicBezTo>
                  <a:pt x="38" y="6"/>
                  <a:pt x="38" y="6"/>
                  <a:pt x="39" y="7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6" y="12"/>
                  <a:pt x="36" y="13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2" y="11"/>
                  <a:pt x="42" y="12"/>
                </a:cubicBezTo>
                <a:cubicBezTo>
                  <a:pt x="43" y="12"/>
                  <a:pt x="43" y="13"/>
                  <a:pt x="43" y="14"/>
                </a:cubicBezTo>
                <a:cubicBezTo>
                  <a:pt x="38" y="16"/>
                  <a:pt x="38" y="16"/>
                  <a:pt x="38" y="16"/>
                </a:cubicBezTo>
                <a:cubicBezTo>
                  <a:pt x="39" y="17"/>
                  <a:pt x="39" y="17"/>
                  <a:pt x="39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8"/>
                  <a:pt x="45" y="18"/>
                  <a:pt x="45" y="19"/>
                </a:cubicBezTo>
                <a:cubicBezTo>
                  <a:pt x="45" y="20"/>
                  <a:pt x="45" y="20"/>
                  <a:pt x="45" y="21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2"/>
                  <a:pt x="40" y="23"/>
                  <a:pt x="40" y="23"/>
                </a:cubicBezTo>
                <a:cubicBezTo>
                  <a:pt x="40" y="23"/>
                  <a:pt x="40" y="24"/>
                  <a:pt x="40" y="24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5"/>
                  <a:pt x="45" y="26"/>
                  <a:pt x="45" y="27"/>
                </a:cubicBezTo>
                <a:cubicBezTo>
                  <a:pt x="45" y="28"/>
                  <a:pt x="45" y="28"/>
                  <a:pt x="44" y="29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29"/>
                  <a:pt x="39" y="29"/>
                  <a:pt x="38" y="30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6"/>
                  <a:pt x="41" y="36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4"/>
                  <a:pt x="35" y="34"/>
                  <a:pt x="35" y="35"/>
                </a:cubicBezTo>
                <a:cubicBezTo>
                  <a:pt x="39" y="39"/>
                  <a:pt x="39" y="39"/>
                  <a:pt x="39" y="39"/>
                </a:cubicBezTo>
                <a:cubicBezTo>
                  <a:pt x="38" y="39"/>
                  <a:pt x="38" y="40"/>
                  <a:pt x="37" y="40"/>
                </a:cubicBezTo>
                <a:close/>
                <a:moveTo>
                  <a:pt x="22" y="46"/>
                </a:moveTo>
                <a:cubicBezTo>
                  <a:pt x="22" y="46"/>
                  <a:pt x="21" y="46"/>
                  <a:pt x="20" y="46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19" y="40"/>
                  <a:pt x="19" y="40"/>
                </a:cubicBezTo>
                <a:cubicBezTo>
                  <a:pt x="17" y="45"/>
                  <a:pt x="17" y="45"/>
                  <a:pt x="17" y="45"/>
                </a:cubicBezTo>
                <a:cubicBezTo>
                  <a:pt x="16" y="45"/>
                  <a:pt x="15" y="45"/>
                  <a:pt x="15" y="44"/>
                </a:cubicBezTo>
                <a:cubicBezTo>
                  <a:pt x="14" y="44"/>
                  <a:pt x="13" y="44"/>
                  <a:pt x="13" y="44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4" y="38"/>
                  <a:pt x="13" y="37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1"/>
                  <a:pt x="8" y="41"/>
                  <a:pt x="8" y="40"/>
                </a:cubicBezTo>
                <a:cubicBezTo>
                  <a:pt x="7" y="40"/>
                  <a:pt x="7" y="39"/>
                  <a:pt x="6" y="39"/>
                </a:cubicBezTo>
                <a:cubicBezTo>
                  <a:pt x="10" y="35"/>
                  <a:pt x="10" y="35"/>
                  <a:pt x="10" y="35"/>
                </a:cubicBezTo>
                <a:cubicBezTo>
                  <a:pt x="9" y="34"/>
                  <a:pt x="9" y="34"/>
                  <a:pt x="9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3" y="35"/>
                  <a:pt x="3" y="34"/>
                </a:cubicBezTo>
                <a:cubicBezTo>
                  <a:pt x="2" y="34"/>
                  <a:pt x="2" y="33"/>
                  <a:pt x="2" y="32"/>
                </a:cubicBezTo>
                <a:cubicBezTo>
                  <a:pt x="7" y="30"/>
                  <a:pt x="7" y="30"/>
                  <a:pt x="7" y="30"/>
                </a:cubicBezTo>
                <a:cubicBezTo>
                  <a:pt x="6" y="29"/>
                  <a:pt x="6" y="29"/>
                  <a:pt x="6" y="28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6"/>
                  <a:pt x="0" y="25"/>
                  <a:pt x="0" y="25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3"/>
                  <a:pt x="5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0"/>
                  <a:pt x="0" y="20"/>
                  <a:pt x="0" y="19"/>
                </a:cubicBezTo>
                <a:cubicBezTo>
                  <a:pt x="0" y="18"/>
                  <a:pt x="0" y="18"/>
                  <a:pt x="1" y="17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7"/>
                  <a:pt x="6" y="17"/>
                  <a:pt x="7" y="16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3"/>
                  <a:pt x="2" y="12"/>
                  <a:pt x="3" y="12"/>
                </a:cubicBezTo>
                <a:cubicBezTo>
                  <a:pt x="3" y="11"/>
                  <a:pt x="4" y="10"/>
                  <a:pt x="4" y="10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2"/>
                  <a:pt x="9" y="12"/>
                  <a:pt x="10" y="11"/>
                </a:cubicBezTo>
                <a:cubicBezTo>
                  <a:pt x="6" y="7"/>
                  <a:pt x="6" y="7"/>
                  <a:pt x="6" y="7"/>
                </a:cubicBezTo>
                <a:cubicBezTo>
                  <a:pt x="7" y="6"/>
                  <a:pt x="7" y="6"/>
                  <a:pt x="8" y="6"/>
                </a:cubicBezTo>
                <a:cubicBezTo>
                  <a:pt x="8" y="5"/>
                  <a:pt x="9" y="5"/>
                  <a:pt x="10" y="4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8"/>
                  <a:pt x="14" y="8"/>
                  <a:pt x="15" y="8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4" y="2"/>
                  <a:pt x="15" y="2"/>
                </a:cubicBezTo>
                <a:cubicBezTo>
                  <a:pt x="15" y="1"/>
                  <a:pt x="16" y="1"/>
                  <a:pt x="17" y="1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0"/>
                  <a:pt x="20" y="0"/>
                  <a:pt x="20" y="0"/>
                </a:cubicBezTo>
                <a:cubicBezTo>
                  <a:pt x="21" y="0"/>
                  <a:pt x="22" y="0"/>
                  <a:pt x="22" y="0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2" y="17"/>
                  <a:pt x="12" y="23"/>
                </a:cubicBezTo>
                <a:cubicBezTo>
                  <a:pt x="12" y="29"/>
                  <a:pt x="17" y="33"/>
                  <a:pt x="22" y="33"/>
                </a:cubicBezTo>
                <a:lnTo>
                  <a:pt x="22" y="4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5" name="Freeform 15"/>
          <p:cNvSpPr>
            <a:spLocks noEditPoints="1"/>
          </p:cNvSpPr>
          <p:nvPr/>
        </p:nvSpPr>
        <p:spPr bwMode="auto">
          <a:xfrm>
            <a:off x="11262550" y="2840923"/>
            <a:ext cx="1278940" cy="1278939"/>
          </a:xfrm>
          <a:custGeom>
            <a:avLst/>
            <a:gdLst>
              <a:gd name="T0" fmla="*/ 92 w 124"/>
              <a:gd name="T1" fmla="*/ 74 h 124"/>
              <a:gd name="T2" fmla="*/ 92 w 124"/>
              <a:gd name="T3" fmla="*/ 49 h 124"/>
              <a:gd name="T4" fmla="*/ 93 w 124"/>
              <a:gd name="T5" fmla="*/ 8 h 124"/>
              <a:gd name="T6" fmla="*/ 95 w 124"/>
              <a:gd name="T7" fmla="*/ 24 h 124"/>
              <a:gd name="T8" fmla="*/ 111 w 124"/>
              <a:gd name="T9" fmla="*/ 23 h 124"/>
              <a:gd name="T10" fmla="*/ 120 w 124"/>
              <a:gd name="T11" fmla="*/ 39 h 124"/>
              <a:gd name="T12" fmla="*/ 111 w 124"/>
              <a:gd name="T13" fmla="*/ 52 h 124"/>
              <a:gd name="T14" fmla="*/ 124 w 124"/>
              <a:gd name="T15" fmla="*/ 62 h 124"/>
              <a:gd name="T16" fmla="*/ 111 w 124"/>
              <a:gd name="T17" fmla="*/ 71 h 124"/>
              <a:gd name="T18" fmla="*/ 120 w 124"/>
              <a:gd name="T19" fmla="*/ 84 h 124"/>
              <a:gd name="T20" fmla="*/ 111 w 124"/>
              <a:gd name="T21" fmla="*/ 100 h 124"/>
              <a:gd name="T22" fmla="*/ 95 w 124"/>
              <a:gd name="T23" fmla="*/ 100 h 124"/>
              <a:gd name="T24" fmla="*/ 93 w 124"/>
              <a:gd name="T25" fmla="*/ 115 h 124"/>
              <a:gd name="T26" fmla="*/ 62 w 124"/>
              <a:gd name="T27" fmla="*/ 53 h 124"/>
              <a:gd name="T28" fmla="*/ 62 w 124"/>
              <a:gd name="T29" fmla="*/ 70 h 124"/>
              <a:gd name="T30" fmla="*/ 74 w 124"/>
              <a:gd name="T31" fmla="*/ 91 h 124"/>
              <a:gd name="T32" fmla="*/ 62 w 124"/>
              <a:gd name="T33" fmla="*/ 124 h 124"/>
              <a:gd name="T34" fmla="*/ 71 w 124"/>
              <a:gd name="T35" fmla="*/ 111 h 124"/>
              <a:gd name="T36" fmla="*/ 85 w 124"/>
              <a:gd name="T37" fmla="*/ 119 h 124"/>
              <a:gd name="T38" fmla="*/ 92 w 124"/>
              <a:gd name="T39" fmla="*/ 74 h 124"/>
              <a:gd name="T40" fmla="*/ 92 w 124"/>
              <a:gd name="T41" fmla="*/ 49 h 124"/>
              <a:gd name="T42" fmla="*/ 85 w 124"/>
              <a:gd name="T43" fmla="*/ 4 h 124"/>
              <a:gd name="T44" fmla="*/ 71 w 124"/>
              <a:gd name="T45" fmla="*/ 12 h 124"/>
              <a:gd name="T46" fmla="*/ 62 w 124"/>
              <a:gd name="T47" fmla="*/ 0 h 124"/>
              <a:gd name="T48" fmla="*/ 74 w 124"/>
              <a:gd name="T49" fmla="*/ 32 h 124"/>
              <a:gd name="T50" fmla="*/ 62 w 124"/>
              <a:gd name="T51" fmla="*/ 53 h 124"/>
              <a:gd name="T52" fmla="*/ 54 w 124"/>
              <a:gd name="T53" fmla="*/ 62 h 124"/>
              <a:gd name="T54" fmla="*/ 62 w 124"/>
              <a:gd name="T55" fmla="*/ 44 h 124"/>
              <a:gd name="T56" fmla="*/ 62 w 124"/>
              <a:gd name="T57" fmla="*/ 20 h 124"/>
              <a:gd name="T58" fmla="*/ 53 w 124"/>
              <a:gd name="T59" fmla="*/ 0 h 124"/>
              <a:gd name="T60" fmla="*/ 45 w 124"/>
              <a:gd name="T61" fmla="*/ 14 h 124"/>
              <a:gd name="T62" fmla="*/ 33 w 124"/>
              <a:gd name="T63" fmla="*/ 7 h 124"/>
              <a:gd name="T64" fmla="*/ 33 w 124"/>
              <a:gd name="T65" fmla="*/ 49 h 124"/>
              <a:gd name="T66" fmla="*/ 33 w 124"/>
              <a:gd name="T67" fmla="*/ 74 h 124"/>
              <a:gd name="T68" fmla="*/ 33 w 124"/>
              <a:gd name="T69" fmla="*/ 116 h 124"/>
              <a:gd name="T70" fmla="*/ 45 w 124"/>
              <a:gd name="T71" fmla="*/ 109 h 124"/>
              <a:gd name="T72" fmla="*/ 53 w 124"/>
              <a:gd name="T73" fmla="*/ 123 h 124"/>
              <a:gd name="T74" fmla="*/ 62 w 124"/>
              <a:gd name="T75" fmla="*/ 104 h 124"/>
              <a:gd name="T76" fmla="*/ 62 w 124"/>
              <a:gd name="T77" fmla="*/ 79 h 124"/>
              <a:gd name="T78" fmla="*/ 33 w 124"/>
              <a:gd name="T79" fmla="*/ 7 h 124"/>
              <a:gd name="T80" fmla="*/ 20 w 124"/>
              <a:gd name="T81" fmla="*/ 62 h 124"/>
              <a:gd name="T82" fmla="*/ 33 w 124"/>
              <a:gd name="T83" fmla="*/ 116 h 124"/>
              <a:gd name="T84" fmla="*/ 24 w 124"/>
              <a:gd name="T85" fmla="*/ 110 h 124"/>
              <a:gd name="T86" fmla="*/ 24 w 124"/>
              <a:gd name="T87" fmla="*/ 94 h 124"/>
              <a:gd name="T88" fmla="*/ 8 w 124"/>
              <a:gd name="T89" fmla="*/ 93 h 124"/>
              <a:gd name="T90" fmla="*/ 15 w 124"/>
              <a:gd name="T91" fmla="*/ 78 h 124"/>
              <a:gd name="T92" fmla="*/ 1 w 124"/>
              <a:gd name="T93" fmla="*/ 71 h 124"/>
              <a:gd name="T94" fmla="*/ 1 w 124"/>
              <a:gd name="T95" fmla="*/ 52 h 124"/>
              <a:gd name="T96" fmla="*/ 15 w 124"/>
              <a:gd name="T97" fmla="*/ 45 h 124"/>
              <a:gd name="T98" fmla="*/ 8 w 124"/>
              <a:gd name="T99" fmla="*/ 31 h 124"/>
              <a:gd name="T100" fmla="*/ 24 w 124"/>
              <a:gd name="T101" fmla="*/ 29 h 124"/>
              <a:gd name="T102" fmla="*/ 24 w 124"/>
              <a:gd name="T103" fmla="*/ 13 h 124"/>
              <a:gd name="T104" fmla="*/ 33 w 124"/>
              <a:gd name="T105" fmla="*/ 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" h="124">
                <a:moveTo>
                  <a:pt x="92" y="116"/>
                </a:moveTo>
                <a:cubicBezTo>
                  <a:pt x="92" y="74"/>
                  <a:pt x="92" y="74"/>
                  <a:pt x="92" y="74"/>
                </a:cubicBezTo>
                <a:cubicBezTo>
                  <a:pt x="98" y="74"/>
                  <a:pt x="104" y="68"/>
                  <a:pt x="104" y="62"/>
                </a:cubicBezTo>
                <a:cubicBezTo>
                  <a:pt x="104" y="55"/>
                  <a:pt x="98" y="49"/>
                  <a:pt x="92" y="49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7"/>
                  <a:pt x="93" y="8"/>
                  <a:pt x="93" y="8"/>
                </a:cubicBezTo>
                <a:cubicBezTo>
                  <a:pt x="96" y="10"/>
                  <a:pt x="98" y="11"/>
                  <a:pt x="101" y="13"/>
                </a:cubicBezTo>
                <a:cubicBezTo>
                  <a:pt x="95" y="24"/>
                  <a:pt x="95" y="24"/>
                  <a:pt x="95" y="24"/>
                </a:cubicBezTo>
                <a:cubicBezTo>
                  <a:pt x="97" y="25"/>
                  <a:pt x="99" y="27"/>
                  <a:pt x="100" y="29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2" y="25"/>
                  <a:pt x="114" y="28"/>
                  <a:pt x="116" y="31"/>
                </a:cubicBezTo>
                <a:cubicBezTo>
                  <a:pt x="117" y="33"/>
                  <a:pt x="119" y="36"/>
                  <a:pt x="120" y="39"/>
                </a:cubicBezTo>
                <a:cubicBezTo>
                  <a:pt x="109" y="45"/>
                  <a:pt x="109" y="45"/>
                  <a:pt x="109" y="45"/>
                </a:cubicBezTo>
                <a:cubicBezTo>
                  <a:pt x="110" y="47"/>
                  <a:pt x="111" y="50"/>
                  <a:pt x="111" y="52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4" y="55"/>
                  <a:pt x="124" y="59"/>
                  <a:pt x="124" y="62"/>
                </a:cubicBezTo>
                <a:cubicBezTo>
                  <a:pt x="124" y="65"/>
                  <a:pt x="124" y="68"/>
                  <a:pt x="123" y="7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3"/>
                  <a:pt x="110" y="76"/>
                  <a:pt x="109" y="78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19" y="87"/>
                  <a:pt x="117" y="90"/>
                  <a:pt x="116" y="93"/>
                </a:cubicBezTo>
                <a:cubicBezTo>
                  <a:pt x="114" y="95"/>
                  <a:pt x="112" y="98"/>
                  <a:pt x="111" y="100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99" y="96"/>
                  <a:pt x="97" y="98"/>
                  <a:pt x="95" y="100"/>
                </a:cubicBezTo>
                <a:cubicBezTo>
                  <a:pt x="101" y="110"/>
                  <a:pt x="101" y="110"/>
                  <a:pt x="101" y="110"/>
                </a:cubicBezTo>
                <a:cubicBezTo>
                  <a:pt x="98" y="112"/>
                  <a:pt x="96" y="114"/>
                  <a:pt x="93" y="115"/>
                </a:cubicBezTo>
                <a:cubicBezTo>
                  <a:pt x="93" y="116"/>
                  <a:pt x="92" y="116"/>
                  <a:pt x="92" y="116"/>
                </a:cubicBezTo>
                <a:close/>
                <a:moveTo>
                  <a:pt x="62" y="53"/>
                </a:moveTo>
                <a:cubicBezTo>
                  <a:pt x="67" y="53"/>
                  <a:pt x="70" y="57"/>
                  <a:pt x="70" y="62"/>
                </a:cubicBezTo>
                <a:cubicBezTo>
                  <a:pt x="70" y="66"/>
                  <a:pt x="67" y="70"/>
                  <a:pt x="62" y="70"/>
                </a:cubicBezTo>
                <a:cubicBezTo>
                  <a:pt x="62" y="79"/>
                  <a:pt x="62" y="79"/>
                  <a:pt x="62" y="79"/>
                </a:cubicBezTo>
                <a:cubicBezTo>
                  <a:pt x="69" y="79"/>
                  <a:pt x="74" y="84"/>
                  <a:pt x="74" y="91"/>
                </a:cubicBezTo>
                <a:cubicBezTo>
                  <a:pt x="74" y="98"/>
                  <a:pt x="69" y="104"/>
                  <a:pt x="62" y="10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5" y="124"/>
                  <a:pt x="68" y="123"/>
                  <a:pt x="71" y="123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4" y="110"/>
                  <a:pt x="76" y="110"/>
                  <a:pt x="79" y="10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7" y="118"/>
                  <a:pt x="89" y="117"/>
                  <a:pt x="92" y="116"/>
                </a:cubicBezTo>
                <a:cubicBezTo>
                  <a:pt x="92" y="74"/>
                  <a:pt x="92" y="74"/>
                  <a:pt x="92" y="74"/>
                </a:cubicBezTo>
                <a:cubicBezTo>
                  <a:pt x="85" y="74"/>
                  <a:pt x="79" y="68"/>
                  <a:pt x="79" y="62"/>
                </a:cubicBezTo>
                <a:cubicBezTo>
                  <a:pt x="79" y="55"/>
                  <a:pt x="85" y="49"/>
                  <a:pt x="92" y="49"/>
                </a:cubicBezTo>
                <a:cubicBezTo>
                  <a:pt x="92" y="7"/>
                  <a:pt x="92" y="7"/>
                  <a:pt x="92" y="7"/>
                </a:cubicBezTo>
                <a:cubicBezTo>
                  <a:pt x="89" y="6"/>
                  <a:pt x="87" y="5"/>
                  <a:pt x="85" y="4"/>
                </a:cubicBezTo>
                <a:cubicBezTo>
                  <a:pt x="79" y="14"/>
                  <a:pt x="79" y="14"/>
                  <a:pt x="79" y="14"/>
                </a:cubicBezTo>
                <a:cubicBezTo>
                  <a:pt x="76" y="14"/>
                  <a:pt x="74" y="13"/>
                  <a:pt x="71" y="12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5" y="0"/>
                  <a:pt x="62" y="0"/>
                </a:cubicBezTo>
                <a:cubicBezTo>
                  <a:pt x="62" y="20"/>
                  <a:pt x="62" y="20"/>
                  <a:pt x="62" y="20"/>
                </a:cubicBezTo>
                <a:cubicBezTo>
                  <a:pt x="69" y="20"/>
                  <a:pt x="74" y="25"/>
                  <a:pt x="74" y="32"/>
                </a:cubicBezTo>
                <a:cubicBezTo>
                  <a:pt x="74" y="39"/>
                  <a:pt x="69" y="44"/>
                  <a:pt x="62" y="44"/>
                </a:cubicBezTo>
                <a:lnTo>
                  <a:pt x="62" y="53"/>
                </a:lnTo>
                <a:close/>
                <a:moveTo>
                  <a:pt x="62" y="70"/>
                </a:moveTo>
                <a:cubicBezTo>
                  <a:pt x="58" y="70"/>
                  <a:pt x="54" y="66"/>
                  <a:pt x="54" y="62"/>
                </a:cubicBezTo>
                <a:cubicBezTo>
                  <a:pt x="54" y="57"/>
                  <a:pt x="58" y="53"/>
                  <a:pt x="62" y="53"/>
                </a:cubicBezTo>
                <a:cubicBezTo>
                  <a:pt x="62" y="44"/>
                  <a:pt x="62" y="44"/>
                  <a:pt x="62" y="44"/>
                </a:cubicBezTo>
                <a:cubicBezTo>
                  <a:pt x="55" y="44"/>
                  <a:pt x="50" y="39"/>
                  <a:pt x="50" y="32"/>
                </a:cubicBezTo>
                <a:cubicBezTo>
                  <a:pt x="50" y="25"/>
                  <a:pt x="55" y="20"/>
                  <a:pt x="62" y="20"/>
                </a:cubicBezTo>
                <a:cubicBezTo>
                  <a:pt x="62" y="0"/>
                  <a:pt x="62" y="0"/>
                  <a:pt x="62" y="0"/>
                </a:cubicBezTo>
                <a:cubicBezTo>
                  <a:pt x="59" y="0"/>
                  <a:pt x="56" y="0"/>
                  <a:pt x="53" y="0"/>
                </a:cubicBezTo>
                <a:cubicBezTo>
                  <a:pt x="53" y="12"/>
                  <a:pt x="53" y="12"/>
                  <a:pt x="53" y="12"/>
                </a:cubicBezTo>
                <a:cubicBezTo>
                  <a:pt x="50" y="13"/>
                  <a:pt x="48" y="14"/>
                  <a:pt x="45" y="14"/>
                </a:cubicBezTo>
                <a:cubicBezTo>
                  <a:pt x="39" y="4"/>
                  <a:pt x="39" y="4"/>
                  <a:pt x="39" y="4"/>
                </a:cubicBezTo>
                <a:cubicBezTo>
                  <a:pt x="37" y="5"/>
                  <a:pt x="35" y="6"/>
                  <a:pt x="33" y="7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9" y="49"/>
                  <a:pt x="45" y="55"/>
                  <a:pt x="45" y="62"/>
                </a:cubicBezTo>
                <a:cubicBezTo>
                  <a:pt x="45" y="68"/>
                  <a:pt x="39" y="74"/>
                  <a:pt x="33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5" y="117"/>
                  <a:pt x="37" y="118"/>
                  <a:pt x="39" y="119"/>
                </a:cubicBezTo>
                <a:cubicBezTo>
                  <a:pt x="45" y="109"/>
                  <a:pt x="45" y="109"/>
                  <a:pt x="45" y="109"/>
                </a:cubicBezTo>
                <a:cubicBezTo>
                  <a:pt x="48" y="110"/>
                  <a:pt x="50" y="110"/>
                  <a:pt x="53" y="111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56" y="123"/>
                  <a:pt x="59" y="124"/>
                  <a:pt x="62" y="124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55" y="104"/>
                  <a:pt x="50" y="98"/>
                  <a:pt x="50" y="91"/>
                </a:cubicBezTo>
                <a:cubicBezTo>
                  <a:pt x="50" y="84"/>
                  <a:pt x="55" y="79"/>
                  <a:pt x="62" y="79"/>
                </a:cubicBezTo>
                <a:lnTo>
                  <a:pt x="62" y="70"/>
                </a:lnTo>
                <a:close/>
                <a:moveTo>
                  <a:pt x="33" y="7"/>
                </a:moveTo>
                <a:cubicBezTo>
                  <a:pt x="33" y="49"/>
                  <a:pt x="33" y="49"/>
                  <a:pt x="33" y="49"/>
                </a:cubicBezTo>
                <a:cubicBezTo>
                  <a:pt x="26" y="49"/>
                  <a:pt x="20" y="55"/>
                  <a:pt x="20" y="62"/>
                </a:cubicBezTo>
                <a:cubicBezTo>
                  <a:pt x="20" y="68"/>
                  <a:pt x="26" y="74"/>
                  <a:pt x="33" y="74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32" y="116"/>
                  <a:pt x="32" y="116"/>
                  <a:pt x="31" y="115"/>
                </a:cubicBezTo>
                <a:cubicBezTo>
                  <a:pt x="28" y="114"/>
                  <a:pt x="26" y="112"/>
                  <a:pt x="24" y="110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28" y="98"/>
                  <a:pt x="26" y="96"/>
                  <a:pt x="24" y="94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2" y="98"/>
                  <a:pt x="10" y="95"/>
                  <a:pt x="8" y="93"/>
                </a:cubicBezTo>
                <a:cubicBezTo>
                  <a:pt x="7" y="90"/>
                  <a:pt x="6" y="87"/>
                  <a:pt x="4" y="84"/>
                </a:cubicBezTo>
                <a:cubicBezTo>
                  <a:pt x="15" y="78"/>
                  <a:pt x="15" y="78"/>
                  <a:pt x="15" y="78"/>
                </a:cubicBezTo>
                <a:cubicBezTo>
                  <a:pt x="14" y="76"/>
                  <a:pt x="13" y="73"/>
                  <a:pt x="13" y="71"/>
                </a:cubicBezTo>
                <a:cubicBezTo>
                  <a:pt x="1" y="71"/>
                  <a:pt x="1" y="71"/>
                  <a:pt x="1" y="71"/>
                </a:cubicBezTo>
                <a:cubicBezTo>
                  <a:pt x="0" y="68"/>
                  <a:pt x="0" y="65"/>
                  <a:pt x="0" y="62"/>
                </a:cubicBezTo>
                <a:cubicBezTo>
                  <a:pt x="0" y="59"/>
                  <a:pt x="0" y="55"/>
                  <a:pt x="1" y="52"/>
                </a:cubicBezTo>
                <a:cubicBezTo>
                  <a:pt x="13" y="52"/>
                  <a:pt x="13" y="52"/>
                  <a:pt x="13" y="52"/>
                </a:cubicBezTo>
                <a:cubicBezTo>
                  <a:pt x="13" y="50"/>
                  <a:pt x="14" y="47"/>
                  <a:pt x="15" y="45"/>
                </a:cubicBezTo>
                <a:cubicBezTo>
                  <a:pt x="4" y="39"/>
                  <a:pt x="4" y="39"/>
                  <a:pt x="4" y="39"/>
                </a:cubicBezTo>
                <a:cubicBezTo>
                  <a:pt x="6" y="36"/>
                  <a:pt x="7" y="33"/>
                  <a:pt x="8" y="31"/>
                </a:cubicBezTo>
                <a:cubicBezTo>
                  <a:pt x="10" y="28"/>
                  <a:pt x="12" y="25"/>
                  <a:pt x="14" y="23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27"/>
                  <a:pt x="28" y="25"/>
                  <a:pt x="30" y="24"/>
                </a:cubicBezTo>
                <a:cubicBezTo>
                  <a:pt x="24" y="13"/>
                  <a:pt x="24" y="13"/>
                  <a:pt x="24" y="13"/>
                </a:cubicBezTo>
                <a:cubicBezTo>
                  <a:pt x="26" y="11"/>
                  <a:pt x="28" y="10"/>
                  <a:pt x="31" y="8"/>
                </a:cubicBezTo>
                <a:cubicBezTo>
                  <a:pt x="32" y="8"/>
                  <a:pt x="32" y="7"/>
                  <a:pt x="3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6" name="Freeform 16"/>
          <p:cNvSpPr>
            <a:spLocks noEditPoints="1"/>
          </p:cNvSpPr>
          <p:nvPr/>
        </p:nvSpPr>
        <p:spPr bwMode="auto">
          <a:xfrm>
            <a:off x="12459584" y="3231535"/>
            <a:ext cx="2438175" cy="2463375"/>
          </a:xfrm>
          <a:custGeom>
            <a:avLst/>
            <a:gdLst>
              <a:gd name="T0" fmla="*/ 179 w 237"/>
              <a:gd name="T1" fmla="*/ 161 h 239"/>
              <a:gd name="T2" fmla="*/ 179 w 237"/>
              <a:gd name="T3" fmla="*/ 114 h 239"/>
              <a:gd name="T4" fmla="*/ 196 w 237"/>
              <a:gd name="T5" fmla="*/ 68 h 239"/>
              <a:gd name="T6" fmla="*/ 196 w 237"/>
              <a:gd name="T7" fmla="*/ 48 h 239"/>
              <a:gd name="T8" fmla="*/ 219 w 237"/>
              <a:gd name="T9" fmla="*/ 88 h 239"/>
              <a:gd name="T10" fmla="*/ 224 w 237"/>
              <a:gd name="T11" fmla="*/ 125 h 239"/>
              <a:gd name="T12" fmla="*/ 228 w 237"/>
              <a:gd name="T13" fmla="*/ 167 h 239"/>
              <a:gd name="T14" fmla="*/ 185 w 237"/>
              <a:gd name="T15" fmla="*/ 219 h 239"/>
              <a:gd name="T16" fmla="*/ 153 w 237"/>
              <a:gd name="T17" fmla="*/ 234 h 239"/>
              <a:gd name="T18" fmla="*/ 170 w 237"/>
              <a:gd name="T19" fmla="*/ 197 h 239"/>
              <a:gd name="T20" fmla="*/ 167 w 237"/>
              <a:gd name="T21" fmla="*/ 26 h 239"/>
              <a:gd name="T22" fmla="*/ 153 w 237"/>
              <a:gd name="T23" fmla="*/ 71 h 239"/>
              <a:gd name="T24" fmla="*/ 179 w 237"/>
              <a:gd name="T25" fmla="*/ 78 h 239"/>
              <a:gd name="T26" fmla="*/ 179 w 237"/>
              <a:gd name="T27" fmla="*/ 114 h 239"/>
              <a:gd name="T28" fmla="*/ 179 w 237"/>
              <a:gd name="T29" fmla="*/ 148 h 239"/>
              <a:gd name="T30" fmla="*/ 153 w 237"/>
              <a:gd name="T31" fmla="*/ 234 h 239"/>
              <a:gd name="T32" fmla="*/ 153 w 237"/>
              <a:gd name="T33" fmla="*/ 234 h 239"/>
              <a:gd name="T34" fmla="*/ 142 w 237"/>
              <a:gd name="T35" fmla="*/ 29 h 239"/>
              <a:gd name="T36" fmla="*/ 142 w 237"/>
              <a:gd name="T37" fmla="*/ 67 h 239"/>
              <a:gd name="T38" fmla="*/ 147 w 237"/>
              <a:gd name="T39" fmla="*/ 114 h 239"/>
              <a:gd name="T40" fmla="*/ 153 w 237"/>
              <a:gd name="T41" fmla="*/ 133 h 239"/>
              <a:gd name="T42" fmla="*/ 153 w 237"/>
              <a:gd name="T43" fmla="*/ 168 h 239"/>
              <a:gd name="T44" fmla="*/ 142 w 237"/>
              <a:gd name="T45" fmla="*/ 223 h 239"/>
              <a:gd name="T46" fmla="*/ 118 w 237"/>
              <a:gd name="T47" fmla="*/ 138 h 239"/>
              <a:gd name="T48" fmla="*/ 132 w 237"/>
              <a:gd name="T49" fmla="*/ 15 h 239"/>
              <a:gd name="T50" fmla="*/ 124 w 237"/>
              <a:gd name="T51" fmla="*/ 91 h 239"/>
              <a:gd name="T52" fmla="*/ 140 w 237"/>
              <a:gd name="T53" fmla="*/ 100 h 239"/>
              <a:gd name="T54" fmla="*/ 142 w 237"/>
              <a:gd name="T55" fmla="*/ 149 h 239"/>
              <a:gd name="T56" fmla="*/ 142 w 237"/>
              <a:gd name="T57" fmla="*/ 210 h 239"/>
              <a:gd name="T58" fmla="*/ 95 w 237"/>
              <a:gd name="T59" fmla="*/ 222 h 239"/>
              <a:gd name="T60" fmla="*/ 109 w 237"/>
              <a:gd name="T61" fmla="*/ 147 h 239"/>
              <a:gd name="T62" fmla="*/ 95 w 237"/>
              <a:gd name="T63" fmla="*/ 140 h 239"/>
              <a:gd name="T64" fmla="*/ 95 w 237"/>
              <a:gd name="T65" fmla="*/ 67 h 239"/>
              <a:gd name="T66" fmla="*/ 95 w 237"/>
              <a:gd name="T67" fmla="*/ 16 h 239"/>
              <a:gd name="T68" fmla="*/ 118 w 237"/>
              <a:gd name="T69" fmla="*/ 101 h 239"/>
              <a:gd name="T70" fmla="*/ 90 w 237"/>
              <a:gd name="T71" fmla="*/ 235 h 239"/>
              <a:gd name="T72" fmla="*/ 84 w 237"/>
              <a:gd name="T73" fmla="*/ 5 h 239"/>
              <a:gd name="T74" fmla="*/ 84 w 237"/>
              <a:gd name="T75" fmla="*/ 5 h 239"/>
              <a:gd name="T76" fmla="*/ 95 w 237"/>
              <a:gd name="T77" fmla="*/ 67 h 239"/>
              <a:gd name="T78" fmla="*/ 91 w 237"/>
              <a:gd name="T79" fmla="*/ 129 h 239"/>
              <a:gd name="T80" fmla="*/ 91 w 237"/>
              <a:gd name="T81" fmla="*/ 110 h 239"/>
              <a:gd name="T82" fmla="*/ 95 w 237"/>
              <a:gd name="T83" fmla="*/ 172 h 239"/>
              <a:gd name="T84" fmla="*/ 66 w 237"/>
              <a:gd name="T85" fmla="*/ 226 h 239"/>
              <a:gd name="T86" fmla="*/ 67 w 237"/>
              <a:gd name="T87" fmla="*/ 197 h 239"/>
              <a:gd name="T88" fmla="*/ 84 w 237"/>
              <a:gd name="T89" fmla="*/ 234 h 239"/>
              <a:gd name="T90" fmla="*/ 84 w 237"/>
              <a:gd name="T91" fmla="*/ 5 h 239"/>
              <a:gd name="T92" fmla="*/ 67 w 237"/>
              <a:gd name="T93" fmla="*/ 42 h 239"/>
              <a:gd name="T94" fmla="*/ 58 w 237"/>
              <a:gd name="T95" fmla="*/ 91 h 239"/>
              <a:gd name="T96" fmla="*/ 58 w 237"/>
              <a:gd name="T97" fmla="*/ 125 h 239"/>
              <a:gd name="T98" fmla="*/ 58 w 237"/>
              <a:gd name="T99" fmla="*/ 161 h 239"/>
              <a:gd name="T100" fmla="*/ 32 w 237"/>
              <a:gd name="T101" fmla="*/ 202 h 239"/>
              <a:gd name="T102" fmla="*/ 21 w 237"/>
              <a:gd name="T103" fmla="*/ 160 h 239"/>
              <a:gd name="T104" fmla="*/ 13 w 237"/>
              <a:gd name="T105" fmla="*/ 119 h 239"/>
              <a:gd name="T106" fmla="*/ 21 w 237"/>
              <a:gd name="T107" fmla="*/ 79 h 239"/>
              <a:gd name="T108" fmla="*/ 32 w 237"/>
              <a:gd name="T109" fmla="*/ 37 h 239"/>
              <a:gd name="T110" fmla="*/ 58 w 237"/>
              <a:gd name="T111" fmla="*/ 78 h 239"/>
              <a:gd name="T112" fmla="*/ 58 w 237"/>
              <a:gd name="T113" fmla="*/ 125 h 239"/>
              <a:gd name="T114" fmla="*/ 41 w 237"/>
              <a:gd name="T115" fmla="*/ 17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7" h="239">
                <a:moveTo>
                  <a:pt x="185" y="219"/>
                </a:moveTo>
                <a:cubicBezTo>
                  <a:pt x="179" y="212"/>
                  <a:pt x="179" y="212"/>
                  <a:pt x="179" y="212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85" y="185"/>
                  <a:pt x="191" y="178"/>
                  <a:pt x="196" y="171"/>
                </a:cubicBezTo>
                <a:cubicBezTo>
                  <a:pt x="179" y="161"/>
                  <a:pt x="179" y="161"/>
                  <a:pt x="179" y="161"/>
                </a:cubicBezTo>
                <a:cubicBezTo>
                  <a:pt x="179" y="148"/>
                  <a:pt x="179" y="148"/>
                  <a:pt x="179" y="148"/>
                </a:cubicBezTo>
                <a:cubicBezTo>
                  <a:pt x="202" y="161"/>
                  <a:pt x="202" y="161"/>
                  <a:pt x="202" y="161"/>
                </a:cubicBezTo>
                <a:cubicBezTo>
                  <a:pt x="207" y="150"/>
                  <a:pt x="211" y="138"/>
                  <a:pt x="211" y="125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14"/>
                  <a:pt x="179" y="114"/>
                  <a:pt x="179" y="114"/>
                </a:cubicBezTo>
                <a:cubicBezTo>
                  <a:pt x="211" y="114"/>
                  <a:pt x="211" y="114"/>
                  <a:pt x="211" y="114"/>
                </a:cubicBezTo>
                <a:cubicBezTo>
                  <a:pt x="211" y="101"/>
                  <a:pt x="207" y="89"/>
                  <a:pt x="202" y="78"/>
                </a:cubicBezTo>
                <a:cubicBezTo>
                  <a:pt x="179" y="91"/>
                  <a:pt x="179" y="91"/>
                  <a:pt x="179" y="91"/>
                </a:cubicBezTo>
                <a:cubicBezTo>
                  <a:pt x="179" y="78"/>
                  <a:pt x="179" y="78"/>
                  <a:pt x="179" y="78"/>
                </a:cubicBezTo>
                <a:cubicBezTo>
                  <a:pt x="196" y="68"/>
                  <a:pt x="196" y="68"/>
                  <a:pt x="196" y="68"/>
                </a:cubicBezTo>
                <a:cubicBezTo>
                  <a:pt x="191" y="61"/>
                  <a:pt x="185" y="54"/>
                  <a:pt x="179" y="48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85" y="20"/>
                  <a:pt x="185" y="20"/>
                  <a:pt x="185" y="20"/>
                </a:cubicBezTo>
                <a:cubicBezTo>
                  <a:pt x="192" y="25"/>
                  <a:pt x="199" y="31"/>
                  <a:pt x="205" y="37"/>
                </a:cubicBezTo>
                <a:cubicBezTo>
                  <a:pt x="196" y="48"/>
                  <a:pt x="196" y="48"/>
                  <a:pt x="196" y="48"/>
                </a:cubicBezTo>
                <a:cubicBezTo>
                  <a:pt x="198" y="50"/>
                  <a:pt x="200" y="53"/>
                  <a:pt x="202" y="56"/>
                </a:cubicBezTo>
                <a:cubicBezTo>
                  <a:pt x="214" y="49"/>
                  <a:pt x="214" y="49"/>
                  <a:pt x="214" y="49"/>
                </a:cubicBezTo>
                <a:cubicBezTo>
                  <a:pt x="220" y="56"/>
                  <a:pt x="224" y="64"/>
                  <a:pt x="228" y="72"/>
                </a:cubicBezTo>
                <a:cubicBezTo>
                  <a:pt x="216" y="79"/>
                  <a:pt x="216" y="79"/>
                  <a:pt x="216" y="79"/>
                </a:cubicBezTo>
                <a:cubicBezTo>
                  <a:pt x="217" y="82"/>
                  <a:pt x="218" y="85"/>
                  <a:pt x="219" y="88"/>
                </a:cubicBezTo>
                <a:cubicBezTo>
                  <a:pt x="233" y="86"/>
                  <a:pt x="233" y="86"/>
                  <a:pt x="233" y="86"/>
                </a:cubicBezTo>
                <a:cubicBezTo>
                  <a:pt x="235" y="94"/>
                  <a:pt x="237" y="103"/>
                  <a:pt x="237" y="112"/>
                </a:cubicBezTo>
                <a:cubicBezTo>
                  <a:pt x="224" y="114"/>
                  <a:pt x="224" y="114"/>
                  <a:pt x="224" y="114"/>
                </a:cubicBezTo>
                <a:cubicBezTo>
                  <a:pt x="224" y="116"/>
                  <a:pt x="224" y="118"/>
                  <a:pt x="224" y="119"/>
                </a:cubicBezTo>
                <a:cubicBezTo>
                  <a:pt x="224" y="121"/>
                  <a:pt x="224" y="123"/>
                  <a:pt x="224" y="125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37" y="136"/>
                  <a:pt x="235" y="145"/>
                  <a:pt x="233" y="153"/>
                </a:cubicBezTo>
                <a:cubicBezTo>
                  <a:pt x="219" y="151"/>
                  <a:pt x="219" y="151"/>
                  <a:pt x="219" y="151"/>
                </a:cubicBezTo>
                <a:cubicBezTo>
                  <a:pt x="218" y="154"/>
                  <a:pt x="217" y="157"/>
                  <a:pt x="216" y="160"/>
                </a:cubicBezTo>
                <a:cubicBezTo>
                  <a:pt x="228" y="167"/>
                  <a:pt x="228" y="167"/>
                  <a:pt x="228" y="167"/>
                </a:cubicBezTo>
                <a:cubicBezTo>
                  <a:pt x="224" y="175"/>
                  <a:pt x="220" y="183"/>
                  <a:pt x="214" y="190"/>
                </a:cubicBezTo>
                <a:cubicBezTo>
                  <a:pt x="202" y="183"/>
                  <a:pt x="202" y="183"/>
                  <a:pt x="202" y="183"/>
                </a:cubicBezTo>
                <a:cubicBezTo>
                  <a:pt x="200" y="186"/>
                  <a:pt x="198" y="189"/>
                  <a:pt x="196" y="191"/>
                </a:cubicBezTo>
                <a:cubicBezTo>
                  <a:pt x="205" y="202"/>
                  <a:pt x="205" y="202"/>
                  <a:pt x="205" y="202"/>
                </a:cubicBezTo>
                <a:cubicBezTo>
                  <a:pt x="199" y="208"/>
                  <a:pt x="192" y="214"/>
                  <a:pt x="185" y="219"/>
                </a:cubicBezTo>
                <a:close/>
                <a:moveTo>
                  <a:pt x="179" y="212"/>
                </a:moveTo>
                <a:cubicBezTo>
                  <a:pt x="176" y="208"/>
                  <a:pt x="176" y="208"/>
                  <a:pt x="176" y="208"/>
                </a:cubicBezTo>
                <a:cubicBezTo>
                  <a:pt x="173" y="210"/>
                  <a:pt x="170" y="212"/>
                  <a:pt x="167" y="213"/>
                </a:cubicBezTo>
                <a:cubicBezTo>
                  <a:pt x="171" y="226"/>
                  <a:pt x="171" y="226"/>
                  <a:pt x="171" y="226"/>
                </a:cubicBezTo>
                <a:cubicBezTo>
                  <a:pt x="165" y="229"/>
                  <a:pt x="159" y="232"/>
                  <a:pt x="153" y="234"/>
                </a:cubicBezTo>
                <a:cubicBezTo>
                  <a:pt x="153" y="206"/>
                  <a:pt x="153" y="206"/>
                  <a:pt x="153" y="206"/>
                </a:cubicBezTo>
                <a:cubicBezTo>
                  <a:pt x="155" y="205"/>
                  <a:pt x="158" y="204"/>
                  <a:pt x="160" y="203"/>
                </a:cubicBezTo>
                <a:cubicBezTo>
                  <a:pt x="153" y="190"/>
                  <a:pt x="153" y="190"/>
                  <a:pt x="153" y="190"/>
                </a:cubicBezTo>
                <a:cubicBezTo>
                  <a:pt x="153" y="168"/>
                  <a:pt x="153" y="168"/>
                  <a:pt x="153" y="168"/>
                </a:cubicBezTo>
                <a:cubicBezTo>
                  <a:pt x="170" y="197"/>
                  <a:pt x="170" y="197"/>
                  <a:pt x="170" y="197"/>
                </a:cubicBezTo>
                <a:cubicBezTo>
                  <a:pt x="173" y="195"/>
                  <a:pt x="176" y="193"/>
                  <a:pt x="179" y="191"/>
                </a:cubicBezTo>
                <a:cubicBezTo>
                  <a:pt x="179" y="212"/>
                  <a:pt x="179" y="212"/>
                  <a:pt x="179" y="212"/>
                </a:cubicBezTo>
                <a:close/>
                <a:moveTo>
                  <a:pt x="153" y="5"/>
                </a:moveTo>
                <a:cubicBezTo>
                  <a:pt x="159" y="7"/>
                  <a:pt x="165" y="10"/>
                  <a:pt x="171" y="13"/>
                </a:cubicBezTo>
                <a:cubicBezTo>
                  <a:pt x="167" y="26"/>
                  <a:pt x="167" y="26"/>
                  <a:pt x="167" y="26"/>
                </a:cubicBezTo>
                <a:cubicBezTo>
                  <a:pt x="170" y="27"/>
                  <a:pt x="173" y="29"/>
                  <a:pt x="176" y="31"/>
                </a:cubicBezTo>
                <a:cubicBezTo>
                  <a:pt x="179" y="27"/>
                  <a:pt x="179" y="27"/>
                  <a:pt x="179" y="27"/>
                </a:cubicBezTo>
                <a:cubicBezTo>
                  <a:pt x="179" y="48"/>
                  <a:pt x="179" y="48"/>
                  <a:pt x="179" y="48"/>
                </a:cubicBezTo>
                <a:cubicBezTo>
                  <a:pt x="176" y="46"/>
                  <a:pt x="173" y="44"/>
                  <a:pt x="170" y="42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53" y="49"/>
                  <a:pt x="153" y="49"/>
                  <a:pt x="153" y="49"/>
                </a:cubicBezTo>
                <a:cubicBezTo>
                  <a:pt x="160" y="36"/>
                  <a:pt x="160" y="36"/>
                  <a:pt x="160" y="36"/>
                </a:cubicBezTo>
                <a:cubicBezTo>
                  <a:pt x="158" y="35"/>
                  <a:pt x="155" y="34"/>
                  <a:pt x="153" y="33"/>
                </a:cubicBezTo>
                <a:cubicBezTo>
                  <a:pt x="153" y="5"/>
                  <a:pt x="153" y="5"/>
                  <a:pt x="153" y="5"/>
                </a:cubicBezTo>
                <a:close/>
                <a:moveTo>
                  <a:pt x="179" y="78"/>
                </a:moveTo>
                <a:cubicBezTo>
                  <a:pt x="179" y="91"/>
                  <a:pt x="179" y="91"/>
                  <a:pt x="179" y="91"/>
                </a:cubicBezTo>
                <a:cubicBezTo>
                  <a:pt x="153" y="106"/>
                  <a:pt x="153" y="106"/>
                  <a:pt x="153" y="106"/>
                </a:cubicBezTo>
                <a:cubicBezTo>
                  <a:pt x="153" y="93"/>
                  <a:pt x="153" y="93"/>
                  <a:pt x="153" y="93"/>
                </a:cubicBezTo>
                <a:cubicBezTo>
                  <a:pt x="179" y="78"/>
                  <a:pt x="179" y="78"/>
                  <a:pt x="179" y="78"/>
                </a:cubicBezTo>
                <a:close/>
                <a:moveTo>
                  <a:pt x="179" y="114"/>
                </a:moveTo>
                <a:cubicBezTo>
                  <a:pt x="179" y="125"/>
                  <a:pt x="179" y="125"/>
                  <a:pt x="179" y="125"/>
                </a:cubicBezTo>
                <a:cubicBezTo>
                  <a:pt x="153" y="125"/>
                  <a:pt x="153" y="125"/>
                  <a:pt x="153" y="125"/>
                </a:cubicBezTo>
                <a:cubicBezTo>
                  <a:pt x="153" y="114"/>
                  <a:pt x="153" y="114"/>
                  <a:pt x="153" y="114"/>
                </a:cubicBezTo>
                <a:cubicBezTo>
                  <a:pt x="179" y="114"/>
                  <a:pt x="179" y="114"/>
                  <a:pt x="179" y="114"/>
                </a:cubicBezTo>
                <a:close/>
                <a:moveTo>
                  <a:pt x="179" y="148"/>
                </a:moveTo>
                <a:cubicBezTo>
                  <a:pt x="179" y="161"/>
                  <a:pt x="179" y="161"/>
                  <a:pt x="179" y="161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53" y="133"/>
                  <a:pt x="153" y="133"/>
                  <a:pt x="153" y="133"/>
                </a:cubicBezTo>
                <a:lnTo>
                  <a:pt x="179" y="148"/>
                </a:lnTo>
                <a:close/>
                <a:moveTo>
                  <a:pt x="153" y="234"/>
                </a:moveTo>
                <a:cubicBezTo>
                  <a:pt x="151" y="234"/>
                  <a:pt x="149" y="235"/>
                  <a:pt x="147" y="235"/>
                </a:cubicBezTo>
                <a:cubicBezTo>
                  <a:pt x="142" y="223"/>
                  <a:pt x="142" y="223"/>
                  <a:pt x="142" y="223"/>
                </a:cubicBezTo>
                <a:cubicBezTo>
                  <a:pt x="142" y="210"/>
                  <a:pt x="142" y="210"/>
                  <a:pt x="142" y="210"/>
                </a:cubicBezTo>
                <a:cubicBezTo>
                  <a:pt x="146" y="209"/>
                  <a:pt x="149" y="207"/>
                  <a:pt x="153" y="206"/>
                </a:cubicBezTo>
                <a:cubicBezTo>
                  <a:pt x="153" y="234"/>
                  <a:pt x="153" y="234"/>
                  <a:pt x="153" y="234"/>
                </a:cubicBezTo>
                <a:close/>
                <a:moveTo>
                  <a:pt x="142" y="16"/>
                </a:moveTo>
                <a:cubicBezTo>
                  <a:pt x="147" y="4"/>
                  <a:pt x="147" y="4"/>
                  <a:pt x="147" y="4"/>
                </a:cubicBezTo>
                <a:cubicBezTo>
                  <a:pt x="149" y="4"/>
                  <a:pt x="151" y="5"/>
                  <a:pt x="153" y="5"/>
                </a:cubicBezTo>
                <a:cubicBezTo>
                  <a:pt x="153" y="33"/>
                  <a:pt x="153" y="33"/>
                  <a:pt x="153" y="33"/>
                </a:cubicBezTo>
                <a:cubicBezTo>
                  <a:pt x="149" y="31"/>
                  <a:pt x="146" y="30"/>
                  <a:pt x="142" y="29"/>
                </a:cubicBezTo>
                <a:cubicBezTo>
                  <a:pt x="142" y="16"/>
                  <a:pt x="142" y="16"/>
                  <a:pt x="142" y="16"/>
                </a:cubicBezTo>
                <a:close/>
                <a:moveTo>
                  <a:pt x="153" y="49"/>
                </a:moveTo>
                <a:cubicBezTo>
                  <a:pt x="153" y="71"/>
                  <a:pt x="153" y="71"/>
                  <a:pt x="153" y="71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53" y="49"/>
                  <a:pt x="153" y="49"/>
                  <a:pt x="153" y="49"/>
                </a:cubicBezTo>
                <a:close/>
                <a:moveTo>
                  <a:pt x="153" y="93"/>
                </a:moveTo>
                <a:cubicBezTo>
                  <a:pt x="153" y="106"/>
                  <a:pt x="153" y="106"/>
                  <a:pt x="153" y="106"/>
                </a:cubicBezTo>
                <a:cubicBezTo>
                  <a:pt x="146" y="110"/>
                  <a:pt x="146" y="110"/>
                  <a:pt x="146" y="110"/>
                </a:cubicBezTo>
                <a:cubicBezTo>
                  <a:pt x="146" y="111"/>
                  <a:pt x="146" y="113"/>
                  <a:pt x="147" y="114"/>
                </a:cubicBezTo>
                <a:cubicBezTo>
                  <a:pt x="153" y="114"/>
                  <a:pt x="153" y="114"/>
                  <a:pt x="153" y="114"/>
                </a:cubicBezTo>
                <a:cubicBezTo>
                  <a:pt x="153" y="125"/>
                  <a:pt x="153" y="125"/>
                  <a:pt x="153" y="125"/>
                </a:cubicBezTo>
                <a:cubicBezTo>
                  <a:pt x="147" y="125"/>
                  <a:pt x="147" y="125"/>
                  <a:pt x="147" y="125"/>
                </a:cubicBezTo>
                <a:cubicBezTo>
                  <a:pt x="146" y="126"/>
                  <a:pt x="146" y="127"/>
                  <a:pt x="146" y="129"/>
                </a:cubicBezTo>
                <a:cubicBezTo>
                  <a:pt x="153" y="133"/>
                  <a:pt x="153" y="133"/>
                  <a:pt x="153" y="133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42" y="140"/>
                  <a:pt x="142" y="140"/>
                  <a:pt x="142" y="140"/>
                </a:cubicBezTo>
                <a:cubicBezTo>
                  <a:pt x="142" y="99"/>
                  <a:pt x="142" y="99"/>
                  <a:pt x="142" y="99"/>
                </a:cubicBezTo>
                <a:cubicBezTo>
                  <a:pt x="153" y="93"/>
                  <a:pt x="153" y="93"/>
                  <a:pt x="153" y="93"/>
                </a:cubicBezTo>
                <a:close/>
                <a:moveTo>
                  <a:pt x="153" y="168"/>
                </a:moveTo>
                <a:cubicBezTo>
                  <a:pt x="153" y="190"/>
                  <a:pt x="153" y="190"/>
                  <a:pt x="153" y="190"/>
                </a:cubicBezTo>
                <a:cubicBezTo>
                  <a:pt x="142" y="172"/>
                  <a:pt x="142" y="172"/>
                  <a:pt x="142" y="172"/>
                </a:cubicBezTo>
                <a:cubicBezTo>
                  <a:pt x="142" y="149"/>
                  <a:pt x="142" y="149"/>
                  <a:pt x="142" y="149"/>
                </a:cubicBezTo>
                <a:lnTo>
                  <a:pt x="153" y="168"/>
                </a:lnTo>
                <a:close/>
                <a:moveTo>
                  <a:pt x="142" y="223"/>
                </a:moveTo>
                <a:cubicBezTo>
                  <a:pt x="142" y="222"/>
                  <a:pt x="142" y="222"/>
                  <a:pt x="142" y="222"/>
                </a:cubicBezTo>
                <a:cubicBezTo>
                  <a:pt x="139" y="223"/>
                  <a:pt x="135" y="224"/>
                  <a:pt x="132" y="224"/>
                </a:cubicBezTo>
                <a:cubicBezTo>
                  <a:pt x="132" y="238"/>
                  <a:pt x="132" y="238"/>
                  <a:pt x="132" y="238"/>
                </a:cubicBezTo>
                <a:cubicBezTo>
                  <a:pt x="127" y="238"/>
                  <a:pt x="123" y="239"/>
                  <a:pt x="118" y="239"/>
                </a:cubicBezTo>
                <a:cubicBezTo>
                  <a:pt x="118" y="138"/>
                  <a:pt x="118" y="138"/>
                  <a:pt x="118" y="138"/>
                </a:cubicBezTo>
                <a:cubicBezTo>
                  <a:pt x="129" y="138"/>
                  <a:pt x="137" y="130"/>
                  <a:pt x="137" y="119"/>
                </a:cubicBezTo>
                <a:cubicBezTo>
                  <a:pt x="137" y="109"/>
                  <a:pt x="129" y="101"/>
                  <a:pt x="118" y="101"/>
                </a:cubicBezTo>
                <a:cubicBezTo>
                  <a:pt x="118" y="0"/>
                  <a:pt x="118" y="0"/>
                  <a:pt x="118" y="0"/>
                </a:cubicBezTo>
                <a:cubicBezTo>
                  <a:pt x="123" y="0"/>
                  <a:pt x="127" y="1"/>
                  <a:pt x="132" y="1"/>
                </a:cubicBezTo>
                <a:cubicBezTo>
                  <a:pt x="132" y="15"/>
                  <a:pt x="132" y="15"/>
                  <a:pt x="132" y="15"/>
                </a:cubicBezTo>
                <a:cubicBezTo>
                  <a:pt x="135" y="15"/>
                  <a:pt x="139" y="16"/>
                  <a:pt x="142" y="17"/>
                </a:cubicBezTo>
                <a:cubicBezTo>
                  <a:pt x="142" y="16"/>
                  <a:pt x="142" y="16"/>
                  <a:pt x="142" y="16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6" y="28"/>
                  <a:pt x="130" y="27"/>
                  <a:pt x="124" y="26"/>
                </a:cubicBezTo>
                <a:cubicBezTo>
                  <a:pt x="124" y="91"/>
                  <a:pt x="124" y="91"/>
                  <a:pt x="124" y="91"/>
                </a:cubicBezTo>
                <a:cubicBezTo>
                  <a:pt x="125" y="92"/>
                  <a:pt x="126" y="92"/>
                  <a:pt x="128" y="92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37" y="98"/>
                  <a:pt x="137" y="98"/>
                  <a:pt x="137" y="98"/>
                </a:cubicBezTo>
                <a:cubicBezTo>
                  <a:pt x="138" y="99"/>
                  <a:pt x="139" y="100"/>
                  <a:pt x="140" y="100"/>
                </a:cubicBezTo>
                <a:cubicBezTo>
                  <a:pt x="142" y="99"/>
                  <a:pt x="142" y="99"/>
                  <a:pt x="142" y="99"/>
                </a:cubicBezTo>
                <a:cubicBezTo>
                  <a:pt x="142" y="140"/>
                  <a:pt x="142" y="140"/>
                  <a:pt x="142" y="140"/>
                </a:cubicBezTo>
                <a:cubicBezTo>
                  <a:pt x="140" y="138"/>
                  <a:pt x="140" y="138"/>
                  <a:pt x="140" y="138"/>
                </a:cubicBezTo>
                <a:cubicBezTo>
                  <a:pt x="139" y="139"/>
                  <a:pt x="138" y="140"/>
                  <a:pt x="137" y="141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2" y="172"/>
                  <a:pt x="142" y="172"/>
                  <a:pt x="142" y="172"/>
                </a:cubicBezTo>
                <a:cubicBezTo>
                  <a:pt x="128" y="147"/>
                  <a:pt x="128" y="147"/>
                  <a:pt x="128" y="147"/>
                </a:cubicBezTo>
                <a:cubicBezTo>
                  <a:pt x="126" y="147"/>
                  <a:pt x="125" y="147"/>
                  <a:pt x="124" y="148"/>
                </a:cubicBezTo>
                <a:cubicBezTo>
                  <a:pt x="124" y="212"/>
                  <a:pt x="124" y="212"/>
                  <a:pt x="124" y="212"/>
                </a:cubicBezTo>
                <a:cubicBezTo>
                  <a:pt x="130" y="212"/>
                  <a:pt x="136" y="211"/>
                  <a:pt x="142" y="210"/>
                </a:cubicBezTo>
                <a:lnTo>
                  <a:pt x="142" y="223"/>
                </a:lnTo>
                <a:close/>
                <a:moveTo>
                  <a:pt x="118" y="239"/>
                </a:moveTo>
                <a:cubicBezTo>
                  <a:pt x="114" y="239"/>
                  <a:pt x="110" y="238"/>
                  <a:pt x="105" y="238"/>
                </a:cubicBezTo>
                <a:cubicBezTo>
                  <a:pt x="105" y="224"/>
                  <a:pt x="105" y="224"/>
                  <a:pt x="105" y="224"/>
                </a:cubicBezTo>
                <a:cubicBezTo>
                  <a:pt x="102" y="224"/>
                  <a:pt x="98" y="223"/>
                  <a:pt x="95" y="222"/>
                </a:cubicBezTo>
                <a:cubicBezTo>
                  <a:pt x="95" y="223"/>
                  <a:pt x="95" y="223"/>
                  <a:pt x="95" y="223"/>
                </a:cubicBezTo>
                <a:cubicBezTo>
                  <a:pt x="95" y="210"/>
                  <a:pt x="95" y="210"/>
                  <a:pt x="95" y="210"/>
                </a:cubicBezTo>
                <a:cubicBezTo>
                  <a:pt x="101" y="211"/>
                  <a:pt x="107" y="212"/>
                  <a:pt x="113" y="212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2" y="147"/>
                  <a:pt x="110" y="147"/>
                  <a:pt x="109" y="147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49"/>
                  <a:pt x="95" y="149"/>
                  <a:pt x="95" y="149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99" y="140"/>
                  <a:pt x="98" y="139"/>
                  <a:pt x="97" y="138"/>
                </a:cubicBezTo>
                <a:cubicBezTo>
                  <a:pt x="95" y="140"/>
                  <a:pt x="95" y="140"/>
                  <a:pt x="95" y="140"/>
                </a:cubicBezTo>
                <a:cubicBezTo>
                  <a:pt x="95" y="99"/>
                  <a:pt x="95" y="99"/>
                  <a:pt x="95" y="99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98" y="100"/>
                  <a:pt x="99" y="99"/>
                  <a:pt x="99" y="98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67"/>
                  <a:pt x="95" y="67"/>
                  <a:pt x="95" y="67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10" y="92"/>
                  <a:pt x="112" y="92"/>
                  <a:pt x="113" y="91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07" y="27"/>
                  <a:pt x="101" y="28"/>
                  <a:pt x="95" y="29"/>
                </a:cubicBezTo>
                <a:cubicBezTo>
                  <a:pt x="95" y="16"/>
                  <a:pt x="95" y="16"/>
                  <a:pt x="95" y="16"/>
                </a:cubicBezTo>
                <a:cubicBezTo>
                  <a:pt x="95" y="17"/>
                  <a:pt x="95" y="17"/>
                  <a:pt x="95" y="17"/>
                </a:cubicBezTo>
                <a:cubicBezTo>
                  <a:pt x="98" y="16"/>
                  <a:pt x="102" y="15"/>
                  <a:pt x="105" y="15"/>
                </a:cubicBezTo>
                <a:cubicBezTo>
                  <a:pt x="105" y="1"/>
                  <a:pt x="105" y="1"/>
                  <a:pt x="105" y="1"/>
                </a:cubicBezTo>
                <a:cubicBezTo>
                  <a:pt x="110" y="1"/>
                  <a:pt x="114" y="0"/>
                  <a:pt x="118" y="0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08" y="101"/>
                  <a:pt x="100" y="109"/>
                  <a:pt x="100" y="119"/>
                </a:cubicBezTo>
                <a:cubicBezTo>
                  <a:pt x="100" y="130"/>
                  <a:pt x="108" y="138"/>
                  <a:pt x="118" y="138"/>
                </a:cubicBezTo>
                <a:lnTo>
                  <a:pt x="118" y="239"/>
                </a:lnTo>
                <a:close/>
                <a:moveTo>
                  <a:pt x="95" y="223"/>
                </a:moveTo>
                <a:cubicBezTo>
                  <a:pt x="90" y="235"/>
                  <a:pt x="90" y="235"/>
                  <a:pt x="90" y="235"/>
                </a:cubicBezTo>
                <a:cubicBezTo>
                  <a:pt x="88" y="235"/>
                  <a:pt x="86" y="234"/>
                  <a:pt x="84" y="234"/>
                </a:cubicBezTo>
                <a:cubicBezTo>
                  <a:pt x="84" y="206"/>
                  <a:pt x="84" y="206"/>
                  <a:pt x="84" y="206"/>
                </a:cubicBezTo>
                <a:cubicBezTo>
                  <a:pt x="88" y="207"/>
                  <a:pt x="91" y="209"/>
                  <a:pt x="95" y="210"/>
                </a:cubicBezTo>
                <a:cubicBezTo>
                  <a:pt x="95" y="223"/>
                  <a:pt x="95" y="223"/>
                  <a:pt x="95" y="223"/>
                </a:cubicBezTo>
                <a:close/>
                <a:moveTo>
                  <a:pt x="84" y="5"/>
                </a:moveTo>
                <a:cubicBezTo>
                  <a:pt x="86" y="5"/>
                  <a:pt x="88" y="4"/>
                  <a:pt x="90" y="4"/>
                </a:cubicBezTo>
                <a:cubicBezTo>
                  <a:pt x="95" y="16"/>
                  <a:pt x="95" y="16"/>
                  <a:pt x="95" y="16"/>
                </a:cubicBezTo>
                <a:cubicBezTo>
                  <a:pt x="95" y="29"/>
                  <a:pt x="95" y="29"/>
                  <a:pt x="95" y="29"/>
                </a:cubicBezTo>
                <a:cubicBezTo>
                  <a:pt x="91" y="30"/>
                  <a:pt x="88" y="31"/>
                  <a:pt x="84" y="33"/>
                </a:cubicBezTo>
                <a:cubicBezTo>
                  <a:pt x="84" y="5"/>
                  <a:pt x="84" y="5"/>
                  <a:pt x="84" y="5"/>
                </a:cubicBezTo>
                <a:close/>
                <a:moveTo>
                  <a:pt x="95" y="67"/>
                </a:moveTo>
                <a:cubicBezTo>
                  <a:pt x="95" y="90"/>
                  <a:pt x="95" y="90"/>
                  <a:pt x="95" y="90"/>
                </a:cubicBezTo>
                <a:cubicBezTo>
                  <a:pt x="84" y="71"/>
                  <a:pt x="84" y="71"/>
                  <a:pt x="84" y="71"/>
                </a:cubicBezTo>
                <a:cubicBezTo>
                  <a:pt x="84" y="49"/>
                  <a:pt x="84" y="49"/>
                  <a:pt x="84" y="49"/>
                </a:cubicBezTo>
                <a:cubicBezTo>
                  <a:pt x="95" y="67"/>
                  <a:pt x="95" y="67"/>
                  <a:pt x="95" y="67"/>
                </a:cubicBezTo>
                <a:close/>
                <a:moveTo>
                  <a:pt x="95" y="99"/>
                </a:moveTo>
                <a:cubicBezTo>
                  <a:pt x="95" y="140"/>
                  <a:pt x="95" y="140"/>
                  <a:pt x="95" y="140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33"/>
                  <a:pt x="84" y="133"/>
                  <a:pt x="84" y="133"/>
                </a:cubicBezTo>
                <a:cubicBezTo>
                  <a:pt x="91" y="129"/>
                  <a:pt x="91" y="129"/>
                  <a:pt x="91" y="129"/>
                </a:cubicBezTo>
                <a:cubicBezTo>
                  <a:pt x="91" y="127"/>
                  <a:pt x="91" y="126"/>
                  <a:pt x="90" y="125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1" y="113"/>
                  <a:pt x="91" y="111"/>
                  <a:pt x="91" y="110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4" y="93"/>
                  <a:pt x="84" y="93"/>
                  <a:pt x="84" y="93"/>
                </a:cubicBezTo>
                <a:cubicBezTo>
                  <a:pt x="95" y="99"/>
                  <a:pt x="95" y="99"/>
                  <a:pt x="95" y="99"/>
                </a:cubicBezTo>
                <a:close/>
                <a:moveTo>
                  <a:pt x="95" y="149"/>
                </a:moveTo>
                <a:cubicBezTo>
                  <a:pt x="95" y="172"/>
                  <a:pt x="95" y="172"/>
                  <a:pt x="95" y="172"/>
                </a:cubicBezTo>
                <a:cubicBezTo>
                  <a:pt x="84" y="190"/>
                  <a:pt x="84" y="190"/>
                  <a:pt x="84" y="190"/>
                </a:cubicBezTo>
                <a:cubicBezTo>
                  <a:pt x="84" y="168"/>
                  <a:pt x="84" y="168"/>
                  <a:pt x="84" y="168"/>
                </a:cubicBezTo>
                <a:lnTo>
                  <a:pt x="95" y="149"/>
                </a:lnTo>
                <a:close/>
                <a:moveTo>
                  <a:pt x="84" y="234"/>
                </a:moveTo>
                <a:cubicBezTo>
                  <a:pt x="78" y="232"/>
                  <a:pt x="71" y="229"/>
                  <a:pt x="66" y="226"/>
                </a:cubicBezTo>
                <a:cubicBezTo>
                  <a:pt x="70" y="213"/>
                  <a:pt x="70" y="213"/>
                  <a:pt x="70" y="213"/>
                </a:cubicBezTo>
                <a:cubicBezTo>
                  <a:pt x="67" y="212"/>
                  <a:pt x="64" y="210"/>
                  <a:pt x="61" y="208"/>
                </a:cubicBezTo>
                <a:cubicBezTo>
                  <a:pt x="58" y="212"/>
                  <a:pt x="58" y="212"/>
                  <a:pt x="58" y="212"/>
                </a:cubicBezTo>
                <a:cubicBezTo>
                  <a:pt x="58" y="191"/>
                  <a:pt x="58" y="191"/>
                  <a:pt x="58" y="191"/>
                </a:cubicBezTo>
                <a:cubicBezTo>
                  <a:pt x="61" y="193"/>
                  <a:pt x="64" y="195"/>
                  <a:pt x="67" y="197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84" y="190"/>
                  <a:pt x="84" y="190"/>
                  <a:pt x="84" y="190"/>
                </a:cubicBezTo>
                <a:cubicBezTo>
                  <a:pt x="77" y="203"/>
                  <a:pt x="77" y="203"/>
                  <a:pt x="77" y="203"/>
                </a:cubicBezTo>
                <a:cubicBezTo>
                  <a:pt x="79" y="204"/>
                  <a:pt x="82" y="205"/>
                  <a:pt x="84" y="206"/>
                </a:cubicBezTo>
                <a:cubicBezTo>
                  <a:pt x="84" y="234"/>
                  <a:pt x="84" y="234"/>
                  <a:pt x="84" y="234"/>
                </a:cubicBezTo>
                <a:close/>
                <a:moveTo>
                  <a:pt x="58" y="27"/>
                </a:moveTo>
                <a:cubicBezTo>
                  <a:pt x="61" y="31"/>
                  <a:pt x="61" y="31"/>
                  <a:pt x="61" y="31"/>
                </a:cubicBezTo>
                <a:cubicBezTo>
                  <a:pt x="64" y="29"/>
                  <a:pt x="67" y="27"/>
                  <a:pt x="70" y="26"/>
                </a:cubicBezTo>
                <a:cubicBezTo>
                  <a:pt x="66" y="13"/>
                  <a:pt x="66" y="13"/>
                  <a:pt x="66" y="13"/>
                </a:cubicBezTo>
                <a:cubicBezTo>
                  <a:pt x="71" y="10"/>
                  <a:pt x="78" y="7"/>
                  <a:pt x="84" y="5"/>
                </a:cubicBezTo>
                <a:cubicBezTo>
                  <a:pt x="84" y="33"/>
                  <a:pt x="84" y="33"/>
                  <a:pt x="84" y="33"/>
                </a:cubicBezTo>
                <a:cubicBezTo>
                  <a:pt x="82" y="34"/>
                  <a:pt x="79" y="35"/>
                  <a:pt x="77" y="36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71"/>
                  <a:pt x="84" y="71"/>
                  <a:pt x="84" y="71"/>
                </a:cubicBezTo>
                <a:cubicBezTo>
                  <a:pt x="67" y="42"/>
                  <a:pt x="67" y="42"/>
                  <a:pt x="67" y="42"/>
                </a:cubicBezTo>
                <a:cubicBezTo>
                  <a:pt x="64" y="44"/>
                  <a:pt x="61" y="46"/>
                  <a:pt x="58" y="48"/>
                </a:cubicBezTo>
                <a:cubicBezTo>
                  <a:pt x="58" y="27"/>
                  <a:pt x="58" y="27"/>
                  <a:pt x="58" y="27"/>
                </a:cubicBezTo>
                <a:close/>
                <a:moveTo>
                  <a:pt x="84" y="93"/>
                </a:moveTo>
                <a:cubicBezTo>
                  <a:pt x="84" y="106"/>
                  <a:pt x="84" y="106"/>
                  <a:pt x="84" y="106"/>
                </a:cubicBezTo>
                <a:cubicBezTo>
                  <a:pt x="58" y="91"/>
                  <a:pt x="58" y="91"/>
                  <a:pt x="58" y="91"/>
                </a:cubicBezTo>
                <a:cubicBezTo>
                  <a:pt x="58" y="78"/>
                  <a:pt x="58" y="78"/>
                  <a:pt x="58" y="78"/>
                </a:cubicBezTo>
                <a:cubicBezTo>
                  <a:pt x="84" y="93"/>
                  <a:pt x="84" y="93"/>
                  <a:pt x="84" y="93"/>
                </a:cubicBezTo>
                <a:close/>
                <a:moveTo>
                  <a:pt x="84" y="114"/>
                </a:moveTo>
                <a:cubicBezTo>
                  <a:pt x="84" y="125"/>
                  <a:pt x="84" y="125"/>
                  <a:pt x="84" y="125"/>
                </a:cubicBezTo>
                <a:cubicBezTo>
                  <a:pt x="58" y="125"/>
                  <a:pt x="58" y="125"/>
                  <a:pt x="58" y="125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84" y="114"/>
                  <a:pt x="84" y="114"/>
                  <a:pt x="84" y="114"/>
                </a:cubicBezTo>
                <a:close/>
                <a:moveTo>
                  <a:pt x="84" y="133"/>
                </a:moveTo>
                <a:cubicBezTo>
                  <a:pt x="84" y="146"/>
                  <a:pt x="84" y="146"/>
                  <a:pt x="84" y="146"/>
                </a:cubicBezTo>
                <a:cubicBezTo>
                  <a:pt x="58" y="161"/>
                  <a:pt x="58" y="161"/>
                  <a:pt x="58" y="161"/>
                </a:cubicBezTo>
                <a:cubicBezTo>
                  <a:pt x="58" y="148"/>
                  <a:pt x="58" y="148"/>
                  <a:pt x="58" y="148"/>
                </a:cubicBezTo>
                <a:lnTo>
                  <a:pt x="84" y="133"/>
                </a:lnTo>
                <a:close/>
                <a:moveTo>
                  <a:pt x="58" y="212"/>
                </a:moveTo>
                <a:cubicBezTo>
                  <a:pt x="52" y="219"/>
                  <a:pt x="52" y="219"/>
                  <a:pt x="52" y="219"/>
                </a:cubicBezTo>
                <a:cubicBezTo>
                  <a:pt x="45" y="214"/>
                  <a:pt x="38" y="208"/>
                  <a:pt x="32" y="202"/>
                </a:cubicBezTo>
                <a:cubicBezTo>
                  <a:pt x="41" y="191"/>
                  <a:pt x="41" y="191"/>
                  <a:pt x="41" y="191"/>
                </a:cubicBezTo>
                <a:cubicBezTo>
                  <a:pt x="39" y="189"/>
                  <a:pt x="37" y="186"/>
                  <a:pt x="35" y="183"/>
                </a:cubicBezTo>
                <a:cubicBezTo>
                  <a:pt x="22" y="190"/>
                  <a:pt x="22" y="190"/>
                  <a:pt x="22" y="190"/>
                </a:cubicBezTo>
                <a:cubicBezTo>
                  <a:pt x="17" y="183"/>
                  <a:pt x="13" y="175"/>
                  <a:pt x="9" y="167"/>
                </a:cubicBezTo>
                <a:cubicBezTo>
                  <a:pt x="21" y="160"/>
                  <a:pt x="21" y="160"/>
                  <a:pt x="21" y="160"/>
                </a:cubicBezTo>
                <a:cubicBezTo>
                  <a:pt x="20" y="157"/>
                  <a:pt x="19" y="154"/>
                  <a:pt x="18" y="151"/>
                </a:cubicBezTo>
                <a:cubicBezTo>
                  <a:pt x="4" y="153"/>
                  <a:pt x="4" y="153"/>
                  <a:pt x="4" y="153"/>
                </a:cubicBezTo>
                <a:cubicBezTo>
                  <a:pt x="2" y="145"/>
                  <a:pt x="0" y="136"/>
                  <a:pt x="0" y="127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3"/>
                  <a:pt x="13" y="121"/>
                  <a:pt x="13" y="119"/>
                </a:cubicBezTo>
                <a:cubicBezTo>
                  <a:pt x="13" y="118"/>
                  <a:pt x="13" y="116"/>
                  <a:pt x="13" y="114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3"/>
                  <a:pt x="2" y="94"/>
                  <a:pt x="4" y="86"/>
                </a:cubicBezTo>
                <a:cubicBezTo>
                  <a:pt x="18" y="88"/>
                  <a:pt x="18" y="88"/>
                  <a:pt x="18" y="88"/>
                </a:cubicBezTo>
                <a:cubicBezTo>
                  <a:pt x="19" y="85"/>
                  <a:pt x="20" y="82"/>
                  <a:pt x="21" y="79"/>
                </a:cubicBezTo>
                <a:cubicBezTo>
                  <a:pt x="9" y="72"/>
                  <a:pt x="9" y="72"/>
                  <a:pt x="9" y="72"/>
                </a:cubicBezTo>
                <a:cubicBezTo>
                  <a:pt x="13" y="64"/>
                  <a:pt x="17" y="56"/>
                  <a:pt x="22" y="49"/>
                </a:cubicBezTo>
                <a:cubicBezTo>
                  <a:pt x="35" y="56"/>
                  <a:pt x="35" y="56"/>
                  <a:pt x="35" y="56"/>
                </a:cubicBezTo>
                <a:cubicBezTo>
                  <a:pt x="37" y="53"/>
                  <a:pt x="39" y="50"/>
                  <a:pt x="41" y="48"/>
                </a:cubicBezTo>
                <a:cubicBezTo>
                  <a:pt x="32" y="37"/>
                  <a:pt x="32" y="37"/>
                  <a:pt x="32" y="37"/>
                </a:cubicBezTo>
                <a:cubicBezTo>
                  <a:pt x="38" y="31"/>
                  <a:pt x="45" y="25"/>
                  <a:pt x="52" y="20"/>
                </a:cubicBezTo>
                <a:cubicBezTo>
                  <a:pt x="58" y="27"/>
                  <a:pt x="58" y="27"/>
                  <a:pt x="58" y="27"/>
                </a:cubicBezTo>
                <a:cubicBezTo>
                  <a:pt x="58" y="48"/>
                  <a:pt x="58" y="48"/>
                  <a:pt x="58" y="48"/>
                </a:cubicBezTo>
                <a:cubicBezTo>
                  <a:pt x="52" y="54"/>
                  <a:pt x="46" y="61"/>
                  <a:pt x="41" y="68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91"/>
                  <a:pt x="58" y="91"/>
                  <a:pt x="58" y="91"/>
                </a:cubicBezTo>
                <a:cubicBezTo>
                  <a:pt x="35" y="78"/>
                  <a:pt x="35" y="78"/>
                  <a:pt x="35" y="78"/>
                </a:cubicBezTo>
                <a:cubicBezTo>
                  <a:pt x="30" y="89"/>
                  <a:pt x="26" y="101"/>
                  <a:pt x="26" y="114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58" y="125"/>
                  <a:pt x="58" y="125"/>
                  <a:pt x="58" y="125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26" y="138"/>
                  <a:pt x="30" y="150"/>
                  <a:pt x="35" y="161"/>
                </a:cubicBezTo>
                <a:cubicBezTo>
                  <a:pt x="58" y="148"/>
                  <a:pt x="58" y="148"/>
                  <a:pt x="58" y="148"/>
                </a:cubicBezTo>
                <a:cubicBezTo>
                  <a:pt x="58" y="161"/>
                  <a:pt x="58" y="161"/>
                  <a:pt x="58" y="161"/>
                </a:cubicBezTo>
                <a:cubicBezTo>
                  <a:pt x="41" y="171"/>
                  <a:pt x="41" y="171"/>
                  <a:pt x="41" y="171"/>
                </a:cubicBezTo>
                <a:cubicBezTo>
                  <a:pt x="46" y="178"/>
                  <a:pt x="52" y="185"/>
                  <a:pt x="58" y="191"/>
                </a:cubicBezTo>
                <a:lnTo>
                  <a:pt x="58" y="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7" name="Freeform 17"/>
          <p:cNvSpPr>
            <a:spLocks noEditPoints="1"/>
          </p:cNvSpPr>
          <p:nvPr/>
        </p:nvSpPr>
        <p:spPr bwMode="auto">
          <a:xfrm>
            <a:off x="11344450" y="4327769"/>
            <a:ext cx="1020630" cy="1071033"/>
          </a:xfrm>
          <a:custGeom>
            <a:avLst/>
            <a:gdLst>
              <a:gd name="T0" fmla="*/ 88 w 99"/>
              <a:gd name="T1" fmla="*/ 17 h 104"/>
              <a:gd name="T2" fmla="*/ 88 w 99"/>
              <a:gd name="T3" fmla="*/ 42 h 104"/>
              <a:gd name="T4" fmla="*/ 99 w 99"/>
              <a:gd name="T5" fmla="*/ 68 h 104"/>
              <a:gd name="T6" fmla="*/ 77 w 99"/>
              <a:gd name="T7" fmla="*/ 81 h 104"/>
              <a:gd name="T8" fmla="*/ 75 w 99"/>
              <a:gd name="T9" fmla="*/ 65 h 104"/>
              <a:gd name="T10" fmla="*/ 76 w 99"/>
              <a:gd name="T11" fmla="*/ 49 h 104"/>
              <a:gd name="T12" fmla="*/ 75 w 99"/>
              <a:gd name="T13" fmla="*/ 38 h 104"/>
              <a:gd name="T14" fmla="*/ 75 w 99"/>
              <a:gd name="T15" fmla="*/ 21 h 104"/>
              <a:gd name="T16" fmla="*/ 72 w 99"/>
              <a:gd name="T17" fmla="*/ 35 h 104"/>
              <a:gd name="T18" fmla="*/ 72 w 99"/>
              <a:gd name="T19" fmla="*/ 85 h 104"/>
              <a:gd name="T20" fmla="*/ 75 w 99"/>
              <a:gd name="T21" fmla="*/ 66 h 104"/>
              <a:gd name="T22" fmla="*/ 75 w 99"/>
              <a:gd name="T23" fmla="*/ 49 h 104"/>
              <a:gd name="T24" fmla="*/ 75 w 99"/>
              <a:gd name="T25" fmla="*/ 54 h 104"/>
              <a:gd name="T26" fmla="*/ 72 w 99"/>
              <a:gd name="T27" fmla="*/ 62 h 104"/>
              <a:gd name="T28" fmla="*/ 75 w 99"/>
              <a:gd name="T29" fmla="*/ 39 h 104"/>
              <a:gd name="T30" fmla="*/ 72 w 99"/>
              <a:gd name="T31" fmla="*/ 35 h 104"/>
              <a:gd name="T32" fmla="*/ 72 w 99"/>
              <a:gd name="T33" fmla="*/ 42 h 104"/>
              <a:gd name="T34" fmla="*/ 70 w 99"/>
              <a:gd name="T35" fmla="*/ 68 h 104"/>
              <a:gd name="T36" fmla="*/ 62 w 99"/>
              <a:gd name="T37" fmla="*/ 90 h 104"/>
              <a:gd name="T38" fmla="*/ 64 w 99"/>
              <a:gd name="T39" fmla="*/ 73 h 104"/>
              <a:gd name="T40" fmla="*/ 64 w 99"/>
              <a:gd name="T41" fmla="*/ 30 h 104"/>
              <a:gd name="T42" fmla="*/ 62 w 99"/>
              <a:gd name="T43" fmla="*/ 14 h 104"/>
              <a:gd name="T44" fmla="*/ 62 w 99"/>
              <a:gd name="T45" fmla="*/ 27 h 104"/>
              <a:gd name="T46" fmla="*/ 62 w 99"/>
              <a:gd name="T47" fmla="*/ 31 h 104"/>
              <a:gd name="T48" fmla="*/ 62 w 99"/>
              <a:gd name="T49" fmla="*/ 76 h 104"/>
              <a:gd name="T50" fmla="*/ 60 w 99"/>
              <a:gd name="T51" fmla="*/ 91 h 104"/>
              <a:gd name="T52" fmla="*/ 49 w 99"/>
              <a:gd name="T53" fmla="*/ 82 h 104"/>
              <a:gd name="T54" fmla="*/ 49 w 99"/>
              <a:gd name="T55" fmla="*/ 64 h 104"/>
              <a:gd name="T56" fmla="*/ 49 w 99"/>
              <a:gd name="T57" fmla="*/ 29 h 104"/>
              <a:gd name="T58" fmla="*/ 49 w 99"/>
              <a:gd name="T59" fmla="*/ 0 h 104"/>
              <a:gd name="T60" fmla="*/ 49 w 99"/>
              <a:gd name="T61" fmla="*/ 104 h 104"/>
              <a:gd name="T62" fmla="*/ 37 w 99"/>
              <a:gd name="T63" fmla="*/ 90 h 104"/>
              <a:gd name="T64" fmla="*/ 38 w 99"/>
              <a:gd name="T65" fmla="*/ 73 h 104"/>
              <a:gd name="T66" fmla="*/ 37 w 99"/>
              <a:gd name="T67" fmla="*/ 30 h 104"/>
              <a:gd name="T68" fmla="*/ 37 w 99"/>
              <a:gd name="T69" fmla="*/ 14 h 104"/>
              <a:gd name="T70" fmla="*/ 49 w 99"/>
              <a:gd name="T71" fmla="*/ 0 h 104"/>
              <a:gd name="T72" fmla="*/ 49 w 99"/>
              <a:gd name="T73" fmla="*/ 29 h 104"/>
              <a:gd name="T74" fmla="*/ 49 w 99"/>
              <a:gd name="T75" fmla="*/ 64 h 104"/>
              <a:gd name="T76" fmla="*/ 49 w 99"/>
              <a:gd name="T77" fmla="*/ 82 h 104"/>
              <a:gd name="T78" fmla="*/ 26 w 99"/>
              <a:gd name="T79" fmla="*/ 85 h 104"/>
              <a:gd name="T80" fmla="*/ 29 w 99"/>
              <a:gd name="T81" fmla="*/ 63 h 104"/>
              <a:gd name="T82" fmla="*/ 29 w 99"/>
              <a:gd name="T83" fmla="*/ 41 h 104"/>
              <a:gd name="T84" fmla="*/ 26 w 99"/>
              <a:gd name="T85" fmla="*/ 19 h 104"/>
              <a:gd name="T86" fmla="*/ 34 w 99"/>
              <a:gd name="T87" fmla="*/ 28 h 104"/>
              <a:gd name="T88" fmla="*/ 37 w 99"/>
              <a:gd name="T89" fmla="*/ 73 h 104"/>
              <a:gd name="T90" fmla="*/ 37 w 99"/>
              <a:gd name="T91" fmla="*/ 77 h 104"/>
              <a:gd name="T92" fmla="*/ 23 w 99"/>
              <a:gd name="T93" fmla="*/ 82 h 104"/>
              <a:gd name="T94" fmla="*/ 26 w 99"/>
              <a:gd name="T95" fmla="*/ 69 h 104"/>
              <a:gd name="T96" fmla="*/ 26 w 99"/>
              <a:gd name="T97" fmla="*/ 19 h 104"/>
              <a:gd name="T98" fmla="*/ 23 w 99"/>
              <a:gd name="T99" fmla="*/ 38 h 104"/>
              <a:gd name="T100" fmla="*/ 26 w 99"/>
              <a:gd name="T101" fmla="*/ 62 h 104"/>
              <a:gd name="T102" fmla="*/ 23 w 99"/>
              <a:gd name="T103" fmla="*/ 55 h 104"/>
              <a:gd name="T104" fmla="*/ 23 w 99"/>
              <a:gd name="T105" fmla="*/ 50 h 104"/>
              <a:gd name="T106" fmla="*/ 26 w 99"/>
              <a:gd name="T107" fmla="*/ 42 h 104"/>
              <a:gd name="T108" fmla="*/ 11 w 99"/>
              <a:gd name="T109" fmla="*/ 87 h 104"/>
              <a:gd name="T110" fmla="*/ 10 w 99"/>
              <a:gd name="T111" fmla="*/ 62 h 104"/>
              <a:gd name="T112" fmla="*/ 0 w 99"/>
              <a:gd name="T113" fmla="*/ 36 h 104"/>
              <a:gd name="T114" fmla="*/ 21 w 99"/>
              <a:gd name="T115" fmla="*/ 23 h 104"/>
              <a:gd name="T116" fmla="*/ 23 w 99"/>
              <a:gd name="T117" fmla="*/ 39 h 104"/>
              <a:gd name="T118" fmla="*/ 22 w 99"/>
              <a:gd name="T119" fmla="*/ 54 h 104"/>
              <a:gd name="T120" fmla="*/ 23 w 99"/>
              <a:gd name="T121" fmla="*/ 6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" h="104">
                <a:moveTo>
                  <a:pt x="75" y="21"/>
                </a:moveTo>
                <a:cubicBezTo>
                  <a:pt x="76" y="22"/>
                  <a:pt x="77" y="23"/>
                  <a:pt x="77" y="23"/>
                </a:cubicBezTo>
                <a:cubicBezTo>
                  <a:pt x="88" y="17"/>
                  <a:pt x="88" y="17"/>
                  <a:pt x="88" y="17"/>
                </a:cubicBezTo>
                <a:cubicBezTo>
                  <a:pt x="90" y="20"/>
                  <a:pt x="92" y="23"/>
                  <a:pt x="94" y="26"/>
                </a:cubicBezTo>
                <a:cubicBezTo>
                  <a:pt x="96" y="29"/>
                  <a:pt x="98" y="32"/>
                  <a:pt x="99" y="36"/>
                </a:cubicBezTo>
                <a:cubicBezTo>
                  <a:pt x="88" y="42"/>
                  <a:pt x="88" y="42"/>
                  <a:pt x="88" y="42"/>
                </a:cubicBezTo>
                <a:cubicBezTo>
                  <a:pt x="89" y="45"/>
                  <a:pt x="89" y="49"/>
                  <a:pt x="89" y="52"/>
                </a:cubicBezTo>
                <a:cubicBezTo>
                  <a:pt x="89" y="55"/>
                  <a:pt x="89" y="59"/>
                  <a:pt x="88" y="62"/>
                </a:cubicBezTo>
                <a:cubicBezTo>
                  <a:pt x="99" y="68"/>
                  <a:pt x="99" y="68"/>
                  <a:pt x="99" y="68"/>
                </a:cubicBezTo>
                <a:cubicBezTo>
                  <a:pt x="98" y="71"/>
                  <a:pt x="96" y="75"/>
                  <a:pt x="94" y="78"/>
                </a:cubicBezTo>
                <a:cubicBezTo>
                  <a:pt x="92" y="81"/>
                  <a:pt x="90" y="84"/>
                  <a:pt x="88" y="87"/>
                </a:cubicBezTo>
                <a:cubicBezTo>
                  <a:pt x="77" y="81"/>
                  <a:pt x="77" y="81"/>
                  <a:pt x="77" y="81"/>
                </a:cubicBezTo>
                <a:cubicBezTo>
                  <a:pt x="77" y="81"/>
                  <a:pt x="76" y="82"/>
                  <a:pt x="75" y="82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65"/>
                  <a:pt x="75" y="65"/>
                  <a:pt x="75" y="65"/>
                </a:cubicBezTo>
                <a:cubicBezTo>
                  <a:pt x="75" y="54"/>
                  <a:pt x="75" y="54"/>
                  <a:pt x="75" y="54"/>
                </a:cubicBezTo>
                <a:cubicBezTo>
                  <a:pt x="76" y="54"/>
                  <a:pt x="77" y="53"/>
                  <a:pt x="77" y="52"/>
                </a:cubicBezTo>
                <a:cubicBezTo>
                  <a:pt x="78" y="51"/>
                  <a:pt x="78" y="50"/>
                  <a:pt x="76" y="49"/>
                </a:cubicBezTo>
                <a:cubicBezTo>
                  <a:pt x="76" y="49"/>
                  <a:pt x="76" y="49"/>
                  <a:pt x="75" y="49"/>
                </a:cubicBezTo>
                <a:cubicBezTo>
                  <a:pt x="75" y="39"/>
                  <a:pt x="75" y="39"/>
                  <a:pt x="75" y="39"/>
                </a:cubicBezTo>
                <a:cubicBezTo>
                  <a:pt x="75" y="39"/>
                  <a:pt x="75" y="39"/>
                  <a:pt x="75" y="38"/>
                </a:cubicBezTo>
                <a:lnTo>
                  <a:pt x="75" y="21"/>
                </a:lnTo>
                <a:close/>
                <a:moveTo>
                  <a:pt x="72" y="19"/>
                </a:moveTo>
                <a:cubicBezTo>
                  <a:pt x="73" y="20"/>
                  <a:pt x="74" y="21"/>
                  <a:pt x="75" y="21"/>
                </a:cubicBezTo>
                <a:cubicBezTo>
                  <a:pt x="75" y="38"/>
                  <a:pt x="75" y="38"/>
                  <a:pt x="75" y="38"/>
                </a:cubicBezTo>
                <a:cubicBezTo>
                  <a:pt x="75" y="38"/>
                  <a:pt x="75" y="37"/>
                  <a:pt x="75" y="37"/>
                </a:cubicBezTo>
                <a:cubicBezTo>
                  <a:pt x="74" y="36"/>
                  <a:pt x="73" y="35"/>
                  <a:pt x="72" y="35"/>
                </a:cubicBezTo>
                <a:cubicBezTo>
                  <a:pt x="72" y="19"/>
                  <a:pt x="72" y="19"/>
                  <a:pt x="72" y="19"/>
                </a:cubicBezTo>
                <a:close/>
                <a:moveTo>
                  <a:pt x="75" y="82"/>
                </a:moveTo>
                <a:cubicBezTo>
                  <a:pt x="74" y="83"/>
                  <a:pt x="73" y="84"/>
                  <a:pt x="72" y="85"/>
                </a:cubicBezTo>
                <a:cubicBezTo>
                  <a:pt x="72" y="69"/>
                  <a:pt x="72" y="69"/>
                  <a:pt x="72" y="69"/>
                </a:cubicBezTo>
                <a:cubicBezTo>
                  <a:pt x="73" y="69"/>
                  <a:pt x="74" y="68"/>
                  <a:pt x="75" y="67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82"/>
                  <a:pt x="75" y="82"/>
                  <a:pt x="75" y="82"/>
                </a:cubicBezTo>
                <a:close/>
                <a:moveTo>
                  <a:pt x="75" y="39"/>
                </a:moveTo>
                <a:cubicBezTo>
                  <a:pt x="75" y="49"/>
                  <a:pt x="75" y="49"/>
                  <a:pt x="75" y="49"/>
                </a:cubicBezTo>
                <a:cubicBezTo>
                  <a:pt x="75" y="49"/>
                  <a:pt x="74" y="50"/>
                  <a:pt x="74" y="50"/>
                </a:cubicBezTo>
                <a:cubicBezTo>
                  <a:pt x="73" y="51"/>
                  <a:pt x="73" y="53"/>
                  <a:pt x="74" y="53"/>
                </a:cubicBezTo>
                <a:cubicBezTo>
                  <a:pt x="75" y="53"/>
                  <a:pt x="75" y="54"/>
                  <a:pt x="75" y="54"/>
                </a:cubicBezTo>
                <a:cubicBezTo>
                  <a:pt x="75" y="65"/>
                  <a:pt x="75" y="65"/>
                  <a:pt x="75" y="65"/>
                </a:cubicBezTo>
                <a:cubicBezTo>
                  <a:pt x="75" y="64"/>
                  <a:pt x="75" y="63"/>
                  <a:pt x="74" y="62"/>
                </a:cubicBezTo>
                <a:cubicBezTo>
                  <a:pt x="73" y="62"/>
                  <a:pt x="73" y="62"/>
                  <a:pt x="72" y="62"/>
                </a:cubicBezTo>
                <a:cubicBezTo>
                  <a:pt x="72" y="42"/>
                  <a:pt x="72" y="42"/>
                  <a:pt x="72" y="42"/>
                </a:cubicBezTo>
                <a:cubicBezTo>
                  <a:pt x="73" y="42"/>
                  <a:pt x="73" y="42"/>
                  <a:pt x="74" y="42"/>
                </a:cubicBezTo>
                <a:cubicBezTo>
                  <a:pt x="75" y="41"/>
                  <a:pt x="75" y="40"/>
                  <a:pt x="75" y="39"/>
                </a:cubicBezTo>
                <a:close/>
                <a:moveTo>
                  <a:pt x="62" y="14"/>
                </a:moveTo>
                <a:cubicBezTo>
                  <a:pt x="65" y="15"/>
                  <a:pt x="69" y="17"/>
                  <a:pt x="72" y="19"/>
                </a:cubicBezTo>
                <a:cubicBezTo>
                  <a:pt x="72" y="35"/>
                  <a:pt x="72" y="35"/>
                  <a:pt x="72" y="35"/>
                </a:cubicBezTo>
                <a:cubicBezTo>
                  <a:pt x="71" y="35"/>
                  <a:pt x="71" y="35"/>
                  <a:pt x="70" y="36"/>
                </a:cubicBezTo>
                <a:cubicBezTo>
                  <a:pt x="68" y="37"/>
                  <a:pt x="68" y="39"/>
                  <a:pt x="69" y="41"/>
                </a:cubicBezTo>
                <a:cubicBezTo>
                  <a:pt x="70" y="42"/>
                  <a:pt x="71" y="42"/>
                  <a:pt x="72" y="42"/>
                </a:cubicBezTo>
                <a:cubicBezTo>
                  <a:pt x="72" y="62"/>
                  <a:pt x="72" y="62"/>
                  <a:pt x="72" y="62"/>
                </a:cubicBezTo>
                <a:cubicBezTo>
                  <a:pt x="71" y="62"/>
                  <a:pt x="70" y="62"/>
                  <a:pt x="69" y="63"/>
                </a:cubicBezTo>
                <a:cubicBezTo>
                  <a:pt x="68" y="65"/>
                  <a:pt x="68" y="67"/>
                  <a:pt x="70" y="68"/>
                </a:cubicBezTo>
                <a:cubicBezTo>
                  <a:pt x="71" y="68"/>
                  <a:pt x="71" y="69"/>
                  <a:pt x="72" y="69"/>
                </a:cubicBezTo>
                <a:cubicBezTo>
                  <a:pt x="72" y="85"/>
                  <a:pt x="72" y="85"/>
                  <a:pt x="72" y="85"/>
                </a:cubicBezTo>
                <a:cubicBezTo>
                  <a:pt x="69" y="87"/>
                  <a:pt x="65" y="89"/>
                  <a:pt x="62" y="90"/>
                </a:cubicBezTo>
                <a:cubicBezTo>
                  <a:pt x="62" y="76"/>
                  <a:pt x="62" y="76"/>
                  <a:pt x="62" y="76"/>
                </a:cubicBezTo>
                <a:cubicBezTo>
                  <a:pt x="63" y="77"/>
                  <a:pt x="64" y="76"/>
                  <a:pt x="65" y="75"/>
                </a:cubicBezTo>
                <a:cubicBezTo>
                  <a:pt x="65" y="74"/>
                  <a:pt x="65" y="73"/>
                  <a:pt x="64" y="73"/>
                </a:cubicBezTo>
                <a:cubicBezTo>
                  <a:pt x="63" y="72"/>
                  <a:pt x="62" y="72"/>
                  <a:pt x="62" y="72"/>
                </a:cubicBezTo>
                <a:cubicBezTo>
                  <a:pt x="62" y="31"/>
                  <a:pt x="62" y="31"/>
                  <a:pt x="62" y="31"/>
                </a:cubicBezTo>
                <a:cubicBezTo>
                  <a:pt x="63" y="31"/>
                  <a:pt x="63" y="31"/>
                  <a:pt x="64" y="30"/>
                </a:cubicBezTo>
                <a:cubicBezTo>
                  <a:pt x="64" y="29"/>
                  <a:pt x="64" y="28"/>
                  <a:pt x="63" y="27"/>
                </a:cubicBezTo>
                <a:cubicBezTo>
                  <a:pt x="63" y="27"/>
                  <a:pt x="62" y="27"/>
                  <a:pt x="62" y="27"/>
                </a:cubicBezTo>
                <a:lnTo>
                  <a:pt x="62" y="14"/>
                </a:lnTo>
                <a:close/>
                <a:moveTo>
                  <a:pt x="60" y="13"/>
                </a:moveTo>
                <a:cubicBezTo>
                  <a:pt x="61" y="13"/>
                  <a:pt x="61" y="14"/>
                  <a:pt x="62" y="14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7"/>
                  <a:pt x="60" y="27"/>
                  <a:pt x="60" y="28"/>
                </a:cubicBezTo>
                <a:cubicBezTo>
                  <a:pt x="59" y="29"/>
                  <a:pt x="60" y="30"/>
                  <a:pt x="61" y="31"/>
                </a:cubicBezTo>
                <a:cubicBezTo>
                  <a:pt x="61" y="31"/>
                  <a:pt x="61" y="31"/>
                  <a:pt x="62" y="31"/>
                </a:cubicBezTo>
                <a:cubicBezTo>
                  <a:pt x="62" y="72"/>
                  <a:pt x="62" y="72"/>
                  <a:pt x="62" y="72"/>
                </a:cubicBezTo>
                <a:cubicBezTo>
                  <a:pt x="61" y="73"/>
                  <a:pt x="61" y="73"/>
                  <a:pt x="61" y="73"/>
                </a:cubicBezTo>
                <a:cubicBezTo>
                  <a:pt x="60" y="74"/>
                  <a:pt x="61" y="76"/>
                  <a:pt x="62" y="76"/>
                </a:cubicBezTo>
                <a:cubicBezTo>
                  <a:pt x="62" y="76"/>
                  <a:pt x="62" y="76"/>
                  <a:pt x="62" y="76"/>
                </a:cubicBezTo>
                <a:cubicBezTo>
                  <a:pt x="62" y="90"/>
                  <a:pt x="62" y="90"/>
                  <a:pt x="62" y="90"/>
                </a:cubicBezTo>
                <a:cubicBezTo>
                  <a:pt x="61" y="90"/>
                  <a:pt x="61" y="90"/>
                  <a:pt x="60" y="91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57" y="104"/>
                  <a:pt x="53" y="104"/>
                  <a:pt x="49" y="104"/>
                </a:cubicBezTo>
                <a:cubicBezTo>
                  <a:pt x="49" y="82"/>
                  <a:pt x="49" y="82"/>
                  <a:pt x="49" y="82"/>
                </a:cubicBezTo>
                <a:cubicBezTo>
                  <a:pt x="51" y="82"/>
                  <a:pt x="53" y="80"/>
                  <a:pt x="53" y="78"/>
                </a:cubicBezTo>
                <a:cubicBezTo>
                  <a:pt x="53" y="76"/>
                  <a:pt x="51" y="75"/>
                  <a:pt x="49" y="75"/>
                </a:cubicBezTo>
                <a:cubicBezTo>
                  <a:pt x="49" y="64"/>
                  <a:pt x="49" y="64"/>
                  <a:pt x="49" y="64"/>
                </a:cubicBezTo>
                <a:cubicBezTo>
                  <a:pt x="56" y="64"/>
                  <a:pt x="61" y="59"/>
                  <a:pt x="61" y="52"/>
                </a:cubicBezTo>
                <a:cubicBezTo>
                  <a:pt x="61" y="45"/>
                  <a:pt x="56" y="40"/>
                  <a:pt x="49" y="40"/>
                </a:cubicBezTo>
                <a:cubicBezTo>
                  <a:pt x="49" y="29"/>
                  <a:pt x="49" y="29"/>
                  <a:pt x="49" y="29"/>
                </a:cubicBezTo>
                <a:cubicBezTo>
                  <a:pt x="51" y="29"/>
                  <a:pt x="53" y="28"/>
                  <a:pt x="53" y="26"/>
                </a:cubicBezTo>
                <a:cubicBezTo>
                  <a:pt x="53" y="24"/>
                  <a:pt x="51" y="22"/>
                  <a:pt x="49" y="22"/>
                </a:cubicBezTo>
                <a:cubicBezTo>
                  <a:pt x="49" y="0"/>
                  <a:pt x="49" y="0"/>
                  <a:pt x="49" y="0"/>
                </a:cubicBezTo>
                <a:cubicBezTo>
                  <a:pt x="53" y="0"/>
                  <a:pt x="57" y="0"/>
                  <a:pt x="60" y="1"/>
                </a:cubicBezTo>
                <a:lnTo>
                  <a:pt x="60" y="13"/>
                </a:lnTo>
                <a:close/>
                <a:moveTo>
                  <a:pt x="49" y="104"/>
                </a:moveTo>
                <a:cubicBezTo>
                  <a:pt x="45" y="104"/>
                  <a:pt x="42" y="104"/>
                  <a:pt x="38" y="103"/>
                </a:cubicBezTo>
                <a:cubicBezTo>
                  <a:pt x="38" y="91"/>
                  <a:pt x="38" y="91"/>
                  <a:pt x="38" y="91"/>
                </a:cubicBezTo>
                <a:cubicBezTo>
                  <a:pt x="38" y="90"/>
                  <a:pt x="37" y="90"/>
                  <a:pt x="37" y="90"/>
                </a:cubicBezTo>
                <a:cubicBezTo>
                  <a:pt x="37" y="77"/>
                  <a:pt x="37" y="77"/>
                  <a:pt x="37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8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0"/>
                </a:cubicBezTo>
                <a:cubicBezTo>
                  <a:pt x="38" y="29"/>
                  <a:pt x="38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8" y="13"/>
                  <a:pt x="38" y="13"/>
                </a:cubicBezTo>
                <a:cubicBezTo>
                  <a:pt x="38" y="1"/>
                  <a:pt x="38" y="1"/>
                  <a:pt x="38" y="1"/>
                </a:cubicBezTo>
                <a:cubicBezTo>
                  <a:pt x="42" y="0"/>
                  <a:pt x="45" y="0"/>
                  <a:pt x="49" y="0"/>
                </a:cubicBezTo>
                <a:cubicBezTo>
                  <a:pt x="49" y="22"/>
                  <a:pt x="49" y="22"/>
                  <a:pt x="49" y="22"/>
                </a:cubicBezTo>
                <a:cubicBezTo>
                  <a:pt x="47" y="22"/>
                  <a:pt x="46" y="24"/>
                  <a:pt x="46" y="26"/>
                </a:cubicBezTo>
                <a:cubicBezTo>
                  <a:pt x="46" y="28"/>
                  <a:pt x="47" y="29"/>
                  <a:pt x="49" y="29"/>
                </a:cubicBezTo>
                <a:cubicBezTo>
                  <a:pt x="49" y="40"/>
                  <a:pt x="49" y="40"/>
                  <a:pt x="49" y="40"/>
                </a:cubicBezTo>
                <a:cubicBezTo>
                  <a:pt x="42" y="40"/>
                  <a:pt x="37" y="45"/>
                  <a:pt x="37" y="52"/>
                </a:cubicBezTo>
                <a:cubicBezTo>
                  <a:pt x="37" y="59"/>
                  <a:pt x="42" y="64"/>
                  <a:pt x="49" y="64"/>
                </a:cubicBezTo>
                <a:cubicBezTo>
                  <a:pt x="49" y="75"/>
                  <a:pt x="49" y="75"/>
                  <a:pt x="49" y="75"/>
                </a:cubicBezTo>
                <a:cubicBezTo>
                  <a:pt x="47" y="75"/>
                  <a:pt x="46" y="76"/>
                  <a:pt x="46" y="78"/>
                </a:cubicBezTo>
                <a:cubicBezTo>
                  <a:pt x="46" y="80"/>
                  <a:pt x="47" y="82"/>
                  <a:pt x="49" y="82"/>
                </a:cubicBezTo>
                <a:lnTo>
                  <a:pt x="49" y="104"/>
                </a:lnTo>
                <a:close/>
                <a:moveTo>
                  <a:pt x="37" y="90"/>
                </a:moveTo>
                <a:cubicBezTo>
                  <a:pt x="33" y="89"/>
                  <a:pt x="30" y="87"/>
                  <a:pt x="26" y="85"/>
                </a:cubicBezTo>
                <a:cubicBezTo>
                  <a:pt x="26" y="69"/>
                  <a:pt x="26" y="69"/>
                  <a:pt x="26" y="69"/>
                </a:cubicBezTo>
                <a:cubicBezTo>
                  <a:pt x="27" y="69"/>
                  <a:pt x="28" y="68"/>
                  <a:pt x="28" y="68"/>
                </a:cubicBezTo>
                <a:cubicBezTo>
                  <a:pt x="30" y="67"/>
                  <a:pt x="30" y="65"/>
                  <a:pt x="29" y="63"/>
                </a:cubicBezTo>
                <a:cubicBezTo>
                  <a:pt x="29" y="62"/>
                  <a:pt x="28" y="62"/>
                  <a:pt x="26" y="62"/>
                </a:cubicBezTo>
                <a:cubicBezTo>
                  <a:pt x="26" y="42"/>
                  <a:pt x="26" y="42"/>
                  <a:pt x="26" y="42"/>
                </a:cubicBezTo>
                <a:cubicBezTo>
                  <a:pt x="28" y="42"/>
                  <a:pt x="29" y="42"/>
                  <a:pt x="29" y="41"/>
                </a:cubicBezTo>
                <a:cubicBezTo>
                  <a:pt x="30" y="39"/>
                  <a:pt x="30" y="37"/>
                  <a:pt x="28" y="36"/>
                </a:cubicBezTo>
                <a:cubicBezTo>
                  <a:pt x="28" y="35"/>
                  <a:pt x="27" y="35"/>
                  <a:pt x="26" y="35"/>
                </a:cubicBezTo>
                <a:cubicBezTo>
                  <a:pt x="26" y="19"/>
                  <a:pt x="26" y="19"/>
                  <a:pt x="26" y="19"/>
                </a:cubicBezTo>
                <a:cubicBezTo>
                  <a:pt x="30" y="17"/>
                  <a:pt x="33" y="15"/>
                  <a:pt x="37" y="14"/>
                </a:cubicBezTo>
                <a:cubicBezTo>
                  <a:pt x="37" y="28"/>
                  <a:pt x="37" y="28"/>
                  <a:pt x="37" y="28"/>
                </a:cubicBezTo>
                <a:cubicBezTo>
                  <a:pt x="35" y="27"/>
                  <a:pt x="34" y="27"/>
                  <a:pt x="34" y="28"/>
                </a:cubicBezTo>
                <a:cubicBezTo>
                  <a:pt x="33" y="29"/>
                  <a:pt x="33" y="31"/>
                  <a:pt x="35" y="31"/>
                </a:cubicBezTo>
                <a:cubicBezTo>
                  <a:pt x="35" y="32"/>
                  <a:pt x="36" y="32"/>
                  <a:pt x="37" y="31"/>
                </a:cubicBezTo>
                <a:cubicBezTo>
                  <a:pt x="37" y="73"/>
                  <a:pt x="37" y="73"/>
                  <a:pt x="37" y="73"/>
                </a:cubicBezTo>
                <a:cubicBezTo>
                  <a:pt x="36" y="73"/>
                  <a:pt x="35" y="73"/>
                  <a:pt x="35" y="74"/>
                </a:cubicBezTo>
                <a:cubicBezTo>
                  <a:pt x="34" y="75"/>
                  <a:pt x="34" y="76"/>
                  <a:pt x="35" y="77"/>
                </a:cubicBezTo>
                <a:cubicBezTo>
                  <a:pt x="36" y="77"/>
                  <a:pt x="36" y="77"/>
                  <a:pt x="37" y="77"/>
                </a:cubicBezTo>
                <a:lnTo>
                  <a:pt x="37" y="90"/>
                </a:lnTo>
                <a:close/>
                <a:moveTo>
                  <a:pt x="26" y="85"/>
                </a:moveTo>
                <a:cubicBezTo>
                  <a:pt x="25" y="84"/>
                  <a:pt x="24" y="83"/>
                  <a:pt x="23" y="82"/>
                </a:cubicBezTo>
                <a:cubicBezTo>
                  <a:pt x="23" y="66"/>
                  <a:pt x="23" y="66"/>
                  <a:pt x="23" y="66"/>
                </a:cubicBezTo>
                <a:cubicBezTo>
                  <a:pt x="23" y="66"/>
                  <a:pt x="23" y="66"/>
                  <a:pt x="23" y="67"/>
                </a:cubicBezTo>
                <a:cubicBezTo>
                  <a:pt x="24" y="68"/>
                  <a:pt x="25" y="69"/>
                  <a:pt x="26" y="69"/>
                </a:cubicBezTo>
                <a:cubicBezTo>
                  <a:pt x="26" y="85"/>
                  <a:pt x="26" y="85"/>
                  <a:pt x="26" y="85"/>
                </a:cubicBezTo>
                <a:close/>
                <a:moveTo>
                  <a:pt x="23" y="21"/>
                </a:moveTo>
                <a:cubicBezTo>
                  <a:pt x="24" y="21"/>
                  <a:pt x="25" y="20"/>
                  <a:pt x="26" y="19"/>
                </a:cubicBezTo>
                <a:cubicBezTo>
                  <a:pt x="26" y="35"/>
                  <a:pt x="26" y="35"/>
                  <a:pt x="26" y="35"/>
                </a:cubicBezTo>
                <a:cubicBezTo>
                  <a:pt x="25" y="35"/>
                  <a:pt x="24" y="36"/>
                  <a:pt x="23" y="37"/>
                </a:cubicBezTo>
                <a:cubicBezTo>
                  <a:pt x="23" y="37"/>
                  <a:pt x="23" y="38"/>
                  <a:pt x="23" y="38"/>
                </a:cubicBezTo>
                <a:cubicBezTo>
                  <a:pt x="23" y="21"/>
                  <a:pt x="23" y="21"/>
                  <a:pt x="23" y="21"/>
                </a:cubicBezTo>
                <a:close/>
                <a:moveTo>
                  <a:pt x="26" y="42"/>
                </a:moveTo>
                <a:cubicBezTo>
                  <a:pt x="26" y="62"/>
                  <a:pt x="26" y="62"/>
                  <a:pt x="26" y="62"/>
                </a:cubicBezTo>
                <a:cubicBezTo>
                  <a:pt x="26" y="62"/>
                  <a:pt x="25" y="62"/>
                  <a:pt x="25" y="62"/>
                </a:cubicBezTo>
                <a:cubicBezTo>
                  <a:pt x="24" y="63"/>
                  <a:pt x="23" y="64"/>
                  <a:pt x="23" y="65"/>
                </a:cubicBezTo>
                <a:cubicBezTo>
                  <a:pt x="23" y="55"/>
                  <a:pt x="23" y="55"/>
                  <a:pt x="23" y="55"/>
                </a:cubicBezTo>
                <a:cubicBezTo>
                  <a:pt x="24" y="55"/>
                  <a:pt x="24" y="54"/>
                  <a:pt x="25" y="54"/>
                </a:cubicBezTo>
                <a:cubicBezTo>
                  <a:pt x="25" y="52"/>
                  <a:pt x="25" y="51"/>
                  <a:pt x="24" y="51"/>
                </a:cubicBezTo>
                <a:cubicBezTo>
                  <a:pt x="24" y="50"/>
                  <a:pt x="23" y="50"/>
                  <a:pt x="23" y="50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40"/>
                  <a:pt x="24" y="41"/>
                  <a:pt x="25" y="42"/>
                </a:cubicBezTo>
                <a:cubicBezTo>
                  <a:pt x="25" y="42"/>
                  <a:pt x="26" y="42"/>
                  <a:pt x="26" y="42"/>
                </a:cubicBezTo>
                <a:close/>
                <a:moveTo>
                  <a:pt x="23" y="82"/>
                </a:moveTo>
                <a:cubicBezTo>
                  <a:pt x="22" y="82"/>
                  <a:pt x="22" y="81"/>
                  <a:pt x="21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8" y="84"/>
                  <a:pt x="6" y="81"/>
                  <a:pt x="4" y="78"/>
                </a:cubicBezTo>
                <a:cubicBezTo>
                  <a:pt x="2" y="75"/>
                  <a:pt x="1" y="71"/>
                  <a:pt x="0" y="68"/>
                </a:cubicBezTo>
                <a:cubicBezTo>
                  <a:pt x="10" y="62"/>
                  <a:pt x="10" y="62"/>
                  <a:pt x="10" y="62"/>
                </a:cubicBezTo>
                <a:cubicBezTo>
                  <a:pt x="9" y="59"/>
                  <a:pt x="9" y="55"/>
                  <a:pt x="9" y="52"/>
                </a:cubicBezTo>
                <a:cubicBezTo>
                  <a:pt x="9" y="49"/>
                  <a:pt x="9" y="45"/>
                  <a:pt x="10" y="42"/>
                </a:cubicBezTo>
                <a:cubicBezTo>
                  <a:pt x="0" y="36"/>
                  <a:pt x="0" y="36"/>
                  <a:pt x="0" y="36"/>
                </a:cubicBezTo>
                <a:cubicBezTo>
                  <a:pt x="1" y="32"/>
                  <a:pt x="2" y="29"/>
                  <a:pt x="4" y="26"/>
                </a:cubicBezTo>
                <a:cubicBezTo>
                  <a:pt x="6" y="23"/>
                  <a:pt x="8" y="20"/>
                  <a:pt x="11" y="17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3"/>
                  <a:pt x="22" y="22"/>
                  <a:pt x="23" y="21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50"/>
                  <a:pt x="23" y="50"/>
                  <a:pt x="23" y="50"/>
                </a:cubicBezTo>
                <a:cubicBezTo>
                  <a:pt x="22" y="50"/>
                  <a:pt x="21" y="51"/>
                  <a:pt x="21" y="51"/>
                </a:cubicBezTo>
                <a:cubicBezTo>
                  <a:pt x="20" y="52"/>
                  <a:pt x="21" y="54"/>
                  <a:pt x="22" y="54"/>
                </a:cubicBezTo>
                <a:cubicBezTo>
                  <a:pt x="22" y="55"/>
                  <a:pt x="23" y="55"/>
                  <a:pt x="23" y="5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5"/>
                  <a:pt x="23" y="65"/>
                  <a:pt x="23" y="66"/>
                </a:cubicBezTo>
                <a:lnTo>
                  <a:pt x="23" y="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8" name="Freeform 18"/>
          <p:cNvSpPr>
            <a:spLocks noEditPoints="1"/>
          </p:cNvSpPr>
          <p:nvPr/>
        </p:nvSpPr>
        <p:spPr bwMode="auto">
          <a:xfrm>
            <a:off x="14941859" y="3911955"/>
            <a:ext cx="730823" cy="730822"/>
          </a:xfrm>
          <a:custGeom>
            <a:avLst/>
            <a:gdLst>
              <a:gd name="T0" fmla="*/ 35 w 71"/>
              <a:gd name="T1" fmla="*/ 71 h 71"/>
              <a:gd name="T2" fmla="*/ 36 w 71"/>
              <a:gd name="T3" fmla="*/ 56 h 71"/>
              <a:gd name="T4" fmla="*/ 37 w 71"/>
              <a:gd name="T5" fmla="*/ 56 h 71"/>
              <a:gd name="T6" fmla="*/ 38 w 71"/>
              <a:gd name="T7" fmla="*/ 56 h 71"/>
              <a:gd name="T8" fmla="*/ 45 w 71"/>
              <a:gd name="T9" fmla="*/ 53 h 71"/>
              <a:gd name="T10" fmla="*/ 52 w 71"/>
              <a:gd name="T11" fmla="*/ 47 h 71"/>
              <a:gd name="T12" fmla="*/ 55 w 71"/>
              <a:gd name="T13" fmla="*/ 41 h 71"/>
              <a:gd name="T14" fmla="*/ 55 w 71"/>
              <a:gd name="T15" fmla="*/ 40 h 71"/>
              <a:gd name="T16" fmla="*/ 55 w 71"/>
              <a:gd name="T17" fmla="*/ 40 h 71"/>
              <a:gd name="T18" fmla="*/ 55 w 71"/>
              <a:gd name="T19" fmla="*/ 39 h 71"/>
              <a:gd name="T20" fmla="*/ 55 w 71"/>
              <a:gd name="T21" fmla="*/ 39 h 71"/>
              <a:gd name="T22" fmla="*/ 55 w 71"/>
              <a:gd name="T23" fmla="*/ 39 h 71"/>
              <a:gd name="T24" fmla="*/ 55 w 71"/>
              <a:gd name="T25" fmla="*/ 38 h 71"/>
              <a:gd name="T26" fmla="*/ 55 w 71"/>
              <a:gd name="T27" fmla="*/ 38 h 71"/>
              <a:gd name="T28" fmla="*/ 55 w 71"/>
              <a:gd name="T29" fmla="*/ 37 h 71"/>
              <a:gd name="T30" fmla="*/ 55 w 71"/>
              <a:gd name="T31" fmla="*/ 37 h 71"/>
              <a:gd name="T32" fmla="*/ 55 w 71"/>
              <a:gd name="T33" fmla="*/ 36 h 71"/>
              <a:gd name="T34" fmla="*/ 56 w 71"/>
              <a:gd name="T35" fmla="*/ 36 h 71"/>
              <a:gd name="T36" fmla="*/ 56 w 71"/>
              <a:gd name="T37" fmla="*/ 36 h 71"/>
              <a:gd name="T38" fmla="*/ 56 w 71"/>
              <a:gd name="T39" fmla="*/ 35 h 71"/>
              <a:gd name="T40" fmla="*/ 55 w 71"/>
              <a:gd name="T41" fmla="*/ 35 h 71"/>
              <a:gd name="T42" fmla="*/ 55 w 71"/>
              <a:gd name="T43" fmla="*/ 30 h 71"/>
              <a:gd name="T44" fmla="*/ 47 w 71"/>
              <a:gd name="T45" fmla="*/ 19 h 71"/>
              <a:gd name="T46" fmla="*/ 41 w 71"/>
              <a:gd name="T47" fmla="*/ 16 h 71"/>
              <a:gd name="T48" fmla="*/ 40 w 71"/>
              <a:gd name="T49" fmla="*/ 16 h 71"/>
              <a:gd name="T50" fmla="*/ 38 w 71"/>
              <a:gd name="T51" fmla="*/ 15 h 71"/>
              <a:gd name="T52" fmla="*/ 36 w 71"/>
              <a:gd name="T53" fmla="*/ 15 h 71"/>
              <a:gd name="T54" fmla="*/ 53 w 71"/>
              <a:gd name="T55" fmla="*/ 5 h 71"/>
              <a:gd name="T56" fmla="*/ 71 w 71"/>
              <a:gd name="T57" fmla="*/ 35 h 71"/>
              <a:gd name="T58" fmla="*/ 26 w 71"/>
              <a:gd name="T59" fmla="*/ 63 h 71"/>
              <a:gd name="T60" fmla="*/ 7 w 71"/>
              <a:gd name="T61" fmla="*/ 41 h 71"/>
              <a:gd name="T62" fmla="*/ 16 w 71"/>
              <a:gd name="T63" fmla="*/ 14 h 71"/>
              <a:gd name="T64" fmla="*/ 35 w 71"/>
              <a:gd name="T65" fmla="*/ 15 h 71"/>
              <a:gd name="T66" fmla="*/ 34 w 71"/>
              <a:gd name="T67" fmla="*/ 15 h 71"/>
              <a:gd name="T68" fmla="*/ 33 w 71"/>
              <a:gd name="T69" fmla="*/ 15 h 71"/>
              <a:gd name="T70" fmla="*/ 32 w 71"/>
              <a:gd name="T71" fmla="*/ 15 h 71"/>
              <a:gd name="T72" fmla="*/ 24 w 71"/>
              <a:gd name="T73" fmla="*/ 19 h 71"/>
              <a:gd name="T74" fmla="*/ 18 w 71"/>
              <a:gd name="T75" fmla="*/ 24 h 71"/>
              <a:gd name="T76" fmla="*/ 15 w 71"/>
              <a:gd name="T77" fmla="*/ 30 h 71"/>
              <a:gd name="T78" fmla="*/ 15 w 71"/>
              <a:gd name="T79" fmla="*/ 31 h 71"/>
              <a:gd name="T80" fmla="*/ 15 w 71"/>
              <a:gd name="T81" fmla="*/ 31 h 71"/>
              <a:gd name="T82" fmla="*/ 15 w 71"/>
              <a:gd name="T83" fmla="*/ 32 h 71"/>
              <a:gd name="T84" fmla="*/ 15 w 71"/>
              <a:gd name="T85" fmla="*/ 32 h 71"/>
              <a:gd name="T86" fmla="*/ 15 w 71"/>
              <a:gd name="T87" fmla="*/ 33 h 71"/>
              <a:gd name="T88" fmla="*/ 15 w 71"/>
              <a:gd name="T89" fmla="*/ 33 h 71"/>
              <a:gd name="T90" fmla="*/ 15 w 71"/>
              <a:gd name="T91" fmla="*/ 33 h 71"/>
              <a:gd name="T92" fmla="*/ 15 w 71"/>
              <a:gd name="T93" fmla="*/ 34 h 71"/>
              <a:gd name="T94" fmla="*/ 15 w 71"/>
              <a:gd name="T95" fmla="*/ 34 h 71"/>
              <a:gd name="T96" fmla="*/ 15 w 71"/>
              <a:gd name="T97" fmla="*/ 35 h 71"/>
              <a:gd name="T98" fmla="*/ 15 w 71"/>
              <a:gd name="T99" fmla="*/ 35 h 71"/>
              <a:gd name="T100" fmla="*/ 15 w 71"/>
              <a:gd name="T101" fmla="*/ 35 h 71"/>
              <a:gd name="T102" fmla="*/ 15 w 71"/>
              <a:gd name="T103" fmla="*/ 36 h 71"/>
              <a:gd name="T104" fmla="*/ 15 w 71"/>
              <a:gd name="T105" fmla="*/ 37 h 71"/>
              <a:gd name="T106" fmla="*/ 18 w 71"/>
              <a:gd name="T107" fmla="*/ 46 h 71"/>
              <a:gd name="T108" fmla="*/ 24 w 71"/>
              <a:gd name="T109" fmla="*/ 53 h 71"/>
              <a:gd name="T110" fmla="*/ 30 w 71"/>
              <a:gd name="T111" fmla="*/ 55 h 71"/>
              <a:gd name="T112" fmla="*/ 31 w 71"/>
              <a:gd name="T113" fmla="*/ 55 h 71"/>
              <a:gd name="T114" fmla="*/ 33 w 71"/>
              <a:gd name="T115" fmla="*/ 56 h 71"/>
              <a:gd name="T116" fmla="*/ 35 w 71"/>
              <a:gd name="T117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1" h="71">
                <a:moveTo>
                  <a:pt x="63" y="58"/>
                </a:moveTo>
                <a:cubicBezTo>
                  <a:pt x="57" y="54"/>
                  <a:pt x="57" y="54"/>
                  <a:pt x="57" y="54"/>
                </a:cubicBezTo>
                <a:cubicBezTo>
                  <a:pt x="56" y="55"/>
                  <a:pt x="55" y="56"/>
                  <a:pt x="54" y="57"/>
                </a:cubicBezTo>
                <a:cubicBezTo>
                  <a:pt x="57" y="63"/>
                  <a:pt x="57" y="63"/>
                  <a:pt x="57" y="63"/>
                </a:cubicBezTo>
                <a:cubicBezTo>
                  <a:pt x="56" y="64"/>
                  <a:pt x="54" y="65"/>
                  <a:pt x="53" y="66"/>
                </a:cubicBezTo>
                <a:cubicBezTo>
                  <a:pt x="51" y="67"/>
                  <a:pt x="50" y="68"/>
                  <a:pt x="48" y="69"/>
                </a:cubicBezTo>
                <a:cubicBezTo>
                  <a:pt x="45" y="63"/>
                  <a:pt x="45" y="63"/>
                  <a:pt x="45" y="63"/>
                </a:cubicBezTo>
                <a:cubicBezTo>
                  <a:pt x="43" y="63"/>
                  <a:pt x="42" y="63"/>
                  <a:pt x="40" y="64"/>
                </a:cubicBezTo>
                <a:cubicBezTo>
                  <a:pt x="40" y="71"/>
                  <a:pt x="40" y="71"/>
                  <a:pt x="40" y="71"/>
                </a:cubicBezTo>
                <a:cubicBezTo>
                  <a:pt x="39" y="71"/>
                  <a:pt x="37" y="71"/>
                  <a:pt x="35" y="71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5"/>
                  <a:pt x="40" y="55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2" y="55"/>
                  <a:pt x="44" y="54"/>
                  <a:pt x="45" y="53"/>
                </a:cubicBezTo>
                <a:cubicBezTo>
                  <a:pt x="46" y="53"/>
                  <a:pt x="46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49" y="51"/>
                  <a:pt x="50" y="49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6"/>
                  <a:pt x="53" y="46"/>
                  <a:pt x="53" y="46"/>
                </a:cubicBezTo>
                <a:cubicBezTo>
                  <a:pt x="54" y="44"/>
                  <a:pt x="54" y="42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1"/>
                  <a:pt x="55" y="41"/>
                  <a:pt x="55" y="41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3"/>
                </a:cubicBezTo>
                <a:cubicBezTo>
                  <a:pt x="55" y="33"/>
                  <a:pt x="55" y="33"/>
                  <a:pt x="55" y="33"/>
                </a:cubicBezTo>
                <a:cubicBezTo>
                  <a:pt x="55" y="32"/>
                  <a:pt x="55" y="31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4" y="28"/>
                  <a:pt x="54" y="27"/>
                  <a:pt x="53" y="25"/>
                </a:cubicBezTo>
                <a:cubicBezTo>
                  <a:pt x="52" y="25"/>
                  <a:pt x="52" y="24"/>
                  <a:pt x="52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0" y="22"/>
                  <a:pt x="49" y="20"/>
                  <a:pt x="4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5" y="18"/>
                </a:cubicBezTo>
                <a:cubicBezTo>
                  <a:pt x="44" y="17"/>
                  <a:pt x="43" y="17"/>
                  <a:pt x="42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5" y="15"/>
                  <a:pt x="35" y="15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9" y="0"/>
                  <a:pt x="40" y="0"/>
                </a:cubicBezTo>
                <a:cubicBezTo>
                  <a:pt x="40" y="7"/>
                  <a:pt x="40" y="7"/>
                  <a:pt x="40" y="7"/>
                </a:cubicBezTo>
                <a:cubicBezTo>
                  <a:pt x="42" y="7"/>
                  <a:pt x="43" y="8"/>
                  <a:pt x="45" y="8"/>
                </a:cubicBezTo>
                <a:cubicBezTo>
                  <a:pt x="48" y="2"/>
                  <a:pt x="48" y="2"/>
                  <a:pt x="48" y="2"/>
                </a:cubicBezTo>
                <a:cubicBezTo>
                  <a:pt x="50" y="3"/>
                  <a:pt x="51" y="4"/>
                  <a:pt x="53" y="5"/>
                </a:cubicBezTo>
                <a:cubicBezTo>
                  <a:pt x="54" y="6"/>
                  <a:pt x="56" y="7"/>
                  <a:pt x="57" y="8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5"/>
                  <a:pt x="56" y="16"/>
                  <a:pt x="57" y="17"/>
                </a:cubicBezTo>
                <a:cubicBezTo>
                  <a:pt x="63" y="13"/>
                  <a:pt x="63" y="13"/>
                  <a:pt x="63" y="13"/>
                </a:cubicBezTo>
                <a:cubicBezTo>
                  <a:pt x="64" y="15"/>
                  <a:pt x="65" y="16"/>
                  <a:pt x="66" y="18"/>
                </a:cubicBezTo>
                <a:cubicBezTo>
                  <a:pt x="67" y="19"/>
                  <a:pt x="68" y="21"/>
                  <a:pt x="68" y="22"/>
                </a:cubicBezTo>
                <a:cubicBezTo>
                  <a:pt x="62" y="26"/>
                  <a:pt x="62" y="26"/>
                  <a:pt x="62" y="26"/>
                </a:cubicBezTo>
                <a:cubicBezTo>
                  <a:pt x="63" y="27"/>
                  <a:pt x="63" y="29"/>
                  <a:pt x="63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2"/>
                  <a:pt x="71" y="34"/>
                  <a:pt x="71" y="35"/>
                </a:cubicBezTo>
                <a:cubicBezTo>
                  <a:pt x="71" y="37"/>
                  <a:pt x="71" y="39"/>
                  <a:pt x="70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2"/>
                  <a:pt x="63" y="44"/>
                  <a:pt x="62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50"/>
                  <a:pt x="67" y="52"/>
                  <a:pt x="66" y="53"/>
                </a:cubicBezTo>
                <a:cubicBezTo>
                  <a:pt x="65" y="55"/>
                  <a:pt x="64" y="56"/>
                  <a:pt x="63" y="58"/>
                </a:cubicBezTo>
                <a:close/>
                <a:moveTo>
                  <a:pt x="35" y="71"/>
                </a:moveTo>
                <a:cubicBezTo>
                  <a:pt x="33" y="71"/>
                  <a:pt x="32" y="71"/>
                  <a:pt x="30" y="71"/>
                </a:cubicBezTo>
                <a:cubicBezTo>
                  <a:pt x="30" y="64"/>
                  <a:pt x="30" y="64"/>
                  <a:pt x="30" y="64"/>
                </a:cubicBezTo>
                <a:cubicBezTo>
                  <a:pt x="28" y="63"/>
                  <a:pt x="27" y="63"/>
                  <a:pt x="26" y="63"/>
                </a:cubicBezTo>
                <a:cubicBezTo>
                  <a:pt x="22" y="69"/>
                  <a:pt x="22" y="69"/>
                  <a:pt x="22" y="69"/>
                </a:cubicBezTo>
                <a:cubicBezTo>
                  <a:pt x="21" y="68"/>
                  <a:pt x="19" y="67"/>
                  <a:pt x="17" y="66"/>
                </a:cubicBezTo>
                <a:cubicBezTo>
                  <a:pt x="16" y="65"/>
                  <a:pt x="14" y="64"/>
                  <a:pt x="13" y="63"/>
                </a:cubicBezTo>
                <a:cubicBezTo>
                  <a:pt x="16" y="57"/>
                  <a:pt x="16" y="57"/>
                  <a:pt x="16" y="57"/>
                </a:cubicBezTo>
                <a:cubicBezTo>
                  <a:pt x="15" y="56"/>
                  <a:pt x="14" y="55"/>
                  <a:pt x="13" y="54"/>
                </a:cubicBezTo>
                <a:cubicBezTo>
                  <a:pt x="7" y="58"/>
                  <a:pt x="7" y="58"/>
                  <a:pt x="7" y="58"/>
                </a:cubicBezTo>
                <a:cubicBezTo>
                  <a:pt x="6" y="56"/>
                  <a:pt x="5" y="55"/>
                  <a:pt x="4" y="53"/>
                </a:cubicBezTo>
                <a:cubicBezTo>
                  <a:pt x="3" y="52"/>
                  <a:pt x="3" y="50"/>
                  <a:pt x="2" y="48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44"/>
                  <a:pt x="7" y="42"/>
                  <a:pt x="7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39"/>
                  <a:pt x="0" y="37"/>
                  <a:pt x="0" y="35"/>
                </a:cubicBezTo>
                <a:cubicBezTo>
                  <a:pt x="0" y="34"/>
                  <a:pt x="0" y="32"/>
                  <a:pt x="0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9"/>
                  <a:pt x="8" y="27"/>
                  <a:pt x="8" y="26"/>
                </a:cubicBezTo>
                <a:cubicBezTo>
                  <a:pt x="2" y="22"/>
                  <a:pt x="2" y="22"/>
                  <a:pt x="2" y="22"/>
                </a:cubicBezTo>
                <a:cubicBezTo>
                  <a:pt x="3" y="21"/>
                  <a:pt x="3" y="19"/>
                  <a:pt x="4" y="18"/>
                </a:cubicBezTo>
                <a:cubicBezTo>
                  <a:pt x="5" y="16"/>
                  <a:pt x="6" y="15"/>
                  <a:pt x="7" y="13"/>
                </a:cubicBezTo>
                <a:cubicBezTo>
                  <a:pt x="13" y="17"/>
                  <a:pt x="13" y="17"/>
                  <a:pt x="13" y="17"/>
                </a:cubicBezTo>
                <a:cubicBezTo>
                  <a:pt x="14" y="16"/>
                  <a:pt x="15" y="15"/>
                  <a:pt x="16" y="14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7"/>
                  <a:pt x="16" y="6"/>
                  <a:pt x="17" y="5"/>
                </a:cubicBezTo>
                <a:cubicBezTo>
                  <a:pt x="19" y="4"/>
                  <a:pt x="21" y="3"/>
                  <a:pt x="22" y="2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8"/>
                  <a:pt x="28" y="7"/>
                  <a:pt x="30" y="7"/>
                </a:cubicBezTo>
                <a:cubicBezTo>
                  <a:pt x="30" y="0"/>
                  <a:pt x="30" y="0"/>
                  <a:pt x="30" y="0"/>
                </a:cubicBezTo>
                <a:cubicBezTo>
                  <a:pt x="32" y="0"/>
                  <a:pt x="33" y="0"/>
                  <a:pt x="35" y="0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1" y="15"/>
                  <a:pt x="31" y="16"/>
                  <a:pt x="30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28" y="16"/>
                  <a:pt x="27" y="17"/>
                  <a:pt x="25" y="18"/>
                </a:cubicBezTo>
                <a:cubicBezTo>
                  <a:pt x="25" y="18"/>
                  <a:pt x="24" y="18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2" y="20"/>
                  <a:pt x="20" y="22"/>
                  <a:pt x="19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5"/>
                  <a:pt x="18" y="25"/>
                </a:cubicBezTo>
                <a:cubicBezTo>
                  <a:pt x="17" y="27"/>
                  <a:pt x="16" y="28"/>
                  <a:pt x="16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9"/>
                  <a:pt x="15" y="40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6" y="42"/>
                  <a:pt x="17" y="44"/>
                  <a:pt x="18" y="46"/>
                </a:cubicBezTo>
                <a:cubicBezTo>
                  <a:pt x="18" y="46"/>
                  <a:pt x="18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20" y="49"/>
                  <a:pt x="22" y="51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5" y="53"/>
                  <a:pt x="25" y="53"/>
                </a:cubicBezTo>
                <a:cubicBezTo>
                  <a:pt x="26" y="54"/>
                  <a:pt x="27" y="54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4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4" y="56"/>
                  <a:pt x="34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6"/>
                  <a:pt x="35" y="56"/>
                  <a:pt x="35" y="56"/>
                </a:cubicBezTo>
                <a:lnTo>
                  <a:pt x="35" y="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89" name="Freeform 19"/>
          <p:cNvSpPr>
            <a:spLocks noEditPoints="1"/>
          </p:cNvSpPr>
          <p:nvPr/>
        </p:nvSpPr>
        <p:spPr bwMode="auto">
          <a:xfrm>
            <a:off x="13788926" y="2431410"/>
            <a:ext cx="831623" cy="831623"/>
          </a:xfrm>
          <a:custGeom>
            <a:avLst/>
            <a:gdLst>
              <a:gd name="T0" fmla="*/ 60 w 81"/>
              <a:gd name="T1" fmla="*/ 48 h 81"/>
              <a:gd name="T2" fmla="*/ 60 w 81"/>
              <a:gd name="T3" fmla="*/ 32 h 81"/>
              <a:gd name="T4" fmla="*/ 61 w 81"/>
              <a:gd name="T5" fmla="*/ 5 h 81"/>
              <a:gd name="T6" fmla="*/ 62 w 81"/>
              <a:gd name="T7" fmla="*/ 16 h 81"/>
              <a:gd name="T8" fmla="*/ 72 w 81"/>
              <a:gd name="T9" fmla="*/ 15 h 81"/>
              <a:gd name="T10" fmla="*/ 78 w 81"/>
              <a:gd name="T11" fmla="*/ 26 h 81"/>
              <a:gd name="T12" fmla="*/ 73 w 81"/>
              <a:gd name="T13" fmla="*/ 34 h 81"/>
              <a:gd name="T14" fmla="*/ 81 w 81"/>
              <a:gd name="T15" fmla="*/ 40 h 81"/>
              <a:gd name="T16" fmla="*/ 73 w 81"/>
              <a:gd name="T17" fmla="*/ 46 h 81"/>
              <a:gd name="T18" fmla="*/ 78 w 81"/>
              <a:gd name="T19" fmla="*/ 55 h 81"/>
              <a:gd name="T20" fmla="*/ 72 w 81"/>
              <a:gd name="T21" fmla="*/ 65 h 81"/>
              <a:gd name="T22" fmla="*/ 62 w 81"/>
              <a:gd name="T23" fmla="*/ 65 h 81"/>
              <a:gd name="T24" fmla="*/ 61 w 81"/>
              <a:gd name="T25" fmla="*/ 75 h 81"/>
              <a:gd name="T26" fmla="*/ 41 w 81"/>
              <a:gd name="T27" fmla="*/ 35 h 81"/>
              <a:gd name="T28" fmla="*/ 41 w 81"/>
              <a:gd name="T29" fmla="*/ 46 h 81"/>
              <a:gd name="T30" fmla="*/ 49 w 81"/>
              <a:gd name="T31" fmla="*/ 60 h 81"/>
              <a:gd name="T32" fmla="*/ 41 w 81"/>
              <a:gd name="T33" fmla="*/ 81 h 81"/>
              <a:gd name="T34" fmla="*/ 47 w 81"/>
              <a:gd name="T35" fmla="*/ 72 h 81"/>
              <a:gd name="T36" fmla="*/ 56 w 81"/>
              <a:gd name="T37" fmla="*/ 78 h 81"/>
              <a:gd name="T38" fmla="*/ 60 w 81"/>
              <a:gd name="T39" fmla="*/ 48 h 81"/>
              <a:gd name="T40" fmla="*/ 60 w 81"/>
              <a:gd name="T41" fmla="*/ 32 h 81"/>
              <a:gd name="T42" fmla="*/ 56 w 81"/>
              <a:gd name="T43" fmla="*/ 3 h 81"/>
              <a:gd name="T44" fmla="*/ 47 w 81"/>
              <a:gd name="T45" fmla="*/ 8 h 81"/>
              <a:gd name="T46" fmla="*/ 41 w 81"/>
              <a:gd name="T47" fmla="*/ 0 h 81"/>
              <a:gd name="T48" fmla="*/ 49 w 81"/>
              <a:gd name="T49" fmla="*/ 21 h 81"/>
              <a:gd name="T50" fmla="*/ 41 w 81"/>
              <a:gd name="T51" fmla="*/ 35 h 81"/>
              <a:gd name="T52" fmla="*/ 35 w 81"/>
              <a:gd name="T53" fmla="*/ 40 h 81"/>
              <a:gd name="T54" fmla="*/ 41 w 81"/>
              <a:gd name="T55" fmla="*/ 29 h 81"/>
              <a:gd name="T56" fmla="*/ 41 w 81"/>
              <a:gd name="T57" fmla="*/ 13 h 81"/>
              <a:gd name="T58" fmla="*/ 35 w 81"/>
              <a:gd name="T59" fmla="*/ 0 h 81"/>
              <a:gd name="T60" fmla="*/ 30 w 81"/>
              <a:gd name="T61" fmla="*/ 10 h 81"/>
              <a:gd name="T62" fmla="*/ 22 w 81"/>
              <a:gd name="T63" fmla="*/ 5 h 81"/>
              <a:gd name="T64" fmla="*/ 30 w 81"/>
              <a:gd name="T65" fmla="*/ 40 h 81"/>
              <a:gd name="T66" fmla="*/ 22 w 81"/>
              <a:gd name="T67" fmla="*/ 76 h 81"/>
              <a:gd name="T68" fmla="*/ 30 w 81"/>
              <a:gd name="T69" fmla="*/ 71 h 81"/>
              <a:gd name="T70" fmla="*/ 35 w 81"/>
              <a:gd name="T71" fmla="*/ 80 h 81"/>
              <a:gd name="T72" fmla="*/ 41 w 81"/>
              <a:gd name="T73" fmla="*/ 68 h 81"/>
              <a:gd name="T74" fmla="*/ 41 w 81"/>
              <a:gd name="T75" fmla="*/ 52 h 81"/>
              <a:gd name="T76" fmla="*/ 22 w 81"/>
              <a:gd name="T77" fmla="*/ 5 h 81"/>
              <a:gd name="T78" fmla="*/ 14 w 81"/>
              <a:gd name="T79" fmla="*/ 40 h 81"/>
              <a:gd name="T80" fmla="*/ 22 w 81"/>
              <a:gd name="T81" fmla="*/ 76 h 81"/>
              <a:gd name="T82" fmla="*/ 16 w 81"/>
              <a:gd name="T83" fmla="*/ 72 h 81"/>
              <a:gd name="T84" fmla="*/ 16 w 81"/>
              <a:gd name="T85" fmla="*/ 62 h 81"/>
              <a:gd name="T86" fmla="*/ 6 w 81"/>
              <a:gd name="T87" fmla="*/ 60 h 81"/>
              <a:gd name="T88" fmla="*/ 10 w 81"/>
              <a:gd name="T89" fmla="*/ 51 h 81"/>
              <a:gd name="T90" fmla="*/ 1 w 81"/>
              <a:gd name="T91" fmla="*/ 46 h 81"/>
              <a:gd name="T92" fmla="*/ 1 w 81"/>
              <a:gd name="T93" fmla="*/ 34 h 81"/>
              <a:gd name="T94" fmla="*/ 10 w 81"/>
              <a:gd name="T95" fmla="*/ 29 h 81"/>
              <a:gd name="T96" fmla="*/ 6 w 81"/>
              <a:gd name="T97" fmla="*/ 20 h 81"/>
              <a:gd name="T98" fmla="*/ 16 w 81"/>
              <a:gd name="T99" fmla="*/ 19 h 81"/>
              <a:gd name="T100" fmla="*/ 16 w 81"/>
              <a:gd name="T101" fmla="*/ 9 h 81"/>
              <a:gd name="T102" fmla="*/ 22 w 81"/>
              <a:gd name="T103" fmla="*/ 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1" h="81">
                <a:moveTo>
                  <a:pt x="60" y="76"/>
                </a:moveTo>
                <a:cubicBezTo>
                  <a:pt x="60" y="48"/>
                  <a:pt x="60" y="48"/>
                  <a:pt x="60" y="48"/>
                </a:cubicBezTo>
                <a:cubicBezTo>
                  <a:pt x="64" y="48"/>
                  <a:pt x="68" y="45"/>
                  <a:pt x="68" y="40"/>
                </a:cubicBezTo>
                <a:cubicBezTo>
                  <a:pt x="68" y="36"/>
                  <a:pt x="64" y="32"/>
                  <a:pt x="60" y="32"/>
                </a:cubicBezTo>
                <a:cubicBezTo>
                  <a:pt x="60" y="5"/>
                  <a:pt x="60" y="5"/>
                  <a:pt x="60" y="5"/>
                </a:cubicBezTo>
                <a:cubicBezTo>
                  <a:pt x="60" y="5"/>
                  <a:pt x="61" y="5"/>
                  <a:pt x="61" y="5"/>
                </a:cubicBezTo>
                <a:cubicBezTo>
                  <a:pt x="63" y="6"/>
                  <a:pt x="64" y="8"/>
                  <a:pt x="66" y="9"/>
                </a:cubicBezTo>
                <a:cubicBezTo>
                  <a:pt x="62" y="16"/>
                  <a:pt x="62" y="16"/>
                  <a:pt x="62" y="16"/>
                </a:cubicBezTo>
                <a:cubicBezTo>
                  <a:pt x="63" y="17"/>
                  <a:pt x="65" y="18"/>
                  <a:pt x="66" y="19"/>
                </a:cubicBezTo>
                <a:cubicBezTo>
                  <a:pt x="72" y="15"/>
                  <a:pt x="72" y="15"/>
                  <a:pt x="72" y="15"/>
                </a:cubicBezTo>
                <a:cubicBezTo>
                  <a:pt x="74" y="17"/>
                  <a:pt x="75" y="18"/>
                  <a:pt x="76" y="20"/>
                </a:cubicBezTo>
                <a:cubicBezTo>
                  <a:pt x="77" y="22"/>
                  <a:pt x="78" y="24"/>
                  <a:pt x="78" y="26"/>
                </a:cubicBezTo>
                <a:cubicBezTo>
                  <a:pt x="72" y="29"/>
                  <a:pt x="72" y="29"/>
                  <a:pt x="72" y="29"/>
                </a:cubicBezTo>
                <a:cubicBezTo>
                  <a:pt x="72" y="31"/>
                  <a:pt x="73" y="33"/>
                  <a:pt x="73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6"/>
                  <a:pt x="81" y="38"/>
                  <a:pt x="81" y="40"/>
                </a:cubicBezTo>
                <a:cubicBezTo>
                  <a:pt x="81" y="42"/>
                  <a:pt x="81" y="44"/>
                  <a:pt x="81" y="46"/>
                </a:cubicBezTo>
                <a:cubicBezTo>
                  <a:pt x="73" y="46"/>
                  <a:pt x="73" y="46"/>
                  <a:pt x="73" y="46"/>
                </a:cubicBezTo>
                <a:cubicBezTo>
                  <a:pt x="73" y="48"/>
                  <a:pt x="72" y="50"/>
                  <a:pt x="72" y="51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7"/>
                  <a:pt x="77" y="59"/>
                  <a:pt x="76" y="60"/>
                </a:cubicBezTo>
                <a:cubicBezTo>
                  <a:pt x="75" y="62"/>
                  <a:pt x="74" y="64"/>
                  <a:pt x="72" y="65"/>
                </a:cubicBezTo>
                <a:cubicBezTo>
                  <a:pt x="66" y="62"/>
                  <a:pt x="66" y="62"/>
                  <a:pt x="66" y="62"/>
                </a:cubicBezTo>
                <a:cubicBezTo>
                  <a:pt x="65" y="63"/>
                  <a:pt x="63" y="64"/>
                  <a:pt x="62" y="65"/>
                </a:cubicBezTo>
                <a:cubicBezTo>
                  <a:pt x="66" y="72"/>
                  <a:pt x="66" y="72"/>
                  <a:pt x="66" y="72"/>
                </a:cubicBezTo>
                <a:cubicBezTo>
                  <a:pt x="64" y="73"/>
                  <a:pt x="63" y="74"/>
                  <a:pt x="61" y="75"/>
                </a:cubicBezTo>
                <a:cubicBezTo>
                  <a:pt x="61" y="75"/>
                  <a:pt x="60" y="76"/>
                  <a:pt x="60" y="76"/>
                </a:cubicBezTo>
                <a:close/>
                <a:moveTo>
                  <a:pt x="41" y="35"/>
                </a:moveTo>
                <a:cubicBezTo>
                  <a:pt x="44" y="35"/>
                  <a:pt x="46" y="37"/>
                  <a:pt x="46" y="40"/>
                </a:cubicBezTo>
                <a:cubicBezTo>
                  <a:pt x="46" y="43"/>
                  <a:pt x="44" y="46"/>
                  <a:pt x="41" y="46"/>
                </a:cubicBezTo>
                <a:cubicBezTo>
                  <a:pt x="41" y="52"/>
                  <a:pt x="41" y="52"/>
                  <a:pt x="41" y="52"/>
                </a:cubicBezTo>
                <a:cubicBezTo>
                  <a:pt x="45" y="52"/>
                  <a:pt x="49" y="55"/>
                  <a:pt x="49" y="60"/>
                </a:cubicBezTo>
                <a:cubicBezTo>
                  <a:pt x="49" y="64"/>
                  <a:pt x="45" y="68"/>
                  <a:pt x="41" y="68"/>
                </a:cubicBezTo>
                <a:cubicBezTo>
                  <a:pt x="41" y="81"/>
                  <a:pt x="41" y="81"/>
                  <a:pt x="41" y="81"/>
                </a:cubicBezTo>
                <a:cubicBezTo>
                  <a:pt x="43" y="81"/>
                  <a:pt x="45" y="80"/>
                  <a:pt x="47" y="80"/>
                </a:cubicBezTo>
                <a:cubicBezTo>
                  <a:pt x="47" y="72"/>
                  <a:pt x="47" y="72"/>
                  <a:pt x="47" y="72"/>
                </a:cubicBezTo>
                <a:cubicBezTo>
                  <a:pt x="48" y="72"/>
                  <a:pt x="50" y="72"/>
                  <a:pt x="52" y="71"/>
                </a:cubicBezTo>
                <a:cubicBezTo>
                  <a:pt x="56" y="78"/>
                  <a:pt x="56" y="78"/>
                  <a:pt x="56" y="78"/>
                </a:cubicBezTo>
                <a:cubicBezTo>
                  <a:pt x="57" y="77"/>
                  <a:pt x="59" y="77"/>
                  <a:pt x="60" y="76"/>
                </a:cubicBezTo>
                <a:cubicBezTo>
                  <a:pt x="60" y="48"/>
                  <a:pt x="60" y="48"/>
                  <a:pt x="60" y="48"/>
                </a:cubicBezTo>
                <a:cubicBezTo>
                  <a:pt x="56" y="48"/>
                  <a:pt x="52" y="45"/>
                  <a:pt x="52" y="40"/>
                </a:cubicBezTo>
                <a:cubicBezTo>
                  <a:pt x="52" y="36"/>
                  <a:pt x="56" y="32"/>
                  <a:pt x="60" y="32"/>
                </a:cubicBezTo>
                <a:cubicBezTo>
                  <a:pt x="60" y="5"/>
                  <a:pt x="60" y="5"/>
                  <a:pt x="60" y="5"/>
                </a:cubicBezTo>
                <a:cubicBezTo>
                  <a:pt x="59" y="4"/>
                  <a:pt x="57" y="3"/>
                  <a:pt x="56" y="3"/>
                </a:cubicBezTo>
                <a:cubicBezTo>
                  <a:pt x="52" y="10"/>
                  <a:pt x="52" y="10"/>
                  <a:pt x="52" y="10"/>
                </a:cubicBezTo>
                <a:cubicBezTo>
                  <a:pt x="50" y="9"/>
                  <a:pt x="48" y="9"/>
                  <a:pt x="47" y="8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3" y="0"/>
                  <a:pt x="41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45" y="13"/>
                  <a:pt x="49" y="17"/>
                  <a:pt x="49" y="21"/>
                </a:cubicBezTo>
                <a:cubicBezTo>
                  <a:pt x="49" y="26"/>
                  <a:pt x="45" y="29"/>
                  <a:pt x="41" y="29"/>
                </a:cubicBezTo>
                <a:lnTo>
                  <a:pt x="41" y="35"/>
                </a:lnTo>
                <a:close/>
                <a:moveTo>
                  <a:pt x="41" y="46"/>
                </a:moveTo>
                <a:cubicBezTo>
                  <a:pt x="38" y="46"/>
                  <a:pt x="35" y="43"/>
                  <a:pt x="35" y="40"/>
                </a:cubicBezTo>
                <a:cubicBezTo>
                  <a:pt x="35" y="37"/>
                  <a:pt x="38" y="35"/>
                  <a:pt x="41" y="35"/>
                </a:cubicBezTo>
                <a:cubicBezTo>
                  <a:pt x="41" y="29"/>
                  <a:pt x="41" y="29"/>
                  <a:pt x="41" y="29"/>
                </a:cubicBezTo>
                <a:cubicBezTo>
                  <a:pt x="36" y="29"/>
                  <a:pt x="33" y="26"/>
                  <a:pt x="33" y="21"/>
                </a:cubicBezTo>
                <a:cubicBezTo>
                  <a:pt x="33" y="17"/>
                  <a:pt x="36" y="13"/>
                  <a:pt x="41" y="13"/>
                </a:cubicBezTo>
                <a:cubicBezTo>
                  <a:pt x="41" y="0"/>
                  <a:pt x="41" y="0"/>
                  <a:pt x="41" y="0"/>
                </a:cubicBezTo>
                <a:cubicBezTo>
                  <a:pt x="39" y="0"/>
                  <a:pt x="37" y="0"/>
                  <a:pt x="35" y="0"/>
                </a:cubicBezTo>
                <a:cubicBezTo>
                  <a:pt x="35" y="8"/>
                  <a:pt x="35" y="8"/>
                  <a:pt x="35" y="8"/>
                </a:cubicBezTo>
                <a:cubicBezTo>
                  <a:pt x="33" y="9"/>
                  <a:pt x="32" y="9"/>
                  <a:pt x="30" y="10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3" y="4"/>
                  <a:pt x="22" y="5"/>
                </a:cubicBezTo>
                <a:cubicBezTo>
                  <a:pt x="22" y="32"/>
                  <a:pt x="22" y="32"/>
                  <a:pt x="22" y="32"/>
                </a:cubicBezTo>
                <a:cubicBezTo>
                  <a:pt x="26" y="32"/>
                  <a:pt x="30" y="36"/>
                  <a:pt x="30" y="40"/>
                </a:cubicBezTo>
                <a:cubicBezTo>
                  <a:pt x="30" y="45"/>
                  <a:pt x="26" y="48"/>
                  <a:pt x="22" y="48"/>
                </a:cubicBezTo>
                <a:cubicBezTo>
                  <a:pt x="22" y="76"/>
                  <a:pt x="22" y="76"/>
                  <a:pt x="22" y="76"/>
                </a:cubicBezTo>
                <a:cubicBezTo>
                  <a:pt x="23" y="77"/>
                  <a:pt x="25" y="77"/>
                  <a:pt x="26" y="78"/>
                </a:cubicBezTo>
                <a:cubicBezTo>
                  <a:pt x="30" y="71"/>
                  <a:pt x="30" y="71"/>
                  <a:pt x="30" y="71"/>
                </a:cubicBezTo>
                <a:cubicBezTo>
                  <a:pt x="32" y="72"/>
                  <a:pt x="33" y="72"/>
                  <a:pt x="35" y="72"/>
                </a:cubicBezTo>
                <a:cubicBezTo>
                  <a:pt x="35" y="80"/>
                  <a:pt x="35" y="80"/>
                  <a:pt x="35" y="80"/>
                </a:cubicBezTo>
                <a:cubicBezTo>
                  <a:pt x="37" y="80"/>
                  <a:pt x="39" y="81"/>
                  <a:pt x="41" y="81"/>
                </a:cubicBezTo>
                <a:cubicBezTo>
                  <a:pt x="41" y="68"/>
                  <a:pt x="41" y="68"/>
                  <a:pt x="41" y="68"/>
                </a:cubicBezTo>
                <a:cubicBezTo>
                  <a:pt x="36" y="68"/>
                  <a:pt x="33" y="64"/>
                  <a:pt x="33" y="60"/>
                </a:cubicBezTo>
                <a:cubicBezTo>
                  <a:pt x="33" y="55"/>
                  <a:pt x="36" y="52"/>
                  <a:pt x="41" y="52"/>
                </a:cubicBezTo>
                <a:lnTo>
                  <a:pt x="41" y="46"/>
                </a:lnTo>
                <a:close/>
                <a:moveTo>
                  <a:pt x="22" y="5"/>
                </a:moveTo>
                <a:cubicBezTo>
                  <a:pt x="22" y="32"/>
                  <a:pt x="22" y="32"/>
                  <a:pt x="22" y="32"/>
                </a:cubicBezTo>
                <a:cubicBezTo>
                  <a:pt x="17" y="32"/>
                  <a:pt x="14" y="36"/>
                  <a:pt x="14" y="40"/>
                </a:cubicBezTo>
                <a:cubicBezTo>
                  <a:pt x="14" y="45"/>
                  <a:pt x="17" y="48"/>
                  <a:pt x="22" y="48"/>
                </a:cubicBezTo>
                <a:cubicBezTo>
                  <a:pt x="22" y="76"/>
                  <a:pt x="22" y="76"/>
                  <a:pt x="22" y="76"/>
                </a:cubicBezTo>
                <a:cubicBezTo>
                  <a:pt x="21" y="76"/>
                  <a:pt x="21" y="75"/>
                  <a:pt x="21" y="75"/>
                </a:cubicBezTo>
                <a:cubicBezTo>
                  <a:pt x="19" y="74"/>
                  <a:pt x="17" y="73"/>
                  <a:pt x="16" y="72"/>
                </a:cubicBezTo>
                <a:cubicBezTo>
                  <a:pt x="20" y="65"/>
                  <a:pt x="20" y="65"/>
                  <a:pt x="20" y="65"/>
                </a:cubicBezTo>
                <a:cubicBezTo>
                  <a:pt x="18" y="64"/>
                  <a:pt x="17" y="63"/>
                  <a:pt x="16" y="62"/>
                </a:cubicBezTo>
                <a:cubicBezTo>
                  <a:pt x="9" y="65"/>
                  <a:pt x="9" y="65"/>
                  <a:pt x="9" y="65"/>
                </a:cubicBezTo>
                <a:cubicBezTo>
                  <a:pt x="8" y="64"/>
                  <a:pt x="7" y="62"/>
                  <a:pt x="6" y="60"/>
                </a:cubicBezTo>
                <a:cubicBezTo>
                  <a:pt x="5" y="59"/>
                  <a:pt x="4" y="57"/>
                  <a:pt x="3" y="55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0"/>
                  <a:pt x="9" y="48"/>
                  <a:pt x="9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4"/>
                  <a:pt x="0" y="42"/>
                  <a:pt x="0" y="40"/>
                </a:cubicBezTo>
                <a:cubicBezTo>
                  <a:pt x="0" y="38"/>
                  <a:pt x="1" y="36"/>
                  <a:pt x="1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3"/>
                  <a:pt x="10" y="31"/>
                  <a:pt x="10" y="29"/>
                </a:cubicBezTo>
                <a:cubicBezTo>
                  <a:pt x="3" y="26"/>
                  <a:pt x="3" y="26"/>
                  <a:pt x="3" y="26"/>
                </a:cubicBezTo>
                <a:cubicBezTo>
                  <a:pt x="4" y="24"/>
                  <a:pt x="5" y="22"/>
                  <a:pt x="6" y="20"/>
                </a:cubicBezTo>
                <a:cubicBezTo>
                  <a:pt x="7" y="18"/>
                  <a:pt x="8" y="17"/>
                  <a:pt x="9" y="15"/>
                </a:cubicBezTo>
                <a:cubicBezTo>
                  <a:pt x="16" y="19"/>
                  <a:pt x="16" y="19"/>
                  <a:pt x="16" y="19"/>
                </a:cubicBezTo>
                <a:cubicBezTo>
                  <a:pt x="17" y="18"/>
                  <a:pt x="18" y="17"/>
                  <a:pt x="20" y="16"/>
                </a:cubicBezTo>
                <a:cubicBezTo>
                  <a:pt x="16" y="9"/>
                  <a:pt x="16" y="9"/>
                  <a:pt x="16" y="9"/>
                </a:cubicBezTo>
                <a:cubicBezTo>
                  <a:pt x="17" y="8"/>
                  <a:pt x="19" y="6"/>
                  <a:pt x="21" y="5"/>
                </a:cubicBezTo>
                <a:cubicBezTo>
                  <a:pt x="21" y="5"/>
                  <a:pt x="21" y="5"/>
                  <a:pt x="22" y="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0" name="Freeform 20"/>
          <p:cNvSpPr>
            <a:spLocks noEditPoints="1"/>
          </p:cNvSpPr>
          <p:nvPr/>
        </p:nvSpPr>
        <p:spPr bwMode="auto">
          <a:xfrm>
            <a:off x="14393742" y="5373600"/>
            <a:ext cx="970228" cy="970227"/>
          </a:xfrm>
          <a:custGeom>
            <a:avLst/>
            <a:gdLst>
              <a:gd name="T0" fmla="*/ 74 w 94"/>
              <a:gd name="T1" fmla="*/ 86 h 94"/>
              <a:gd name="T2" fmla="*/ 63 w 94"/>
              <a:gd name="T3" fmla="*/ 79 h 94"/>
              <a:gd name="T4" fmla="*/ 63 w 94"/>
              <a:gd name="T5" fmla="*/ 92 h 94"/>
              <a:gd name="T6" fmla="*/ 55 w 94"/>
              <a:gd name="T7" fmla="*/ 82 h 94"/>
              <a:gd name="T8" fmla="*/ 52 w 94"/>
              <a:gd name="T9" fmla="*/ 94 h 94"/>
              <a:gd name="T10" fmla="*/ 47 w 94"/>
              <a:gd name="T11" fmla="*/ 69 h 94"/>
              <a:gd name="T12" fmla="*/ 47 w 94"/>
              <a:gd name="T13" fmla="*/ 25 h 94"/>
              <a:gd name="T14" fmla="*/ 52 w 94"/>
              <a:gd name="T15" fmla="*/ 0 h 94"/>
              <a:gd name="T16" fmla="*/ 55 w 94"/>
              <a:gd name="T17" fmla="*/ 12 h 94"/>
              <a:gd name="T18" fmla="*/ 63 w 94"/>
              <a:gd name="T19" fmla="*/ 3 h 94"/>
              <a:gd name="T20" fmla="*/ 63 w 94"/>
              <a:gd name="T21" fmla="*/ 15 h 94"/>
              <a:gd name="T22" fmla="*/ 74 w 94"/>
              <a:gd name="T23" fmla="*/ 8 h 94"/>
              <a:gd name="T24" fmla="*/ 81 w 94"/>
              <a:gd name="T25" fmla="*/ 14 h 94"/>
              <a:gd name="T26" fmla="*/ 76 w 94"/>
              <a:gd name="T27" fmla="*/ 25 h 94"/>
              <a:gd name="T28" fmla="*/ 88 w 94"/>
              <a:gd name="T29" fmla="*/ 23 h 94"/>
              <a:gd name="T30" fmla="*/ 80 w 94"/>
              <a:gd name="T31" fmla="*/ 33 h 94"/>
              <a:gd name="T32" fmla="*/ 93 w 94"/>
              <a:gd name="T33" fmla="*/ 34 h 94"/>
              <a:gd name="T34" fmla="*/ 94 w 94"/>
              <a:gd name="T35" fmla="*/ 43 h 94"/>
              <a:gd name="T36" fmla="*/ 83 w 94"/>
              <a:gd name="T37" fmla="*/ 47 h 94"/>
              <a:gd name="T38" fmla="*/ 94 w 94"/>
              <a:gd name="T39" fmla="*/ 51 h 94"/>
              <a:gd name="T40" fmla="*/ 93 w 94"/>
              <a:gd name="T41" fmla="*/ 60 h 94"/>
              <a:gd name="T42" fmla="*/ 80 w 94"/>
              <a:gd name="T43" fmla="*/ 61 h 94"/>
              <a:gd name="T44" fmla="*/ 88 w 94"/>
              <a:gd name="T45" fmla="*/ 71 h 94"/>
              <a:gd name="T46" fmla="*/ 76 w 94"/>
              <a:gd name="T47" fmla="*/ 69 h 94"/>
              <a:gd name="T48" fmla="*/ 81 w 94"/>
              <a:gd name="T49" fmla="*/ 80 h 94"/>
              <a:gd name="T50" fmla="*/ 47 w 94"/>
              <a:gd name="T51" fmla="*/ 94 h 94"/>
              <a:gd name="T52" fmla="*/ 43 w 94"/>
              <a:gd name="T53" fmla="*/ 83 h 94"/>
              <a:gd name="T54" fmla="*/ 35 w 94"/>
              <a:gd name="T55" fmla="*/ 93 h 94"/>
              <a:gd name="T56" fmla="*/ 27 w 94"/>
              <a:gd name="T57" fmla="*/ 90 h 94"/>
              <a:gd name="T58" fmla="*/ 28 w 94"/>
              <a:gd name="T59" fmla="*/ 77 h 94"/>
              <a:gd name="T60" fmla="*/ 17 w 94"/>
              <a:gd name="T61" fmla="*/ 83 h 94"/>
              <a:gd name="T62" fmla="*/ 21 w 94"/>
              <a:gd name="T63" fmla="*/ 71 h 94"/>
              <a:gd name="T64" fmla="*/ 9 w 94"/>
              <a:gd name="T65" fmla="*/ 74 h 94"/>
              <a:gd name="T66" fmla="*/ 4 w 94"/>
              <a:gd name="T67" fmla="*/ 67 h 94"/>
              <a:gd name="T68" fmla="*/ 13 w 94"/>
              <a:gd name="T69" fmla="*/ 58 h 94"/>
              <a:gd name="T70" fmla="*/ 0 w 94"/>
              <a:gd name="T71" fmla="*/ 55 h 94"/>
              <a:gd name="T72" fmla="*/ 11 w 94"/>
              <a:gd name="T73" fmla="*/ 49 h 94"/>
              <a:gd name="T74" fmla="*/ 11 w 94"/>
              <a:gd name="T75" fmla="*/ 45 h 94"/>
              <a:gd name="T76" fmla="*/ 0 w 94"/>
              <a:gd name="T77" fmla="*/ 39 h 94"/>
              <a:gd name="T78" fmla="*/ 13 w 94"/>
              <a:gd name="T79" fmla="*/ 36 h 94"/>
              <a:gd name="T80" fmla="*/ 4 w 94"/>
              <a:gd name="T81" fmla="*/ 27 h 94"/>
              <a:gd name="T82" fmla="*/ 9 w 94"/>
              <a:gd name="T83" fmla="*/ 20 h 94"/>
              <a:gd name="T84" fmla="*/ 21 w 94"/>
              <a:gd name="T85" fmla="*/ 23 h 94"/>
              <a:gd name="T86" fmla="*/ 17 w 94"/>
              <a:gd name="T87" fmla="*/ 11 h 94"/>
              <a:gd name="T88" fmla="*/ 28 w 94"/>
              <a:gd name="T89" fmla="*/ 17 h 94"/>
              <a:gd name="T90" fmla="*/ 27 w 94"/>
              <a:gd name="T91" fmla="*/ 4 h 94"/>
              <a:gd name="T92" fmla="*/ 35 w 94"/>
              <a:gd name="T93" fmla="*/ 1 h 94"/>
              <a:gd name="T94" fmla="*/ 43 w 94"/>
              <a:gd name="T95" fmla="*/ 12 h 94"/>
              <a:gd name="T96" fmla="*/ 47 w 94"/>
              <a:gd name="T97" fmla="*/ 0 h 94"/>
              <a:gd name="T98" fmla="*/ 25 w 94"/>
              <a:gd name="T99" fmla="*/ 47 h 94"/>
              <a:gd name="T100" fmla="*/ 47 w 94"/>
              <a:gd name="T101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4" h="94">
                <a:moveTo>
                  <a:pt x="78" y="83"/>
                </a:moveTo>
                <a:cubicBezTo>
                  <a:pt x="76" y="84"/>
                  <a:pt x="75" y="85"/>
                  <a:pt x="74" y="86"/>
                </a:cubicBezTo>
                <a:cubicBezTo>
                  <a:pt x="66" y="77"/>
                  <a:pt x="66" y="77"/>
                  <a:pt x="66" y="77"/>
                </a:cubicBezTo>
                <a:cubicBezTo>
                  <a:pt x="65" y="78"/>
                  <a:pt x="64" y="78"/>
                  <a:pt x="63" y="79"/>
                </a:cubicBezTo>
                <a:cubicBezTo>
                  <a:pt x="67" y="90"/>
                  <a:pt x="67" y="90"/>
                  <a:pt x="67" y="90"/>
                </a:cubicBezTo>
                <a:cubicBezTo>
                  <a:pt x="66" y="90"/>
                  <a:pt x="65" y="91"/>
                  <a:pt x="63" y="92"/>
                </a:cubicBezTo>
                <a:cubicBezTo>
                  <a:pt x="62" y="92"/>
                  <a:pt x="60" y="92"/>
                  <a:pt x="59" y="93"/>
                </a:cubicBezTo>
                <a:cubicBezTo>
                  <a:pt x="55" y="82"/>
                  <a:pt x="55" y="82"/>
                  <a:pt x="55" y="82"/>
                </a:cubicBezTo>
                <a:cubicBezTo>
                  <a:pt x="54" y="82"/>
                  <a:pt x="53" y="82"/>
                  <a:pt x="52" y="83"/>
                </a:cubicBezTo>
                <a:cubicBezTo>
                  <a:pt x="52" y="94"/>
                  <a:pt x="52" y="94"/>
                  <a:pt x="52" y="94"/>
                </a:cubicBezTo>
                <a:cubicBezTo>
                  <a:pt x="50" y="94"/>
                  <a:pt x="49" y="94"/>
                  <a:pt x="47" y="94"/>
                </a:cubicBezTo>
                <a:cubicBezTo>
                  <a:pt x="47" y="69"/>
                  <a:pt x="47" y="69"/>
                  <a:pt x="47" y="69"/>
                </a:cubicBezTo>
                <a:cubicBezTo>
                  <a:pt x="59" y="69"/>
                  <a:pt x="69" y="59"/>
                  <a:pt x="69" y="47"/>
                </a:cubicBezTo>
                <a:cubicBezTo>
                  <a:pt x="69" y="35"/>
                  <a:pt x="59" y="25"/>
                  <a:pt x="47" y="25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0" y="0"/>
                  <a:pt x="52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53" y="12"/>
                  <a:pt x="54" y="12"/>
                  <a:pt x="55" y="12"/>
                </a:cubicBezTo>
                <a:cubicBezTo>
                  <a:pt x="59" y="1"/>
                  <a:pt x="59" y="1"/>
                  <a:pt x="59" y="1"/>
                </a:cubicBezTo>
                <a:cubicBezTo>
                  <a:pt x="60" y="2"/>
                  <a:pt x="62" y="2"/>
                  <a:pt x="63" y="3"/>
                </a:cubicBezTo>
                <a:cubicBezTo>
                  <a:pt x="65" y="3"/>
                  <a:pt x="66" y="4"/>
                  <a:pt x="67" y="4"/>
                </a:cubicBezTo>
                <a:cubicBezTo>
                  <a:pt x="63" y="15"/>
                  <a:pt x="63" y="15"/>
                  <a:pt x="63" y="15"/>
                </a:cubicBezTo>
                <a:cubicBezTo>
                  <a:pt x="64" y="16"/>
                  <a:pt x="65" y="16"/>
                  <a:pt x="66" y="17"/>
                </a:cubicBezTo>
                <a:cubicBezTo>
                  <a:pt x="74" y="8"/>
                  <a:pt x="74" y="8"/>
                  <a:pt x="74" y="8"/>
                </a:cubicBezTo>
                <a:cubicBezTo>
                  <a:pt x="75" y="9"/>
                  <a:pt x="76" y="10"/>
                  <a:pt x="78" y="11"/>
                </a:cubicBezTo>
                <a:cubicBezTo>
                  <a:pt x="79" y="12"/>
                  <a:pt x="80" y="13"/>
                  <a:pt x="81" y="14"/>
                </a:cubicBezTo>
                <a:cubicBezTo>
                  <a:pt x="73" y="23"/>
                  <a:pt x="73" y="23"/>
                  <a:pt x="73" y="23"/>
                </a:cubicBezTo>
                <a:cubicBezTo>
                  <a:pt x="74" y="24"/>
                  <a:pt x="75" y="24"/>
                  <a:pt x="76" y="25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1"/>
                  <a:pt x="87" y="22"/>
                  <a:pt x="88" y="23"/>
                </a:cubicBezTo>
                <a:cubicBezTo>
                  <a:pt x="89" y="25"/>
                  <a:pt x="90" y="26"/>
                  <a:pt x="90" y="27"/>
                </a:cubicBezTo>
                <a:cubicBezTo>
                  <a:pt x="80" y="33"/>
                  <a:pt x="80" y="33"/>
                  <a:pt x="80" y="33"/>
                </a:cubicBezTo>
                <a:cubicBezTo>
                  <a:pt x="81" y="34"/>
                  <a:pt x="81" y="35"/>
                  <a:pt x="81" y="36"/>
                </a:cubicBezTo>
                <a:cubicBezTo>
                  <a:pt x="93" y="34"/>
                  <a:pt x="93" y="34"/>
                  <a:pt x="93" y="34"/>
                </a:cubicBezTo>
                <a:cubicBezTo>
                  <a:pt x="93" y="36"/>
                  <a:pt x="93" y="37"/>
                  <a:pt x="94" y="39"/>
                </a:cubicBezTo>
                <a:cubicBezTo>
                  <a:pt x="94" y="40"/>
                  <a:pt x="94" y="42"/>
                  <a:pt x="94" y="43"/>
                </a:cubicBezTo>
                <a:cubicBezTo>
                  <a:pt x="83" y="45"/>
                  <a:pt x="83" y="45"/>
                  <a:pt x="83" y="45"/>
                </a:cubicBezTo>
                <a:cubicBezTo>
                  <a:pt x="83" y="46"/>
                  <a:pt x="83" y="46"/>
                  <a:pt x="83" y="47"/>
                </a:cubicBezTo>
                <a:cubicBezTo>
                  <a:pt x="83" y="48"/>
                  <a:pt x="83" y="48"/>
                  <a:pt x="83" y="49"/>
                </a:cubicBezTo>
                <a:cubicBezTo>
                  <a:pt x="94" y="51"/>
                  <a:pt x="94" y="51"/>
                  <a:pt x="94" y="51"/>
                </a:cubicBezTo>
                <a:cubicBezTo>
                  <a:pt x="94" y="52"/>
                  <a:pt x="94" y="54"/>
                  <a:pt x="94" y="55"/>
                </a:cubicBezTo>
                <a:cubicBezTo>
                  <a:pt x="93" y="57"/>
                  <a:pt x="93" y="58"/>
                  <a:pt x="93" y="60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9"/>
                  <a:pt x="81" y="60"/>
                  <a:pt x="80" y="61"/>
                </a:cubicBezTo>
                <a:cubicBezTo>
                  <a:pt x="90" y="67"/>
                  <a:pt x="90" y="67"/>
                  <a:pt x="90" y="67"/>
                </a:cubicBezTo>
                <a:cubicBezTo>
                  <a:pt x="90" y="68"/>
                  <a:pt x="89" y="69"/>
                  <a:pt x="88" y="71"/>
                </a:cubicBezTo>
                <a:cubicBezTo>
                  <a:pt x="87" y="72"/>
                  <a:pt x="86" y="73"/>
                  <a:pt x="86" y="74"/>
                </a:cubicBezTo>
                <a:cubicBezTo>
                  <a:pt x="76" y="69"/>
                  <a:pt x="76" y="69"/>
                  <a:pt x="76" y="69"/>
                </a:cubicBezTo>
                <a:cubicBezTo>
                  <a:pt x="75" y="70"/>
                  <a:pt x="74" y="70"/>
                  <a:pt x="73" y="71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81"/>
                  <a:pt x="79" y="82"/>
                  <a:pt x="78" y="83"/>
                </a:cubicBezTo>
                <a:close/>
                <a:moveTo>
                  <a:pt x="47" y="94"/>
                </a:moveTo>
                <a:cubicBezTo>
                  <a:pt x="46" y="94"/>
                  <a:pt x="44" y="94"/>
                  <a:pt x="43" y="94"/>
                </a:cubicBezTo>
                <a:cubicBezTo>
                  <a:pt x="43" y="83"/>
                  <a:pt x="43" y="83"/>
                  <a:pt x="43" y="83"/>
                </a:cubicBezTo>
                <a:cubicBezTo>
                  <a:pt x="41" y="82"/>
                  <a:pt x="40" y="82"/>
                  <a:pt x="39" y="82"/>
                </a:cubicBezTo>
                <a:cubicBezTo>
                  <a:pt x="35" y="93"/>
                  <a:pt x="35" y="93"/>
                  <a:pt x="35" y="93"/>
                </a:cubicBezTo>
                <a:cubicBezTo>
                  <a:pt x="34" y="92"/>
                  <a:pt x="32" y="92"/>
                  <a:pt x="31" y="92"/>
                </a:cubicBezTo>
                <a:cubicBezTo>
                  <a:pt x="29" y="91"/>
                  <a:pt x="28" y="90"/>
                  <a:pt x="27" y="90"/>
                </a:cubicBezTo>
                <a:cubicBezTo>
                  <a:pt x="31" y="79"/>
                  <a:pt x="31" y="79"/>
                  <a:pt x="31" y="79"/>
                </a:cubicBezTo>
                <a:cubicBezTo>
                  <a:pt x="30" y="78"/>
                  <a:pt x="29" y="78"/>
                  <a:pt x="28" y="77"/>
                </a:cubicBezTo>
                <a:cubicBezTo>
                  <a:pt x="20" y="86"/>
                  <a:pt x="20" y="86"/>
                  <a:pt x="20" y="86"/>
                </a:cubicBezTo>
                <a:cubicBezTo>
                  <a:pt x="19" y="85"/>
                  <a:pt x="18" y="84"/>
                  <a:pt x="17" y="83"/>
                </a:cubicBezTo>
                <a:cubicBezTo>
                  <a:pt x="15" y="82"/>
                  <a:pt x="14" y="81"/>
                  <a:pt x="13" y="80"/>
                </a:cubicBezTo>
                <a:cubicBezTo>
                  <a:pt x="21" y="71"/>
                  <a:pt x="21" y="71"/>
                  <a:pt x="21" y="71"/>
                </a:cubicBezTo>
                <a:cubicBezTo>
                  <a:pt x="20" y="70"/>
                  <a:pt x="19" y="70"/>
                  <a:pt x="19" y="69"/>
                </a:cubicBezTo>
                <a:cubicBezTo>
                  <a:pt x="9" y="74"/>
                  <a:pt x="9" y="74"/>
                  <a:pt x="9" y="74"/>
                </a:cubicBezTo>
                <a:cubicBezTo>
                  <a:pt x="8" y="73"/>
                  <a:pt x="7" y="72"/>
                  <a:pt x="6" y="71"/>
                </a:cubicBezTo>
                <a:cubicBezTo>
                  <a:pt x="5" y="69"/>
                  <a:pt x="5" y="68"/>
                  <a:pt x="4" y="67"/>
                </a:cubicBezTo>
                <a:cubicBezTo>
                  <a:pt x="14" y="61"/>
                  <a:pt x="14" y="61"/>
                  <a:pt x="14" y="61"/>
                </a:cubicBezTo>
                <a:cubicBezTo>
                  <a:pt x="14" y="60"/>
                  <a:pt x="13" y="59"/>
                  <a:pt x="13" y="58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8"/>
                  <a:pt x="1" y="57"/>
                  <a:pt x="0" y="55"/>
                </a:cubicBezTo>
                <a:cubicBezTo>
                  <a:pt x="0" y="54"/>
                  <a:pt x="0" y="52"/>
                  <a:pt x="0" y="51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48"/>
                  <a:pt x="11" y="48"/>
                  <a:pt x="11" y="47"/>
                </a:cubicBezTo>
                <a:cubicBezTo>
                  <a:pt x="11" y="46"/>
                  <a:pt x="11" y="46"/>
                  <a:pt x="11" y="45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0" y="40"/>
                  <a:pt x="0" y="39"/>
                </a:cubicBezTo>
                <a:cubicBezTo>
                  <a:pt x="1" y="37"/>
                  <a:pt x="1" y="36"/>
                  <a:pt x="1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5"/>
                  <a:pt x="14" y="34"/>
                  <a:pt x="14" y="33"/>
                </a:cubicBezTo>
                <a:cubicBezTo>
                  <a:pt x="4" y="27"/>
                  <a:pt x="4" y="27"/>
                  <a:pt x="4" y="27"/>
                </a:cubicBezTo>
                <a:cubicBezTo>
                  <a:pt x="5" y="26"/>
                  <a:pt x="5" y="25"/>
                  <a:pt x="6" y="23"/>
                </a:cubicBezTo>
                <a:cubicBezTo>
                  <a:pt x="7" y="22"/>
                  <a:pt x="8" y="21"/>
                  <a:pt x="9" y="20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4"/>
                  <a:pt x="20" y="24"/>
                  <a:pt x="21" y="23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3"/>
                  <a:pt x="15" y="12"/>
                  <a:pt x="17" y="11"/>
                </a:cubicBezTo>
                <a:cubicBezTo>
                  <a:pt x="18" y="10"/>
                  <a:pt x="19" y="9"/>
                  <a:pt x="20" y="8"/>
                </a:cubicBezTo>
                <a:cubicBezTo>
                  <a:pt x="28" y="17"/>
                  <a:pt x="28" y="17"/>
                  <a:pt x="28" y="17"/>
                </a:cubicBezTo>
                <a:cubicBezTo>
                  <a:pt x="29" y="16"/>
                  <a:pt x="30" y="16"/>
                  <a:pt x="31" y="15"/>
                </a:cubicBezTo>
                <a:cubicBezTo>
                  <a:pt x="27" y="4"/>
                  <a:pt x="27" y="4"/>
                  <a:pt x="27" y="4"/>
                </a:cubicBezTo>
                <a:cubicBezTo>
                  <a:pt x="28" y="4"/>
                  <a:pt x="29" y="3"/>
                  <a:pt x="31" y="3"/>
                </a:cubicBezTo>
                <a:cubicBezTo>
                  <a:pt x="32" y="2"/>
                  <a:pt x="34" y="2"/>
                  <a:pt x="35" y="1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41" y="12"/>
                  <a:pt x="43" y="12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6" y="0"/>
                  <a:pt x="47" y="0"/>
                </a:cubicBezTo>
                <a:cubicBezTo>
                  <a:pt x="47" y="25"/>
                  <a:pt x="47" y="25"/>
                  <a:pt x="47" y="25"/>
                </a:cubicBezTo>
                <a:cubicBezTo>
                  <a:pt x="35" y="25"/>
                  <a:pt x="25" y="35"/>
                  <a:pt x="25" y="47"/>
                </a:cubicBezTo>
                <a:cubicBezTo>
                  <a:pt x="25" y="59"/>
                  <a:pt x="35" y="69"/>
                  <a:pt x="47" y="69"/>
                </a:cubicBezTo>
                <a:lnTo>
                  <a:pt x="47" y="9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1" name="Freeform 21"/>
          <p:cNvSpPr>
            <a:spLocks noEditPoints="1"/>
          </p:cNvSpPr>
          <p:nvPr/>
        </p:nvSpPr>
        <p:spPr bwMode="auto">
          <a:xfrm>
            <a:off x="11514558" y="5953216"/>
            <a:ext cx="932428" cy="938729"/>
          </a:xfrm>
          <a:custGeom>
            <a:avLst/>
            <a:gdLst>
              <a:gd name="T0" fmla="*/ 66 w 91"/>
              <a:gd name="T1" fmla="*/ 61 h 91"/>
              <a:gd name="T2" fmla="*/ 69 w 91"/>
              <a:gd name="T3" fmla="*/ 43 h 91"/>
              <a:gd name="T4" fmla="*/ 66 w 91"/>
              <a:gd name="T5" fmla="*/ 15 h 91"/>
              <a:gd name="T6" fmla="*/ 73 w 91"/>
              <a:gd name="T7" fmla="*/ 10 h 91"/>
              <a:gd name="T8" fmla="*/ 83 w 91"/>
              <a:gd name="T9" fmla="*/ 19 h 91"/>
              <a:gd name="T10" fmla="*/ 79 w 91"/>
              <a:gd name="T11" fmla="*/ 31 h 91"/>
              <a:gd name="T12" fmla="*/ 90 w 91"/>
              <a:gd name="T13" fmla="*/ 35 h 91"/>
              <a:gd name="T14" fmla="*/ 82 w 91"/>
              <a:gd name="T15" fmla="*/ 44 h 91"/>
              <a:gd name="T16" fmla="*/ 90 w 91"/>
              <a:gd name="T17" fmla="*/ 52 h 91"/>
              <a:gd name="T18" fmla="*/ 87 w 91"/>
              <a:gd name="T19" fmla="*/ 65 h 91"/>
              <a:gd name="T20" fmla="*/ 75 w 91"/>
              <a:gd name="T21" fmla="*/ 67 h 91"/>
              <a:gd name="T22" fmla="*/ 77 w 91"/>
              <a:gd name="T23" fmla="*/ 79 h 91"/>
              <a:gd name="T24" fmla="*/ 66 w 91"/>
              <a:gd name="T25" fmla="*/ 78 h 91"/>
              <a:gd name="T26" fmla="*/ 51 w 91"/>
              <a:gd name="T27" fmla="*/ 47 h 91"/>
              <a:gd name="T28" fmla="*/ 45 w 91"/>
              <a:gd name="T29" fmla="*/ 60 h 91"/>
              <a:gd name="T30" fmla="*/ 45 w 91"/>
              <a:gd name="T31" fmla="*/ 73 h 91"/>
              <a:gd name="T32" fmla="*/ 47 w 91"/>
              <a:gd name="T33" fmla="*/ 82 h 91"/>
              <a:gd name="T34" fmla="*/ 56 w 91"/>
              <a:gd name="T35" fmla="*/ 90 h 91"/>
              <a:gd name="T36" fmla="*/ 60 w 91"/>
              <a:gd name="T37" fmla="*/ 79 h 91"/>
              <a:gd name="T38" fmla="*/ 66 w 91"/>
              <a:gd name="T39" fmla="*/ 78 h 91"/>
              <a:gd name="T40" fmla="*/ 63 w 91"/>
              <a:gd name="T41" fmla="*/ 61 h 91"/>
              <a:gd name="T42" fmla="*/ 66 w 91"/>
              <a:gd name="T43" fmla="*/ 43 h 91"/>
              <a:gd name="T44" fmla="*/ 62 w 91"/>
              <a:gd name="T45" fmla="*/ 13 h 91"/>
              <a:gd name="T46" fmla="*/ 58 w 91"/>
              <a:gd name="T47" fmla="*/ 2 h 91"/>
              <a:gd name="T48" fmla="*/ 49 w 91"/>
              <a:gd name="T49" fmla="*/ 9 h 91"/>
              <a:gd name="T50" fmla="*/ 45 w 91"/>
              <a:gd name="T51" fmla="*/ 18 h 91"/>
              <a:gd name="T52" fmla="*/ 60 w 91"/>
              <a:gd name="T53" fmla="*/ 27 h 91"/>
              <a:gd name="T54" fmla="*/ 45 w 91"/>
              <a:gd name="T55" fmla="*/ 31 h 91"/>
              <a:gd name="T56" fmla="*/ 47 w 91"/>
              <a:gd name="T57" fmla="*/ 40 h 91"/>
              <a:gd name="T58" fmla="*/ 43 w 91"/>
              <a:gd name="T59" fmla="*/ 51 h 91"/>
              <a:gd name="T60" fmla="*/ 45 w 91"/>
              <a:gd name="T61" fmla="*/ 39 h 91"/>
              <a:gd name="T62" fmla="*/ 43 w 91"/>
              <a:gd name="T63" fmla="*/ 22 h 91"/>
              <a:gd name="T64" fmla="*/ 45 w 91"/>
              <a:gd name="T65" fmla="*/ 9 h 91"/>
              <a:gd name="T66" fmla="*/ 41 w 91"/>
              <a:gd name="T67" fmla="*/ 0 h 91"/>
              <a:gd name="T68" fmla="*/ 28 w 91"/>
              <a:gd name="T69" fmla="*/ 3 h 91"/>
              <a:gd name="T70" fmla="*/ 25 w 91"/>
              <a:gd name="T71" fmla="*/ 15 h 91"/>
              <a:gd name="T72" fmla="*/ 24 w 91"/>
              <a:gd name="T73" fmla="*/ 30 h 91"/>
              <a:gd name="T74" fmla="*/ 33 w 91"/>
              <a:gd name="T75" fmla="*/ 42 h 91"/>
              <a:gd name="T76" fmla="*/ 24 w 91"/>
              <a:gd name="T77" fmla="*/ 76 h 91"/>
              <a:gd name="T78" fmla="*/ 26 w 91"/>
              <a:gd name="T79" fmla="*/ 87 h 91"/>
              <a:gd name="T80" fmla="*/ 39 w 91"/>
              <a:gd name="T81" fmla="*/ 91 h 91"/>
              <a:gd name="T82" fmla="*/ 45 w 91"/>
              <a:gd name="T83" fmla="*/ 83 h 91"/>
              <a:gd name="T84" fmla="*/ 36 w 91"/>
              <a:gd name="T85" fmla="*/ 75 h 91"/>
              <a:gd name="T86" fmla="*/ 42 w 91"/>
              <a:gd name="T87" fmla="*/ 58 h 91"/>
              <a:gd name="T88" fmla="*/ 45 w 91"/>
              <a:gd name="T89" fmla="*/ 52 h 91"/>
              <a:gd name="T90" fmla="*/ 24 w 91"/>
              <a:gd name="T91" fmla="*/ 30 h 91"/>
              <a:gd name="T92" fmla="*/ 22 w 91"/>
              <a:gd name="T93" fmla="*/ 48 h 91"/>
              <a:gd name="T94" fmla="*/ 24 w 91"/>
              <a:gd name="T95" fmla="*/ 76 h 91"/>
              <a:gd name="T96" fmla="*/ 17 w 91"/>
              <a:gd name="T97" fmla="*/ 82 h 91"/>
              <a:gd name="T98" fmla="*/ 8 w 91"/>
              <a:gd name="T99" fmla="*/ 72 h 91"/>
              <a:gd name="T100" fmla="*/ 11 w 91"/>
              <a:gd name="T101" fmla="*/ 61 h 91"/>
              <a:gd name="T102" fmla="*/ 1 w 91"/>
              <a:gd name="T103" fmla="*/ 56 h 91"/>
              <a:gd name="T104" fmla="*/ 8 w 91"/>
              <a:gd name="T105" fmla="*/ 47 h 91"/>
              <a:gd name="T106" fmla="*/ 0 w 91"/>
              <a:gd name="T107" fmla="*/ 39 h 91"/>
              <a:gd name="T108" fmla="*/ 4 w 91"/>
              <a:gd name="T109" fmla="*/ 26 h 91"/>
              <a:gd name="T110" fmla="*/ 15 w 91"/>
              <a:gd name="T111" fmla="*/ 24 h 91"/>
              <a:gd name="T112" fmla="*/ 14 w 91"/>
              <a:gd name="T113" fmla="*/ 12 h 91"/>
              <a:gd name="T114" fmla="*/ 24 w 91"/>
              <a:gd name="T115" fmla="*/ 14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1" h="91">
                <a:moveTo>
                  <a:pt x="66" y="78"/>
                </a:moveTo>
                <a:cubicBezTo>
                  <a:pt x="66" y="61"/>
                  <a:pt x="66" y="61"/>
                  <a:pt x="66" y="61"/>
                </a:cubicBezTo>
                <a:cubicBezTo>
                  <a:pt x="70" y="61"/>
                  <a:pt x="74" y="58"/>
                  <a:pt x="75" y="54"/>
                </a:cubicBezTo>
                <a:cubicBezTo>
                  <a:pt x="76" y="50"/>
                  <a:pt x="74" y="45"/>
                  <a:pt x="69" y="43"/>
                </a:cubicBezTo>
                <a:cubicBezTo>
                  <a:pt x="68" y="43"/>
                  <a:pt x="67" y="43"/>
                  <a:pt x="66" y="43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7" y="15"/>
                  <a:pt x="67" y="16"/>
                </a:cubicBezTo>
                <a:cubicBezTo>
                  <a:pt x="73" y="10"/>
                  <a:pt x="73" y="10"/>
                  <a:pt x="73" y="10"/>
                </a:cubicBezTo>
                <a:cubicBezTo>
                  <a:pt x="75" y="11"/>
                  <a:pt x="77" y="13"/>
                  <a:pt x="78" y="14"/>
                </a:cubicBezTo>
                <a:cubicBezTo>
                  <a:pt x="80" y="16"/>
                  <a:pt x="81" y="18"/>
                  <a:pt x="83" y="19"/>
                </a:cubicBezTo>
                <a:cubicBezTo>
                  <a:pt x="76" y="26"/>
                  <a:pt x="76" y="26"/>
                  <a:pt x="76" y="26"/>
                </a:cubicBezTo>
                <a:cubicBezTo>
                  <a:pt x="77" y="27"/>
                  <a:pt x="78" y="29"/>
                  <a:pt x="79" y="31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31"/>
                  <a:pt x="89" y="33"/>
                  <a:pt x="90" y="35"/>
                </a:cubicBezTo>
                <a:cubicBezTo>
                  <a:pt x="90" y="37"/>
                  <a:pt x="91" y="39"/>
                  <a:pt x="91" y="42"/>
                </a:cubicBezTo>
                <a:cubicBezTo>
                  <a:pt x="82" y="44"/>
                  <a:pt x="82" y="44"/>
                  <a:pt x="82" y="44"/>
                </a:cubicBezTo>
                <a:cubicBezTo>
                  <a:pt x="82" y="46"/>
                  <a:pt x="82" y="48"/>
                  <a:pt x="82" y="49"/>
                </a:cubicBezTo>
                <a:cubicBezTo>
                  <a:pt x="90" y="52"/>
                  <a:pt x="90" y="52"/>
                  <a:pt x="90" y="52"/>
                </a:cubicBezTo>
                <a:cubicBezTo>
                  <a:pt x="90" y="54"/>
                  <a:pt x="90" y="56"/>
                  <a:pt x="89" y="59"/>
                </a:cubicBezTo>
                <a:cubicBezTo>
                  <a:pt x="88" y="61"/>
                  <a:pt x="88" y="63"/>
                  <a:pt x="87" y="65"/>
                </a:cubicBezTo>
                <a:cubicBezTo>
                  <a:pt x="78" y="62"/>
                  <a:pt x="78" y="62"/>
                  <a:pt x="78" y="62"/>
                </a:cubicBezTo>
                <a:cubicBezTo>
                  <a:pt x="77" y="64"/>
                  <a:pt x="76" y="66"/>
                  <a:pt x="75" y="67"/>
                </a:cubicBezTo>
                <a:cubicBezTo>
                  <a:pt x="81" y="74"/>
                  <a:pt x="81" y="74"/>
                  <a:pt x="81" y="74"/>
                </a:cubicBezTo>
                <a:cubicBezTo>
                  <a:pt x="80" y="76"/>
                  <a:pt x="78" y="77"/>
                  <a:pt x="77" y="79"/>
                </a:cubicBezTo>
                <a:cubicBezTo>
                  <a:pt x="75" y="80"/>
                  <a:pt x="73" y="82"/>
                  <a:pt x="71" y="83"/>
                </a:cubicBezTo>
                <a:lnTo>
                  <a:pt x="66" y="78"/>
                </a:lnTo>
                <a:close/>
                <a:moveTo>
                  <a:pt x="47" y="40"/>
                </a:moveTo>
                <a:cubicBezTo>
                  <a:pt x="50" y="41"/>
                  <a:pt x="52" y="44"/>
                  <a:pt x="51" y="47"/>
                </a:cubicBezTo>
                <a:cubicBezTo>
                  <a:pt x="50" y="50"/>
                  <a:pt x="48" y="52"/>
                  <a:pt x="45" y="52"/>
                </a:cubicBezTo>
                <a:cubicBezTo>
                  <a:pt x="45" y="60"/>
                  <a:pt x="45" y="60"/>
                  <a:pt x="45" y="60"/>
                </a:cubicBezTo>
                <a:cubicBezTo>
                  <a:pt x="48" y="62"/>
                  <a:pt x="49" y="66"/>
                  <a:pt x="48" y="69"/>
                </a:cubicBezTo>
                <a:cubicBezTo>
                  <a:pt x="47" y="71"/>
                  <a:pt x="46" y="72"/>
                  <a:pt x="45" y="73"/>
                </a:cubicBezTo>
                <a:cubicBezTo>
                  <a:pt x="45" y="83"/>
                  <a:pt x="45" y="83"/>
                  <a:pt x="45" y="83"/>
                </a:cubicBezTo>
                <a:cubicBezTo>
                  <a:pt x="46" y="83"/>
                  <a:pt x="46" y="83"/>
                  <a:pt x="47" y="82"/>
                </a:cubicBezTo>
                <a:cubicBezTo>
                  <a:pt x="49" y="91"/>
                  <a:pt x="49" y="91"/>
                  <a:pt x="49" y="91"/>
                </a:cubicBezTo>
                <a:cubicBezTo>
                  <a:pt x="51" y="91"/>
                  <a:pt x="54" y="91"/>
                  <a:pt x="56" y="90"/>
                </a:cubicBezTo>
                <a:cubicBezTo>
                  <a:pt x="58" y="89"/>
                  <a:pt x="60" y="89"/>
                  <a:pt x="62" y="88"/>
                </a:cubicBezTo>
                <a:cubicBezTo>
                  <a:pt x="60" y="79"/>
                  <a:pt x="60" y="79"/>
                  <a:pt x="60" y="79"/>
                </a:cubicBezTo>
                <a:cubicBezTo>
                  <a:pt x="62" y="79"/>
                  <a:pt x="64" y="78"/>
                  <a:pt x="65" y="77"/>
                </a:cubicBezTo>
                <a:cubicBezTo>
                  <a:pt x="66" y="78"/>
                  <a:pt x="66" y="78"/>
                  <a:pt x="66" y="78"/>
                </a:cubicBezTo>
                <a:cubicBezTo>
                  <a:pt x="66" y="61"/>
                  <a:pt x="66" y="61"/>
                  <a:pt x="66" y="61"/>
                </a:cubicBezTo>
                <a:cubicBezTo>
                  <a:pt x="65" y="61"/>
                  <a:pt x="64" y="61"/>
                  <a:pt x="63" y="61"/>
                </a:cubicBezTo>
                <a:cubicBezTo>
                  <a:pt x="59" y="59"/>
                  <a:pt x="56" y="54"/>
                  <a:pt x="57" y="49"/>
                </a:cubicBezTo>
                <a:cubicBezTo>
                  <a:pt x="59" y="45"/>
                  <a:pt x="62" y="43"/>
                  <a:pt x="66" y="43"/>
                </a:cubicBezTo>
                <a:cubicBezTo>
                  <a:pt x="66" y="15"/>
                  <a:pt x="66" y="15"/>
                  <a:pt x="66" y="15"/>
                </a:cubicBezTo>
                <a:cubicBezTo>
                  <a:pt x="65" y="14"/>
                  <a:pt x="63" y="13"/>
                  <a:pt x="62" y="13"/>
                </a:cubicBezTo>
                <a:cubicBezTo>
                  <a:pt x="65" y="4"/>
                  <a:pt x="65" y="4"/>
                  <a:pt x="65" y="4"/>
                </a:cubicBezTo>
                <a:cubicBezTo>
                  <a:pt x="63" y="3"/>
                  <a:pt x="60" y="2"/>
                  <a:pt x="58" y="2"/>
                </a:cubicBezTo>
                <a:cubicBezTo>
                  <a:pt x="56" y="1"/>
                  <a:pt x="54" y="1"/>
                  <a:pt x="52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8" y="9"/>
                  <a:pt x="47" y="9"/>
                  <a:pt x="45" y="9"/>
                </a:cubicBezTo>
                <a:cubicBezTo>
                  <a:pt x="45" y="18"/>
                  <a:pt x="45" y="18"/>
                  <a:pt x="45" y="18"/>
                </a:cubicBezTo>
                <a:cubicBezTo>
                  <a:pt x="48" y="16"/>
                  <a:pt x="51" y="15"/>
                  <a:pt x="54" y="16"/>
                </a:cubicBezTo>
                <a:cubicBezTo>
                  <a:pt x="59" y="17"/>
                  <a:pt x="62" y="22"/>
                  <a:pt x="60" y="27"/>
                </a:cubicBezTo>
                <a:cubicBezTo>
                  <a:pt x="59" y="32"/>
                  <a:pt x="54" y="35"/>
                  <a:pt x="49" y="33"/>
                </a:cubicBezTo>
                <a:cubicBezTo>
                  <a:pt x="47" y="33"/>
                  <a:pt x="46" y="32"/>
                  <a:pt x="45" y="31"/>
                </a:cubicBezTo>
                <a:cubicBezTo>
                  <a:pt x="45" y="39"/>
                  <a:pt x="45" y="39"/>
                  <a:pt x="45" y="39"/>
                </a:cubicBezTo>
                <a:cubicBezTo>
                  <a:pt x="46" y="39"/>
                  <a:pt x="46" y="40"/>
                  <a:pt x="47" y="40"/>
                </a:cubicBezTo>
                <a:close/>
                <a:moveTo>
                  <a:pt x="45" y="52"/>
                </a:moveTo>
                <a:cubicBezTo>
                  <a:pt x="45" y="52"/>
                  <a:pt x="44" y="52"/>
                  <a:pt x="43" y="51"/>
                </a:cubicBezTo>
                <a:cubicBezTo>
                  <a:pt x="40" y="50"/>
                  <a:pt x="38" y="47"/>
                  <a:pt x="39" y="44"/>
                </a:cubicBezTo>
                <a:cubicBezTo>
                  <a:pt x="40" y="41"/>
                  <a:pt x="43" y="39"/>
                  <a:pt x="45" y="39"/>
                </a:cubicBezTo>
                <a:cubicBezTo>
                  <a:pt x="45" y="31"/>
                  <a:pt x="45" y="31"/>
                  <a:pt x="45" y="31"/>
                </a:cubicBezTo>
                <a:cubicBezTo>
                  <a:pt x="43" y="29"/>
                  <a:pt x="42" y="26"/>
                  <a:pt x="43" y="22"/>
                </a:cubicBezTo>
                <a:cubicBezTo>
                  <a:pt x="43" y="20"/>
                  <a:pt x="44" y="19"/>
                  <a:pt x="45" y="18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4" y="9"/>
                  <a:pt x="43" y="9"/>
                </a:cubicBezTo>
                <a:cubicBezTo>
                  <a:pt x="41" y="0"/>
                  <a:pt x="41" y="0"/>
                  <a:pt x="41" y="0"/>
                </a:cubicBezTo>
                <a:cubicBezTo>
                  <a:pt x="39" y="0"/>
                  <a:pt x="37" y="1"/>
                  <a:pt x="35" y="1"/>
                </a:cubicBezTo>
                <a:cubicBezTo>
                  <a:pt x="32" y="2"/>
                  <a:pt x="30" y="2"/>
                  <a:pt x="28" y="3"/>
                </a:cubicBezTo>
                <a:cubicBezTo>
                  <a:pt x="30" y="12"/>
                  <a:pt x="30" y="12"/>
                  <a:pt x="30" y="12"/>
                </a:cubicBezTo>
                <a:cubicBezTo>
                  <a:pt x="28" y="13"/>
                  <a:pt x="27" y="13"/>
                  <a:pt x="25" y="15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30"/>
                  <a:pt x="24" y="30"/>
                  <a:pt x="24" y="30"/>
                </a:cubicBezTo>
                <a:cubicBezTo>
                  <a:pt x="25" y="30"/>
                  <a:pt x="26" y="30"/>
                  <a:pt x="27" y="31"/>
                </a:cubicBezTo>
                <a:cubicBezTo>
                  <a:pt x="32" y="32"/>
                  <a:pt x="35" y="37"/>
                  <a:pt x="33" y="42"/>
                </a:cubicBezTo>
                <a:cubicBezTo>
                  <a:pt x="32" y="46"/>
                  <a:pt x="28" y="48"/>
                  <a:pt x="24" y="48"/>
                </a:cubicBezTo>
                <a:cubicBezTo>
                  <a:pt x="24" y="76"/>
                  <a:pt x="24" y="76"/>
                  <a:pt x="24" y="76"/>
                </a:cubicBezTo>
                <a:cubicBezTo>
                  <a:pt x="26" y="77"/>
                  <a:pt x="27" y="78"/>
                  <a:pt x="28" y="78"/>
                </a:cubicBezTo>
                <a:cubicBezTo>
                  <a:pt x="26" y="87"/>
                  <a:pt x="26" y="87"/>
                  <a:pt x="26" y="87"/>
                </a:cubicBezTo>
                <a:cubicBezTo>
                  <a:pt x="28" y="88"/>
                  <a:pt x="30" y="89"/>
                  <a:pt x="32" y="89"/>
                </a:cubicBezTo>
                <a:cubicBezTo>
                  <a:pt x="34" y="90"/>
                  <a:pt x="37" y="90"/>
                  <a:pt x="39" y="91"/>
                </a:cubicBez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4" y="83"/>
                  <a:pt x="45" y="83"/>
                </a:cubicBezTo>
                <a:cubicBezTo>
                  <a:pt x="45" y="73"/>
                  <a:pt x="45" y="73"/>
                  <a:pt x="45" y="73"/>
                </a:cubicBezTo>
                <a:cubicBezTo>
                  <a:pt x="43" y="75"/>
                  <a:pt x="40" y="76"/>
                  <a:pt x="36" y="75"/>
                </a:cubicBezTo>
                <a:cubicBezTo>
                  <a:pt x="32" y="74"/>
                  <a:pt x="29" y="69"/>
                  <a:pt x="30" y="64"/>
                </a:cubicBezTo>
                <a:cubicBezTo>
                  <a:pt x="32" y="59"/>
                  <a:pt x="37" y="56"/>
                  <a:pt x="42" y="58"/>
                </a:cubicBezTo>
                <a:cubicBezTo>
                  <a:pt x="43" y="58"/>
                  <a:pt x="44" y="59"/>
                  <a:pt x="45" y="60"/>
                </a:cubicBezTo>
                <a:lnTo>
                  <a:pt x="45" y="52"/>
                </a:lnTo>
                <a:close/>
                <a:moveTo>
                  <a:pt x="24" y="14"/>
                </a:moveTo>
                <a:cubicBezTo>
                  <a:pt x="24" y="30"/>
                  <a:pt x="24" y="30"/>
                  <a:pt x="24" y="30"/>
                </a:cubicBezTo>
                <a:cubicBezTo>
                  <a:pt x="20" y="30"/>
                  <a:pt x="17" y="33"/>
                  <a:pt x="16" y="37"/>
                </a:cubicBezTo>
                <a:cubicBezTo>
                  <a:pt x="14" y="42"/>
                  <a:pt x="17" y="47"/>
                  <a:pt x="22" y="48"/>
                </a:cubicBezTo>
                <a:cubicBezTo>
                  <a:pt x="23" y="48"/>
                  <a:pt x="23" y="48"/>
                  <a:pt x="24" y="48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6"/>
                  <a:pt x="24" y="76"/>
                  <a:pt x="23" y="75"/>
                </a:cubicBezTo>
                <a:cubicBezTo>
                  <a:pt x="17" y="82"/>
                  <a:pt x="17" y="82"/>
                  <a:pt x="17" y="82"/>
                </a:cubicBezTo>
                <a:cubicBezTo>
                  <a:pt x="15" y="80"/>
                  <a:pt x="14" y="79"/>
                  <a:pt x="12" y="77"/>
                </a:cubicBezTo>
                <a:cubicBezTo>
                  <a:pt x="10" y="75"/>
                  <a:pt x="9" y="74"/>
                  <a:pt x="8" y="72"/>
                </a:cubicBezTo>
                <a:cubicBezTo>
                  <a:pt x="14" y="66"/>
                  <a:pt x="14" y="66"/>
                  <a:pt x="14" y="66"/>
                </a:cubicBezTo>
                <a:cubicBezTo>
                  <a:pt x="13" y="64"/>
                  <a:pt x="12" y="62"/>
                  <a:pt x="11" y="61"/>
                </a:cubicBezTo>
                <a:cubicBezTo>
                  <a:pt x="3" y="63"/>
                  <a:pt x="3" y="63"/>
                  <a:pt x="3" y="63"/>
                </a:cubicBezTo>
                <a:cubicBezTo>
                  <a:pt x="2" y="61"/>
                  <a:pt x="1" y="58"/>
                  <a:pt x="1" y="56"/>
                </a:cubicBezTo>
                <a:cubicBezTo>
                  <a:pt x="0" y="54"/>
                  <a:pt x="0" y="52"/>
                  <a:pt x="0" y="49"/>
                </a:cubicBezTo>
                <a:cubicBezTo>
                  <a:pt x="8" y="47"/>
                  <a:pt x="8" y="47"/>
                  <a:pt x="8" y="47"/>
                </a:cubicBezTo>
                <a:cubicBezTo>
                  <a:pt x="8" y="46"/>
                  <a:pt x="8" y="44"/>
                  <a:pt x="8" y="42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7"/>
                  <a:pt x="1" y="35"/>
                  <a:pt x="1" y="33"/>
                </a:cubicBezTo>
                <a:cubicBezTo>
                  <a:pt x="2" y="30"/>
                  <a:pt x="3" y="28"/>
                  <a:pt x="4" y="26"/>
                </a:cubicBezTo>
                <a:cubicBezTo>
                  <a:pt x="12" y="29"/>
                  <a:pt x="12" y="29"/>
                  <a:pt x="12" y="29"/>
                </a:cubicBezTo>
                <a:cubicBezTo>
                  <a:pt x="13" y="27"/>
                  <a:pt x="14" y="25"/>
                  <a:pt x="15" y="24"/>
                </a:cubicBezTo>
                <a:cubicBezTo>
                  <a:pt x="9" y="17"/>
                  <a:pt x="9" y="17"/>
                  <a:pt x="9" y="17"/>
                </a:cubicBezTo>
                <a:cubicBezTo>
                  <a:pt x="11" y="16"/>
                  <a:pt x="12" y="14"/>
                  <a:pt x="14" y="12"/>
                </a:cubicBezTo>
                <a:cubicBezTo>
                  <a:pt x="16" y="11"/>
                  <a:pt x="17" y="9"/>
                  <a:pt x="19" y="8"/>
                </a:cubicBezTo>
                <a:lnTo>
                  <a:pt x="24" y="1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2" name="Freeform 22"/>
          <p:cNvSpPr>
            <a:spLocks noEditPoints="1"/>
          </p:cNvSpPr>
          <p:nvPr/>
        </p:nvSpPr>
        <p:spPr bwMode="auto">
          <a:xfrm>
            <a:off x="13725925" y="6167424"/>
            <a:ext cx="957629" cy="957630"/>
          </a:xfrm>
          <a:custGeom>
            <a:avLst/>
            <a:gdLst>
              <a:gd name="T0" fmla="*/ 68 w 93"/>
              <a:gd name="T1" fmla="*/ 55 h 93"/>
              <a:gd name="T2" fmla="*/ 68 w 93"/>
              <a:gd name="T3" fmla="*/ 37 h 93"/>
              <a:gd name="T4" fmla="*/ 69 w 93"/>
              <a:gd name="T5" fmla="*/ 6 h 93"/>
              <a:gd name="T6" fmla="*/ 71 w 93"/>
              <a:gd name="T7" fmla="*/ 18 h 93"/>
              <a:gd name="T8" fmla="*/ 83 w 93"/>
              <a:gd name="T9" fmla="*/ 17 h 93"/>
              <a:gd name="T10" fmla="*/ 89 w 93"/>
              <a:gd name="T11" fmla="*/ 29 h 93"/>
              <a:gd name="T12" fmla="*/ 83 w 93"/>
              <a:gd name="T13" fmla="*/ 39 h 93"/>
              <a:gd name="T14" fmla="*/ 93 w 93"/>
              <a:gd name="T15" fmla="*/ 46 h 93"/>
              <a:gd name="T16" fmla="*/ 83 w 93"/>
              <a:gd name="T17" fmla="*/ 53 h 93"/>
              <a:gd name="T18" fmla="*/ 89 w 93"/>
              <a:gd name="T19" fmla="*/ 63 h 93"/>
              <a:gd name="T20" fmla="*/ 83 w 93"/>
              <a:gd name="T21" fmla="*/ 75 h 93"/>
              <a:gd name="T22" fmla="*/ 71 w 93"/>
              <a:gd name="T23" fmla="*/ 75 h 93"/>
              <a:gd name="T24" fmla="*/ 69 w 93"/>
              <a:gd name="T25" fmla="*/ 86 h 93"/>
              <a:gd name="T26" fmla="*/ 46 w 93"/>
              <a:gd name="T27" fmla="*/ 40 h 93"/>
              <a:gd name="T28" fmla="*/ 46 w 93"/>
              <a:gd name="T29" fmla="*/ 52 h 93"/>
              <a:gd name="T30" fmla="*/ 56 w 93"/>
              <a:gd name="T31" fmla="*/ 68 h 93"/>
              <a:gd name="T32" fmla="*/ 46 w 93"/>
              <a:gd name="T33" fmla="*/ 93 h 93"/>
              <a:gd name="T34" fmla="*/ 53 w 93"/>
              <a:gd name="T35" fmla="*/ 83 h 93"/>
              <a:gd name="T36" fmla="*/ 63 w 93"/>
              <a:gd name="T37" fmla="*/ 89 h 93"/>
              <a:gd name="T38" fmla="*/ 68 w 93"/>
              <a:gd name="T39" fmla="*/ 55 h 93"/>
              <a:gd name="T40" fmla="*/ 68 w 93"/>
              <a:gd name="T41" fmla="*/ 37 h 93"/>
              <a:gd name="T42" fmla="*/ 63 w 93"/>
              <a:gd name="T43" fmla="*/ 3 h 93"/>
              <a:gd name="T44" fmla="*/ 53 w 93"/>
              <a:gd name="T45" fmla="*/ 9 h 93"/>
              <a:gd name="T46" fmla="*/ 46 w 93"/>
              <a:gd name="T47" fmla="*/ 0 h 93"/>
              <a:gd name="T48" fmla="*/ 56 w 93"/>
              <a:gd name="T49" fmla="*/ 24 h 93"/>
              <a:gd name="T50" fmla="*/ 46 w 93"/>
              <a:gd name="T51" fmla="*/ 40 h 93"/>
              <a:gd name="T52" fmla="*/ 40 w 93"/>
              <a:gd name="T53" fmla="*/ 46 h 93"/>
              <a:gd name="T54" fmla="*/ 46 w 93"/>
              <a:gd name="T55" fmla="*/ 33 h 93"/>
              <a:gd name="T56" fmla="*/ 46 w 93"/>
              <a:gd name="T57" fmla="*/ 15 h 93"/>
              <a:gd name="T58" fmla="*/ 39 w 93"/>
              <a:gd name="T59" fmla="*/ 0 h 93"/>
              <a:gd name="T60" fmla="*/ 34 w 93"/>
              <a:gd name="T61" fmla="*/ 11 h 93"/>
              <a:gd name="T62" fmla="*/ 24 w 93"/>
              <a:gd name="T63" fmla="*/ 5 h 93"/>
              <a:gd name="T64" fmla="*/ 33 w 93"/>
              <a:gd name="T65" fmla="*/ 46 h 93"/>
              <a:gd name="T66" fmla="*/ 24 w 93"/>
              <a:gd name="T67" fmla="*/ 87 h 93"/>
              <a:gd name="T68" fmla="*/ 34 w 93"/>
              <a:gd name="T69" fmla="*/ 81 h 93"/>
              <a:gd name="T70" fmla="*/ 39 w 93"/>
              <a:gd name="T71" fmla="*/ 92 h 93"/>
              <a:gd name="T72" fmla="*/ 46 w 93"/>
              <a:gd name="T73" fmla="*/ 77 h 93"/>
              <a:gd name="T74" fmla="*/ 46 w 93"/>
              <a:gd name="T75" fmla="*/ 59 h 93"/>
              <a:gd name="T76" fmla="*/ 24 w 93"/>
              <a:gd name="T77" fmla="*/ 5 h 93"/>
              <a:gd name="T78" fmla="*/ 15 w 93"/>
              <a:gd name="T79" fmla="*/ 46 h 93"/>
              <a:gd name="T80" fmla="*/ 24 w 93"/>
              <a:gd name="T81" fmla="*/ 87 h 93"/>
              <a:gd name="T82" fmla="*/ 17 w 93"/>
              <a:gd name="T83" fmla="*/ 82 h 93"/>
              <a:gd name="T84" fmla="*/ 18 w 93"/>
              <a:gd name="T85" fmla="*/ 70 h 93"/>
              <a:gd name="T86" fmla="*/ 6 w 93"/>
              <a:gd name="T87" fmla="*/ 69 h 93"/>
              <a:gd name="T88" fmla="*/ 11 w 93"/>
              <a:gd name="T89" fmla="*/ 59 h 93"/>
              <a:gd name="T90" fmla="*/ 0 w 93"/>
              <a:gd name="T91" fmla="*/ 53 h 93"/>
              <a:gd name="T92" fmla="*/ 0 w 93"/>
              <a:gd name="T93" fmla="*/ 39 h 93"/>
              <a:gd name="T94" fmla="*/ 11 w 93"/>
              <a:gd name="T95" fmla="*/ 34 h 93"/>
              <a:gd name="T96" fmla="*/ 6 w 93"/>
              <a:gd name="T97" fmla="*/ 23 h 93"/>
              <a:gd name="T98" fmla="*/ 18 w 93"/>
              <a:gd name="T99" fmla="*/ 22 h 93"/>
              <a:gd name="T100" fmla="*/ 17 w 93"/>
              <a:gd name="T101" fmla="*/ 10 h 93"/>
              <a:gd name="T102" fmla="*/ 24 w 93"/>
              <a:gd name="T103" fmla="*/ 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" h="93">
                <a:moveTo>
                  <a:pt x="68" y="87"/>
                </a:moveTo>
                <a:cubicBezTo>
                  <a:pt x="68" y="55"/>
                  <a:pt x="68" y="55"/>
                  <a:pt x="68" y="55"/>
                </a:cubicBezTo>
                <a:cubicBezTo>
                  <a:pt x="74" y="55"/>
                  <a:pt x="78" y="51"/>
                  <a:pt x="78" y="46"/>
                </a:cubicBezTo>
                <a:cubicBezTo>
                  <a:pt x="78" y="41"/>
                  <a:pt x="74" y="37"/>
                  <a:pt x="68" y="37"/>
                </a:cubicBezTo>
                <a:cubicBezTo>
                  <a:pt x="68" y="5"/>
                  <a:pt x="68" y="5"/>
                  <a:pt x="68" y="5"/>
                </a:cubicBezTo>
                <a:cubicBezTo>
                  <a:pt x="69" y="5"/>
                  <a:pt x="69" y="6"/>
                  <a:pt x="69" y="6"/>
                </a:cubicBezTo>
                <a:cubicBezTo>
                  <a:pt x="72" y="7"/>
                  <a:pt x="73" y="8"/>
                  <a:pt x="75" y="10"/>
                </a:cubicBezTo>
                <a:cubicBezTo>
                  <a:pt x="71" y="18"/>
                  <a:pt x="71" y="18"/>
                  <a:pt x="71" y="18"/>
                </a:cubicBezTo>
                <a:cubicBezTo>
                  <a:pt x="72" y="19"/>
                  <a:pt x="74" y="20"/>
                  <a:pt x="75" y="22"/>
                </a:cubicBezTo>
                <a:cubicBezTo>
                  <a:pt x="83" y="17"/>
                  <a:pt x="83" y="17"/>
                  <a:pt x="83" y="17"/>
                </a:cubicBezTo>
                <a:cubicBezTo>
                  <a:pt x="84" y="19"/>
                  <a:pt x="85" y="21"/>
                  <a:pt x="86" y="23"/>
                </a:cubicBezTo>
                <a:cubicBezTo>
                  <a:pt x="88" y="25"/>
                  <a:pt x="89" y="27"/>
                  <a:pt x="89" y="29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5"/>
                  <a:pt x="83" y="37"/>
                  <a:pt x="83" y="39"/>
                </a:cubicBezTo>
                <a:cubicBezTo>
                  <a:pt x="92" y="39"/>
                  <a:pt x="92" y="39"/>
                  <a:pt x="92" y="39"/>
                </a:cubicBezTo>
                <a:cubicBezTo>
                  <a:pt x="93" y="41"/>
                  <a:pt x="93" y="44"/>
                  <a:pt x="93" y="46"/>
                </a:cubicBezTo>
                <a:cubicBezTo>
                  <a:pt x="93" y="48"/>
                  <a:pt x="93" y="51"/>
                  <a:pt x="92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5"/>
                  <a:pt x="82" y="57"/>
                  <a:pt x="82" y="59"/>
                </a:cubicBezTo>
                <a:cubicBezTo>
                  <a:pt x="89" y="63"/>
                  <a:pt x="89" y="63"/>
                  <a:pt x="89" y="63"/>
                </a:cubicBezTo>
                <a:cubicBezTo>
                  <a:pt x="89" y="65"/>
                  <a:pt x="88" y="67"/>
                  <a:pt x="86" y="69"/>
                </a:cubicBezTo>
                <a:cubicBezTo>
                  <a:pt x="85" y="71"/>
                  <a:pt x="84" y="73"/>
                  <a:pt x="83" y="75"/>
                </a:cubicBezTo>
                <a:cubicBezTo>
                  <a:pt x="75" y="70"/>
                  <a:pt x="75" y="70"/>
                  <a:pt x="75" y="70"/>
                </a:cubicBezTo>
                <a:cubicBezTo>
                  <a:pt x="74" y="72"/>
                  <a:pt x="72" y="73"/>
                  <a:pt x="71" y="75"/>
                </a:cubicBezTo>
                <a:cubicBezTo>
                  <a:pt x="75" y="82"/>
                  <a:pt x="75" y="82"/>
                  <a:pt x="75" y="82"/>
                </a:cubicBezTo>
                <a:cubicBezTo>
                  <a:pt x="73" y="84"/>
                  <a:pt x="72" y="85"/>
                  <a:pt x="69" y="86"/>
                </a:cubicBezTo>
                <a:cubicBezTo>
                  <a:pt x="69" y="86"/>
                  <a:pt x="69" y="87"/>
                  <a:pt x="68" y="87"/>
                </a:cubicBezTo>
                <a:close/>
                <a:moveTo>
                  <a:pt x="46" y="40"/>
                </a:moveTo>
                <a:cubicBezTo>
                  <a:pt x="50" y="40"/>
                  <a:pt x="52" y="43"/>
                  <a:pt x="52" y="46"/>
                </a:cubicBezTo>
                <a:cubicBezTo>
                  <a:pt x="52" y="49"/>
                  <a:pt x="50" y="52"/>
                  <a:pt x="46" y="52"/>
                </a:cubicBezTo>
                <a:cubicBezTo>
                  <a:pt x="46" y="59"/>
                  <a:pt x="46" y="59"/>
                  <a:pt x="46" y="59"/>
                </a:cubicBezTo>
                <a:cubicBezTo>
                  <a:pt x="51" y="59"/>
                  <a:pt x="56" y="63"/>
                  <a:pt x="56" y="68"/>
                </a:cubicBezTo>
                <a:cubicBezTo>
                  <a:pt x="56" y="73"/>
                  <a:pt x="51" y="77"/>
                  <a:pt x="46" y="77"/>
                </a:cubicBezTo>
                <a:cubicBezTo>
                  <a:pt x="46" y="93"/>
                  <a:pt x="46" y="93"/>
                  <a:pt x="46" y="93"/>
                </a:cubicBezTo>
                <a:cubicBezTo>
                  <a:pt x="49" y="93"/>
                  <a:pt x="51" y="92"/>
                  <a:pt x="53" y="92"/>
                </a:cubicBezTo>
                <a:cubicBezTo>
                  <a:pt x="53" y="83"/>
                  <a:pt x="53" y="83"/>
                  <a:pt x="53" y="83"/>
                </a:cubicBezTo>
                <a:cubicBezTo>
                  <a:pt x="55" y="83"/>
                  <a:pt x="57" y="82"/>
                  <a:pt x="59" y="81"/>
                </a:cubicBezTo>
                <a:cubicBezTo>
                  <a:pt x="63" y="89"/>
                  <a:pt x="63" y="89"/>
                  <a:pt x="63" y="89"/>
                </a:cubicBezTo>
                <a:cubicBezTo>
                  <a:pt x="65" y="89"/>
                  <a:pt x="67" y="88"/>
                  <a:pt x="68" y="87"/>
                </a:cubicBezTo>
                <a:cubicBezTo>
                  <a:pt x="68" y="55"/>
                  <a:pt x="68" y="55"/>
                  <a:pt x="68" y="55"/>
                </a:cubicBezTo>
                <a:cubicBezTo>
                  <a:pt x="63" y="55"/>
                  <a:pt x="59" y="51"/>
                  <a:pt x="59" y="46"/>
                </a:cubicBezTo>
                <a:cubicBezTo>
                  <a:pt x="59" y="41"/>
                  <a:pt x="63" y="37"/>
                  <a:pt x="68" y="37"/>
                </a:cubicBezTo>
                <a:cubicBezTo>
                  <a:pt x="68" y="5"/>
                  <a:pt x="68" y="5"/>
                  <a:pt x="68" y="5"/>
                </a:cubicBezTo>
                <a:cubicBezTo>
                  <a:pt x="67" y="4"/>
                  <a:pt x="65" y="4"/>
                  <a:pt x="63" y="3"/>
                </a:cubicBezTo>
                <a:cubicBezTo>
                  <a:pt x="59" y="11"/>
                  <a:pt x="59" y="11"/>
                  <a:pt x="59" y="11"/>
                </a:cubicBezTo>
                <a:cubicBezTo>
                  <a:pt x="57" y="10"/>
                  <a:pt x="55" y="10"/>
                  <a:pt x="53" y="9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0"/>
                  <a:pt x="49" y="0"/>
                  <a:pt x="46" y="0"/>
                </a:cubicBezTo>
                <a:cubicBezTo>
                  <a:pt x="46" y="15"/>
                  <a:pt x="46" y="15"/>
                  <a:pt x="46" y="15"/>
                </a:cubicBezTo>
                <a:cubicBezTo>
                  <a:pt x="51" y="15"/>
                  <a:pt x="56" y="19"/>
                  <a:pt x="56" y="24"/>
                </a:cubicBezTo>
                <a:cubicBezTo>
                  <a:pt x="56" y="29"/>
                  <a:pt x="51" y="33"/>
                  <a:pt x="46" y="33"/>
                </a:cubicBezTo>
                <a:lnTo>
                  <a:pt x="46" y="40"/>
                </a:lnTo>
                <a:close/>
                <a:moveTo>
                  <a:pt x="46" y="52"/>
                </a:moveTo>
                <a:cubicBezTo>
                  <a:pt x="43" y="52"/>
                  <a:pt x="40" y="49"/>
                  <a:pt x="40" y="46"/>
                </a:cubicBezTo>
                <a:cubicBezTo>
                  <a:pt x="40" y="43"/>
                  <a:pt x="43" y="40"/>
                  <a:pt x="46" y="40"/>
                </a:cubicBezTo>
                <a:cubicBezTo>
                  <a:pt x="46" y="33"/>
                  <a:pt x="46" y="33"/>
                  <a:pt x="46" y="33"/>
                </a:cubicBezTo>
                <a:cubicBezTo>
                  <a:pt x="41" y="33"/>
                  <a:pt x="37" y="29"/>
                  <a:pt x="37" y="24"/>
                </a:cubicBezTo>
                <a:cubicBezTo>
                  <a:pt x="37" y="19"/>
                  <a:pt x="41" y="15"/>
                  <a:pt x="46" y="15"/>
                </a:cubicBezTo>
                <a:cubicBezTo>
                  <a:pt x="46" y="0"/>
                  <a:pt x="46" y="0"/>
                  <a:pt x="46" y="0"/>
                </a:cubicBezTo>
                <a:cubicBezTo>
                  <a:pt x="44" y="0"/>
                  <a:pt x="42" y="0"/>
                  <a:pt x="39" y="0"/>
                </a:cubicBezTo>
                <a:cubicBezTo>
                  <a:pt x="39" y="9"/>
                  <a:pt x="39" y="9"/>
                  <a:pt x="39" y="9"/>
                </a:cubicBezTo>
                <a:cubicBezTo>
                  <a:pt x="37" y="10"/>
                  <a:pt x="36" y="10"/>
                  <a:pt x="34" y="11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4"/>
                  <a:pt x="26" y="4"/>
                  <a:pt x="24" y="5"/>
                </a:cubicBezTo>
                <a:cubicBezTo>
                  <a:pt x="24" y="37"/>
                  <a:pt x="24" y="37"/>
                  <a:pt x="24" y="37"/>
                </a:cubicBezTo>
                <a:cubicBezTo>
                  <a:pt x="29" y="37"/>
                  <a:pt x="33" y="41"/>
                  <a:pt x="33" y="46"/>
                </a:cubicBezTo>
                <a:cubicBezTo>
                  <a:pt x="33" y="51"/>
                  <a:pt x="29" y="55"/>
                  <a:pt x="24" y="55"/>
                </a:cubicBezTo>
                <a:cubicBezTo>
                  <a:pt x="24" y="87"/>
                  <a:pt x="24" y="87"/>
                  <a:pt x="24" y="87"/>
                </a:cubicBezTo>
                <a:cubicBezTo>
                  <a:pt x="26" y="88"/>
                  <a:pt x="28" y="89"/>
                  <a:pt x="29" y="89"/>
                </a:cubicBezTo>
                <a:cubicBezTo>
                  <a:pt x="34" y="81"/>
                  <a:pt x="34" y="81"/>
                  <a:pt x="34" y="81"/>
                </a:cubicBezTo>
                <a:cubicBezTo>
                  <a:pt x="36" y="82"/>
                  <a:pt x="37" y="83"/>
                  <a:pt x="39" y="83"/>
                </a:cubicBezTo>
                <a:cubicBezTo>
                  <a:pt x="39" y="92"/>
                  <a:pt x="39" y="92"/>
                  <a:pt x="39" y="92"/>
                </a:cubicBezTo>
                <a:cubicBezTo>
                  <a:pt x="42" y="92"/>
                  <a:pt x="44" y="93"/>
                  <a:pt x="46" y="93"/>
                </a:cubicBezTo>
                <a:cubicBezTo>
                  <a:pt x="46" y="77"/>
                  <a:pt x="46" y="77"/>
                  <a:pt x="46" y="77"/>
                </a:cubicBezTo>
                <a:cubicBezTo>
                  <a:pt x="41" y="77"/>
                  <a:pt x="37" y="73"/>
                  <a:pt x="37" y="68"/>
                </a:cubicBezTo>
                <a:cubicBezTo>
                  <a:pt x="37" y="63"/>
                  <a:pt x="41" y="59"/>
                  <a:pt x="46" y="59"/>
                </a:cubicBezTo>
                <a:lnTo>
                  <a:pt x="46" y="52"/>
                </a:lnTo>
                <a:close/>
                <a:moveTo>
                  <a:pt x="24" y="5"/>
                </a:moveTo>
                <a:cubicBezTo>
                  <a:pt x="24" y="37"/>
                  <a:pt x="24" y="37"/>
                  <a:pt x="24" y="37"/>
                </a:cubicBezTo>
                <a:cubicBezTo>
                  <a:pt x="19" y="37"/>
                  <a:pt x="15" y="41"/>
                  <a:pt x="15" y="46"/>
                </a:cubicBezTo>
                <a:cubicBezTo>
                  <a:pt x="15" y="51"/>
                  <a:pt x="19" y="55"/>
                  <a:pt x="24" y="55"/>
                </a:cubicBezTo>
                <a:cubicBezTo>
                  <a:pt x="24" y="87"/>
                  <a:pt x="24" y="87"/>
                  <a:pt x="24" y="87"/>
                </a:cubicBezTo>
                <a:cubicBezTo>
                  <a:pt x="24" y="87"/>
                  <a:pt x="23" y="86"/>
                  <a:pt x="23" y="86"/>
                </a:cubicBezTo>
                <a:cubicBezTo>
                  <a:pt x="21" y="85"/>
                  <a:pt x="19" y="84"/>
                  <a:pt x="17" y="82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3"/>
                  <a:pt x="19" y="72"/>
                  <a:pt x="18" y="70"/>
                </a:cubicBezTo>
                <a:cubicBezTo>
                  <a:pt x="10" y="75"/>
                  <a:pt x="10" y="75"/>
                  <a:pt x="10" y="75"/>
                </a:cubicBezTo>
                <a:cubicBezTo>
                  <a:pt x="9" y="73"/>
                  <a:pt x="7" y="71"/>
                  <a:pt x="6" y="69"/>
                </a:cubicBezTo>
                <a:cubicBezTo>
                  <a:pt x="5" y="67"/>
                  <a:pt x="4" y="65"/>
                  <a:pt x="3" y="63"/>
                </a:cubicBezTo>
                <a:cubicBezTo>
                  <a:pt x="11" y="59"/>
                  <a:pt x="11" y="59"/>
                  <a:pt x="11" y="59"/>
                </a:cubicBezTo>
                <a:cubicBezTo>
                  <a:pt x="10" y="57"/>
                  <a:pt x="10" y="55"/>
                  <a:pt x="9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1"/>
                  <a:pt x="0" y="48"/>
                  <a:pt x="0" y="46"/>
                </a:cubicBezTo>
                <a:cubicBezTo>
                  <a:pt x="0" y="44"/>
                  <a:pt x="0" y="41"/>
                  <a:pt x="0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10" y="37"/>
                  <a:pt x="10" y="35"/>
                  <a:pt x="11" y="34"/>
                </a:cubicBezTo>
                <a:cubicBezTo>
                  <a:pt x="3" y="29"/>
                  <a:pt x="3" y="29"/>
                  <a:pt x="3" y="29"/>
                </a:cubicBezTo>
                <a:cubicBezTo>
                  <a:pt x="4" y="27"/>
                  <a:pt x="5" y="25"/>
                  <a:pt x="6" y="23"/>
                </a:cubicBezTo>
                <a:cubicBezTo>
                  <a:pt x="7" y="21"/>
                  <a:pt x="9" y="19"/>
                  <a:pt x="10" y="17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0"/>
                  <a:pt x="20" y="19"/>
                  <a:pt x="22" y="18"/>
                </a:cubicBezTo>
                <a:cubicBezTo>
                  <a:pt x="17" y="10"/>
                  <a:pt x="17" y="10"/>
                  <a:pt x="17" y="10"/>
                </a:cubicBezTo>
                <a:cubicBezTo>
                  <a:pt x="19" y="8"/>
                  <a:pt x="21" y="7"/>
                  <a:pt x="23" y="6"/>
                </a:cubicBezTo>
                <a:cubicBezTo>
                  <a:pt x="23" y="6"/>
                  <a:pt x="24" y="5"/>
                  <a:pt x="24" y="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3" name="Freeform 23"/>
          <p:cNvSpPr>
            <a:spLocks noEditPoints="1"/>
          </p:cNvSpPr>
          <p:nvPr/>
        </p:nvSpPr>
        <p:spPr bwMode="auto">
          <a:xfrm>
            <a:off x="14664650" y="3130730"/>
            <a:ext cx="617419" cy="648918"/>
          </a:xfrm>
          <a:custGeom>
            <a:avLst/>
            <a:gdLst>
              <a:gd name="T0" fmla="*/ 58 w 60"/>
              <a:gd name="T1" fmla="*/ 16 h 63"/>
              <a:gd name="T2" fmla="*/ 54 w 60"/>
              <a:gd name="T3" fmla="*/ 37 h 63"/>
              <a:gd name="T4" fmla="*/ 47 w 60"/>
              <a:gd name="T5" fmla="*/ 49 h 63"/>
              <a:gd name="T6" fmla="*/ 46 w 60"/>
              <a:gd name="T7" fmla="*/ 32 h 63"/>
              <a:gd name="T8" fmla="*/ 46 w 60"/>
              <a:gd name="T9" fmla="*/ 24 h 63"/>
              <a:gd name="T10" fmla="*/ 46 w 60"/>
              <a:gd name="T11" fmla="*/ 13 h 63"/>
              <a:gd name="T12" fmla="*/ 44 w 60"/>
              <a:gd name="T13" fmla="*/ 12 h 63"/>
              <a:gd name="T14" fmla="*/ 46 w 60"/>
              <a:gd name="T15" fmla="*/ 40 h 63"/>
              <a:gd name="T16" fmla="*/ 46 w 60"/>
              <a:gd name="T17" fmla="*/ 30 h 63"/>
              <a:gd name="T18" fmla="*/ 46 w 60"/>
              <a:gd name="T19" fmla="*/ 39 h 63"/>
              <a:gd name="T20" fmla="*/ 45 w 60"/>
              <a:gd name="T21" fmla="*/ 25 h 63"/>
              <a:gd name="T22" fmla="*/ 44 w 60"/>
              <a:gd name="T23" fmla="*/ 21 h 63"/>
              <a:gd name="T24" fmla="*/ 44 w 60"/>
              <a:gd name="T25" fmla="*/ 37 h 63"/>
              <a:gd name="T26" fmla="*/ 44 w 60"/>
              <a:gd name="T27" fmla="*/ 51 h 63"/>
              <a:gd name="T28" fmla="*/ 39 w 60"/>
              <a:gd name="T29" fmla="*/ 44 h 63"/>
              <a:gd name="T30" fmla="*/ 39 w 60"/>
              <a:gd name="T31" fmla="*/ 16 h 63"/>
              <a:gd name="T32" fmla="*/ 38 w 60"/>
              <a:gd name="T33" fmla="*/ 8 h 63"/>
              <a:gd name="T34" fmla="*/ 38 w 60"/>
              <a:gd name="T35" fmla="*/ 19 h 63"/>
              <a:gd name="T36" fmla="*/ 38 w 60"/>
              <a:gd name="T37" fmla="*/ 46 h 63"/>
              <a:gd name="T38" fmla="*/ 30 w 60"/>
              <a:gd name="T39" fmla="*/ 63 h 63"/>
              <a:gd name="T40" fmla="*/ 33 w 60"/>
              <a:gd name="T41" fmla="*/ 47 h 63"/>
              <a:gd name="T42" fmla="*/ 30 w 60"/>
              <a:gd name="T43" fmla="*/ 39 h 63"/>
              <a:gd name="T44" fmla="*/ 30 w 60"/>
              <a:gd name="T45" fmla="*/ 18 h 63"/>
              <a:gd name="T46" fmla="*/ 30 w 60"/>
              <a:gd name="T47" fmla="*/ 14 h 63"/>
              <a:gd name="T48" fmla="*/ 37 w 60"/>
              <a:gd name="T49" fmla="*/ 8 h 63"/>
              <a:gd name="T50" fmla="*/ 23 w 60"/>
              <a:gd name="T51" fmla="*/ 55 h 63"/>
              <a:gd name="T52" fmla="*/ 23 w 60"/>
              <a:gd name="T53" fmla="*/ 44 h 63"/>
              <a:gd name="T54" fmla="*/ 23 w 60"/>
              <a:gd name="T55" fmla="*/ 17 h 63"/>
              <a:gd name="T56" fmla="*/ 30 w 60"/>
              <a:gd name="T57" fmla="*/ 0 h 63"/>
              <a:gd name="T58" fmla="*/ 30 w 60"/>
              <a:gd name="T59" fmla="*/ 24 h 63"/>
              <a:gd name="T60" fmla="*/ 28 w 60"/>
              <a:gd name="T61" fmla="*/ 47 h 63"/>
              <a:gd name="T62" fmla="*/ 17 w 60"/>
              <a:gd name="T63" fmla="*/ 51 h 63"/>
              <a:gd name="T64" fmla="*/ 17 w 60"/>
              <a:gd name="T65" fmla="*/ 37 h 63"/>
              <a:gd name="T66" fmla="*/ 17 w 60"/>
              <a:gd name="T67" fmla="*/ 21 h 63"/>
              <a:gd name="T68" fmla="*/ 21 w 60"/>
              <a:gd name="T69" fmla="*/ 17 h 63"/>
              <a:gd name="T70" fmla="*/ 22 w 60"/>
              <a:gd name="T71" fmla="*/ 45 h 63"/>
              <a:gd name="T72" fmla="*/ 17 w 60"/>
              <a:gd name="T73" fmla="*/ 51 h 63"/>
              <a:gd name="T74" fmla="*/ 17 w 60"/>
              <a:gd name="T75" fmla="*/ 42 h 63"/>
              <a:gd name="T76" fmla="*/ 17 w 60"/>
              <a:gd name="T77" fmla="*/ 21 h 63"/>
              <a:gd name="T78" fmla="*/ 17 w 60"/>
              <a:gd name="T79" fmla="*/ 26 h 63"/>
              <a:gd name="T80" fmla="*/ 15 w 60"/>
              <a:gd name="T81" fmla="*/ 33 h 63"/>
              <a:gd name="T82" fmla="*/ 15 w 60"/>
              <a:gd name="T83" fmla="*/ 24 h 63"/>
              <a:gd name="T84" fmla="*/ 14 w 60"/>
              <a:gd name="T85" fmla="*/ 49 h 63"/>
              <a:gd name="T86" fmla="*/ 7 w 60"/>
              <a:gd name="T87" fmla="*/ 37 h 63"/>
              <a:gd name="T88" fmla="*/ 3 w 60"/>
              <a:gd name="T89" fmla="*/ 16 h 63"/>
              <a:gd name="T90" fmla="*/ 15 w 60"/>
              <a:gd name="T91" fmla="*/ 23 h 63"/>
              <a:gd name="T92" fmla="*/ 14 w 60"/>
              <a:gd name="T93" fmla="*/ 33 h 63"/>
              <a:gd name="T94" fmla="*/ 15 w 60"/>
              <a:gd name="T95" fmla="*/ 5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0" h="63">
                <a:moveTo>
                  <a:pt x="46" y="13"/>
                </a:moveTo>
                <a:cubicBezTo>
                  <a:pt x="47" y="13"/>
                  <a:pt x="47" y="14"/>
                  <a:pt x="47" y="14"/>
                </a:cubicBezTo>
                <a:cubicBezTo>
                  <a:pt x="54" y="10"/>
                  <a:pt x="54" y="10"/>
                  <a:pt x="54" y="10"/>
                </a:cubicBezTo>
                <a:cubicBezTo>
                  <a:pt x="55" y="12"/>
                  <a:pt x="56" y="14"/>
                  <a:pt x="58" y="16"/>
                </a:cubicBezTo>
                <a:cubicBezTo>
                  <a:pt x="59" y="18"/>
                  <a:pt x="60" y="20"/>
                  <a:pt x="60" y="22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7"/>
                  <a:pt x="55" y="29"/>
                  <a:pt x="55" y="32"/>
                </a:cubicBezTo>
                <a:cubicBezTo>
                  <a:pt x="55" y="34"/>
                  <a:pt x="54" y="36"/>
                  <a:pt x="54" y="37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3"/>
                  <a:pt x="59" y="45"/>
                  <a:pt x="58" y="47"/>
                </a:cubicBezTo>
                <a:cubicBezTo>
                  <a:pt x="56" y="49"/>
                  <a:pt x="55" y="51"/>
                  <a:pt x="54" y="53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7" y="50"/>
                  <a:pt x="46" y="5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39"/>
                  <a:pt x="46" y="39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8" y="31"/>
                  <a:pt x="47" y="30"/>
                  <a:pt x="47" y="30"/>
                </a:cubicBezTo>
                <a:cubicBezTo>
                  <a:pt x="47" y="30"/>
                  <a:pt x="46" y="30"/>
                  <a:pt x="46" y="30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24"/>
                  <a:pt x="46" y="23"/>
                  <a:pt x="46" y="23"/>
                </a:cubicBezTo>
                <a:lnTo>
                  <a:pt x="46" y="13"/>
                </a:lnTo>
                <a:close/>
                <a:moveTo>
                  <a:pt x="44" y="12"/>
                </a:moveTo>
                <a:cubicBezTo>
                  <a:pt x="45" y="12"/>
                  <a:pt x="46" y="13"/>
                  <a:pt x="46" y="1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2"/>
                  <a:pt x="45" y="21"/>
                  <a:pt x="44" y="21"/>
                </a:cubicBezTo>
                <a:cubicBezTo>
                  <a:pt x="44" y="12"/>
                  <a:pt x="44" y="12"/>
                  <a:pt x="44" y="12"/>
                </a:cubicBezTo>
                <a:close/>
                <a:moveTo>
                  <a:pt x="46" y="50"/>
                </a:moveTo>
                <a:cubicBezTo>
                  <a:pt x="46" y="50"/>
                  <a:pt x="45" y="51"/>
                  <a:pt x="44" y="51"/>
                </a:cubicBezTo>
                <a:cubicBezTo>
                  <a:pt x="44" y="42"/>
                  <a:pt x="44" y="42"/>
                  <a:pt x="44" y="42"/>
                </a:cubicBezTo>
                <a:cubicBezTo>
                  <a:pt x="45" y="42"/>
                  <a:pt x="46" y="41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50"/>
                  <a:pt x="46" y="50"/>
                  <a:pt x="46" y="50"/>
                </a:cubicBezTo>
                <a:close/>
                <a:moveTo>
                  <a:pt x="46" y="24"/>
                </a:move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5" y="30"/>
                  <a:pt x="45" y="31"/>
                </a:cubicBezTo>
                <a:cubicBezTo>
                  <a:pt x="45" y="31"/>
                  <a:pt x="45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9"/>
                  <a:pt x="46" y="39"/>
                  <a:pt x="46" y="39"/>
                </a:cubicBezTo>
                <a:cubicBezTo>
                  <a:pt x="46" y="39"/>
                  <a:pt x="46" y="38"/>
                  <a:pt x="45" y="38"/>
                </a:cubicBezTo>
                <a:cubicBezTo>
                  <a:pt x="45" y="37"/>
                  <a:pt x="44" y="37"/>
                  <a:pt x="44" y="37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5" y="26"/>
                  <a:pt x="45" y="25"/>
                </a:cubicBezTo>
                <a:cubicBezTo>
                  <a:pt x="46" y="25"/>
                  <a:pt x="46" y="25"/>
                  <a:pt x="46" y="24"/>
                </a:cubicBezTo>
                <a:close/>
                <a:moveTo>
                  <a:pt x="38" y="8"/>
                </a:moveTo>
                <a:cubicBezTo>
                  <a:pt x="40" y="9"/>
                  <a:pt x="42" y="10"/>
                  <a:pt x="44" y="12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1"/>
                  <a:pt x="43" y="22"/>
                  <a:pt x="43" y="22"/>
                </a:cubicBezTo>
                <a:cubicBezTo>
                  <a:pt x="42" y="22"/>
                  <a:pt x="42" y="24"/>
                  <a:pt x="42" y="25"/>
                </a:cubicBezTo>
                <a:cubicBezTo>
                  <a:pt x="43" y="25"/>
                  <a:pt x="43" y="26"/>
                  <a:pt x="44" y="26"/>
                </a:cubicBezTo>
                <a:cubicBezTo>
                  <a:pt x="44" y="37"/>
                  <a:pt x="44" y="37"/>
                  <a:pt x="44" y="37"/>
                </a:cubicBezTo>
                <a:cubicBezTo>
                  <a:pt x="43" y="37"/>
                  <a:pt x="43" y="38"/>
                  <a:pt x="42" y="38"/>
                </a:cubicBezTo>
                <a:cubicBezTo>
                  <a:pt x="42" y="39"/>
                  <a:pt x="42" y="41"/>
                  <a:pt x="43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51"/>
                  <a:pt x="44" y="51"/>
                  <a:pt x="44" y="51"/>
                </a:cubicBezTo>
                <a:cubicBezTo>
                  <a:pt x="42" y="53"/>
                  <a:pt x="40" y="54"/>
                  <a:pt x="38" y="55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7"/>
                  <a:pt x="39" y="46"/>
                  <a:pt x="40" y="46"/>
                </a:cubicBezTo>
                <a:cubicBezTo>
                  <a:pt x="40" y="45"/>
                  <a:pt x="40" y="44"/>
                  <a:pt x="39" y="44"/>
                </a:cubicBezTo>
                <a:cubicBezTo>
                  <a:pt x="39" y="44"/>
                  <a:pt x="38" y="44"/>
                  <a:pt x="38" y="44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9"/>
                  <a:pt x="39" y="19"/>
                  <a:pt x="39" y="18"/>
                </a:cubicBezTo>
                <a:cubicBezTo>
                  <a:pt x="40" y="18"/>
                  <a:pt x="39" y="17"/>
                  <a:pt x="39" y="16"/>
                </a:cubicBezTo>
                <a:cubicBezTo>
                  <a:pt x="38" y="16"/>
                  <a:pt x="38" y="16"/>
                  <a:pt x="38" y="16"/>
                </a:cubicBezTo>
                <a:lnTo>
                  <a:pt x="38" y="8"/>
                </a:lnTo>
                <a:close/>
                <a:moveTo>
                  <a:pt x="37" y="8"/>
                </a:moveTo>
                <a:cubicBezTo>
                  <a:pt x="37" y="8"/>
                  <a:pt x="38" y="8"/>
                  <a:pt x="38" y="8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44"/>
                  <a:pt x="38" y="44"/>
                  <a:pt x="38" y="44"/>
                </a:cubicBezTo>
                <a:cubicBezTo>
                  <a:pt x="38" y="44"/>
                  <a:pt x="38" y="44"/>
                  <a:pt x="37" y="44"/>
                </a:cubicBezTo>
                <a:cubicBezTo>
                  <a:pt x="37" y="45"/>
                  <a:pt x="37" y="46"/>
                  <a:pt x="38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7" y="55"/>
                  <a:pt x="37" y="55"/>
                </a:cubicBezTo>
                <a:cubicBezTo>
                  <a:pt x="37" y="62"/>
                  <a:pt x="37" y="62"/>
                  <a:pt x="37" y="62"/>
                </a:cubicBezTo>
                <a:cubicBezTo>
                  <a:pt x="35" y="63"/>
                  <a:pt x="33" y="63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2" y="49"/>
                  <a:pt x="33" y="49"/>
                  <a:pt x="33" y="47"/>
                </a:cubicBezTo>
                <a:cubicBezTo>
                  <a:pt x="33" y="46"/>
                  <a:pt x="32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4" y="39"/>
                  <a:pt x="38" y="36"/>
                  <a:pt x="38" y="32"/>
                </a:cubicBezTo>
                <a:cubicBezTo>
                  <a:pt x="38" y="27"/>
                  <a:pt x="34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2" y="18"/>
                  <a:pt x="33" y="17"/>
                  <a:pt x="33" y="16"/>
                </a:cubicBezTo>
                <a:cubicBezTo>
                  <a:pt x="33" y="14"/>
                  <a:pt x="32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0"/>
                  <a:pt x="35" y="0"/>
                  <a:pt x="37" y="1"/>
                </a:cubicBezTo>
                <a:lnTo>
                  <a:pt x="37" y="8"/>
                </a:lnTo>
                <a:close/>
                <a:moveTo>
                  <a:pt x="30" y="63"/>
                </a:moveTo>
                <a:cubicBezTo>
                  <a:pt x="28" y="63"/>
                  <a:pt x="26" y="63"/>
                  <a:pt x="24" y="62"/>
                </a:cubicBezTo>
                <a:cubicBezTo>
                  <a:pt x="24" y="55"/>
                  <a:pt x="24" y="55"/>
                  <a:pt x="24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7"/>
                  <a:pt x="24" y="46"/>
                  <a:pt x="24" y="46"/>
                </a:cubicBezTo>
                <a:cubicBezTo>
                  <a:pt x="24" y="45"/>
                  <a:pt x="24" y="45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4" y="18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8"/>
                  <a:pt x="23" y="8"/>
                  <a:pt x="24" y="8"/>
                </a:cubicBezTo>
                <a:cubicBezTo>
                  <a:pt x="24" y="1"/>
                  <a:pt x="24" y="1"/>
                  <a:pt x="24" y="1"/>
                </a:cubicBezTo>
                <a:cubicBezTo>
                  <a:pt x="26" y="0"/>
                  <a:pt x="28" y="0"/>
                  <a:pt x="30" y="0"/>
                </a:cubicBezTo>
                <a:cubicBezTo>
                  <a:pt x="30" y="14"/>
                  <a:pt x="30" y="14"/>
                  <a:pt x="30" y="14"/>
                </a:cubicBezTo>
                <a:cubicBezTo>
                  <a:pt x="29" y="14"/>
                  <a:pt x="28" y="14"/>
                  <a:pt x="28" y="16"/>
                </a:cubicBezTo>
                <a:cubicBezTo>
                  <a:pt x="28" y="17"/>
                  <a:pt x="29" y="18"/>
                  <a:pt x="30" y="18"/>
                </a:cubicBezTo>
                <a:cubicBezTo>
                  <a:pt x="30" y="24"/>
                  <a:pt x="30" y="24"/>
                  <a:pt x="30" y="24"/>
                </a:cubicBezTo>
                <a:cubicBezTo>
                  <a:pt x="26" y="24"/>
                  <a:pt x="23" y="27"/>
                  <a:pt x="23" y="32"/>
                </a:cubicBezTo>
                <a:cubicBezTo>
                  <a:pt x="23" y="36"/>
                  <a:pt x="26" y="39"/>
                  <a:pt x="30" y="39"/>
                </a:cubicBezTo>
                <a:cubicBezTo>
                  <a:pt x="30" y="45"/>
                  <a:pt x="30" y="45"/>
                  <a:pt x="30" y="45"/>
                </a:cubicBezTo>
                <a:cubicBezTo>
                  <a:pt x="29" y="45"/>
                  <a:pt x="28" y="46"/>
                  <a:pt x="28" y="47"/>
                </a:cubicBezTo>
                <a:cubicBezTo>
                  <a:pt x="28" y="49"/>
                  <a:pt x="29" y="49"/>
                  <a:pt x="30" y="49"/>
                </a:cubicBezTo>
                <a:lnTo>
                  <a:pt x="30" y="63"/>
                </a:lnTo>
                <a:close/>
                <a:moveTo>
                  <a:pt x="23" y="55"/>
                </a:moveTo>
                <a:cubicBezTo>
                  <a:pt x="21" y="54"/>
                  <a:pt x="19" y="53"/>
                  <a:pt x="17" y="51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1"/>
                  <a:pt x="18" y="41"/>
                </a:cubicBezTo>
                <a:cubicBezTo>
                  <a:pt x="19" y="41"/>
                  <a:pt x="19" y="39"/>
                  <a:pt x="19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5"/>
                  <a:pt x="19" y="25"/>
                </a:cubicBezTo>
                <a:cubicBezTo>
                  <a:pt x="19" y="24"/>
                  <a:pt x="19" y="22"/>
                  <a:pt x="18" y="22"/>
                </a:cubicBezTo>
                <a:cubicBezTo>
                  <a:pt x="17" y="22"/>
                  <a:pt x="17" y="21"/>
                  <a:pt x="17" y="21"/>
                </a:cubicBezTo>
                <a:cubicBezTo>
                  <a:pt x="17" y="12"/>
                  <a:pt x="17" y="12"/>
                  <a:pt x="17" y="12"/>
                </a:cubicBezTo>
                <a:cubicBezTo>
                  <a:pt x="19" y="10"/>
                  <a:pt x="21" y="9"/>
                  <a:pt x="23" y="8"/>
                </a:cubicBezTo>
                <a:cubicBezTo>
                  <a:pt x="23" y="17"/>
                  <a:pt x="23" y="17"/>
                  <a:pt x="23" y="17"/>
                </a:cubicBezTo>
                <a:cubicBezTo>
                  <a:pt x="22" y="16"/>
                  <a:pt x="21" y="17"/>
                  <a:pt x="21" y="17"/>
                </a:cubicBezTo>
                <a:cubicBezTo>
                  <a:pt x="21" y="18"/>
                  <a:pt x="21" y="19"/>
                  <a:pt x="22" y="19"/>
                </a:cubicBezTo>
                <a:cubicBezTo>
                  <a:pt x="22" y="19"/>
                  <a:pt x="22" y="19"/>
                  <a:pt x="23" y="19"/>
                </a:cubicBezTo>
                <a:cubicBezTo>
                  <a:pt x="23" y="44"/>
                  <a:pt x="23" y="44"/>
                  <a:pt x="23" y="44"/>
                </a:cubicBezTo>
                <a:cubicBezTo>
                  <a:pt x="22" y="44"/>
                  <a:pt x="22" y="44"/>
                  <a:pt x="22" y="45"/>
                </a:cubicBezTo>
                <a:cubicBezTo>
                  <a:pt x="21" y="45"/>
                  <a:pt x="22" y="46"/>
                  <a:pt x="22" y="47"/>
                </a:cubicBezTo>
                <a:cubicBezTo>
                  <a:pt x="22" y="47"/>
                  <a:pt x="23" y="47"/>
                  <a:pt x="23" y="47"/>
                </a:cubicBezTo>
                <a:lnTo>
                  <a:pt x="23" y="55"/>
                </a:lnTo>
                <a:close/>
                <a:moveTo>
                  <a:pt x="17" y="51"/>
                </a:moveTo>
                <a:cubicBezTo>
                  <a:pt x="16" y="51"/>
                  <a:pt x="15" y="50"/>
                  <a:pt x="15" y="5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1"/>
                  <a:pt x="16" y="42"/>
                  <a:pt x="17" y="42"/>
                </a:cubicBezTo>
                <a:cubicBezTo>
                  <a:pt x="17" y="51"/>
                  <a:pt x="17" y="51"/>
                  <a:pt x="17" y="51"/>
                </a:cubicBezTo>
                <a:close/>
                <a:moveTo>
                  <a:pt x="15" y="13"/>
                </a:moveTo>
                <a:cubicBezTo>
                  <a:pt x="15" y="13"/>
                  <a:pt x="16" y="12"/>
                  <a:pt x="17" y="12"/>
                </a:cubicBezTo>
                <a:cubicBezTo>
                  <a:pt x="17" y="21"/>
                  <a:pt x="17" y="21"/>
                  <a:pt x="17" y="21"/>
                </a:cubicBezTo>
                <a:cubicBezTo>
                  <a:pt x="16" y="21"/>
                  <a:pt x="15" y="22"/>
                  <a:pt x="15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7" y="26"/>
                </a:moveTo>
                <a:cubicBezTo>
                  <a:pt x="17" y="37"/>
                  <a:pt x="17" y="37"/>
                  <a:pt x="17" y="37"/>
                </a:cubicBezTo>
                <a:cubicBezTo>
                  <a:pt x="16" y="37"/>
                  <a:pt x="16" y="37"/>
                  <a:pt x="16" y="38"/>
                </a:cubicBezTo>
                <a:cubicBezTo>
                  <a:pt x="15" y="38"/>
                  <a:pt x="15" y="39"/>
                  <a:pt x="15" y="39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5" y="33"/>
                  <a:pt x="16" y="32"/>
                </a:cubicBezTo>
                <a:cubicBezTo>
                  <a:pt x="16" y="32"/>
                  <a:pt x="16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5" y="25"/>
                  <a:pt x="16" y="25"/>
                </a:cubicBezTo>
                <a:cubicBezTo>
                  <a:pt x="16" y="26"/>
                  <a:pt x="16" y="26"/>
                  <a:pt x="17" y="26"/>
                </a:cubicBezTo>
                <a:close/>
                <a:moveTo>
                  <a:pt x="15" y="50"/>
                </a:moveTo>
                <a:cubicBezTo>
                  <a:pt x="14" y="50"/>
                  <a:pt x="14" y="49"/>
                  <a:pt x="14" y="49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1"/>
                  <a:pt x="4" y="49"/>
                  <a:pt x="3" y="47"/>
                </a:cubicBezTo>
                <a:cubicBezTo>
                  <a:pt x="2" y="45"/>
                  <a:pt x="1" y="43"/>
                  <a:pt x="0" y="41"/>
                </a:cubicBezTo>
                <a:cubicBezTo>
                  <a:pt x="7" y="37"/>
                  <a:pt x="7" y="37"/>
                  <a:pt x="7" y="37"/>
                </a:cubicBezTo>
                <a:cubicBezTo>
                  <a:pt x="6" y="36"/>
                  <a:pt x="6" y="34"/>
                  <a:pt x="6" y="32"/>
                </a:cubicBezTo>
                <a:cubicBezTo>
                  <a:pt x="6" y="29"/>
                  <a:pt x="6" y="27"/>
                  <a:pt x="7" y="26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20"/>
                  <a:pt x="2" y="18"/>
                  <a:pt x="3" y="16"/>
                </a:cubicBezTo>
                <a:cubicBezTo>
                  <a:pt x="4" y="14"/>
                  <a:pt x="6" y="12"/>
                  <a:pt x="7" y="10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3"/>
                  <a:pt x="15" y="1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3"/>
                  <a:pt x="15" y="24"/>
                  <a:pt x="15" y="24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1"/>
                  <a:pt x="13" y="31"/>
                </a:cubicBezTo>
                <a:cubicBezTo>
                  <a:pt x="13" y="32"/>
                  <a:pt x="13" y="33"/>
                  <a:pt x="14" y="33"/>
                </a:cubicBezTo>
                <a:cubicBezTo>
                  <a:pt x="14" y="33"/>
                  <a:pt x="14" y="33"/>
                  <a:pt x="15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9"/>
                  <a:pt x="15" y="40"/>
                  <a:pt x="15" y="40"/>
                </a:cubicBezTo>
                <a:lnTo>
                  <a:pt x="15" y="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4" name="Freeform 24"/>
          <p:cNvSpPr>
            <a:spLocks noEditPoints="1"/>
          </p:cNvSpPr>
          <p:nvPr/>
        </p:nvSpPr>
        <p:spPr bwMode="auto">
          <a:xfrm>
            <a:off x="15042665" y="4781382"/>
            <a:ext cx="617419" cy="623721"/>
          </a:xfrm>
          <a:custGeom>
            <a:avLst/>
            <a:gdLst>
              <a:gd name="T0" fmla="*/ 45 w 60"/>
              <a:gd name="T1" fmla="*/ 41 h 61"/>
              <a:gd name="T2" fmla="*/ 45 w 60"/>
              <a:gd name="T3" fmla="*/ 29 h 61"/>
              <a:gd name="T4" fmla="*/ 50 w 60"/>
              <a:gd name="T5" fmla="*/ 17 h 61"/>
              <a:gd name="T6" fmla="*/ 50 w 60"/>
              <a:gd name="T7" fmla="*/ 12 h 61"/>
              <a:gd name="T8" fmla="*/ 56 w 60"/>
              <a:gd name="T9" fmla="*/ 23 h 61"/>
              <a:gd name="T10" fmla="*/ 57 w 60"/>
              <a:gd name="T11" fmla="*/ 32 h 61"/>
              <a:gd name="T12" fmla="*/ 58 w 60"/>
              <a:gd name="T13" fmla="*/ 43 h 61"/>
              <a:gd name="T14" fmla="*/ 47 w 60"/>
              <a:gd name="T15" fmla="*/ 56 h 61"/>
              <a:gd name="T16" fmla="*/ 39 w 60"/>
              <a:gd name="T17" fmla="*/ 60 h 61"/>
              <a:gd name="T18" fmla="*/ 43 w 60"/>
              <a:gd name="T19" fmla="*/ 50 h 61"/>
              <a:gd name="T20" fmla="*/ 42 w 60"/>
              <a:gd name="T21" fmla="*/ 6 h 61"/>
              <a:gd name="T22" fmla="*/ 39 w 60"/>
              <a:gd name="T23" fmla="*/ 18 h 61"/>
              <a:gd name="T24" fmla="*/ 45 w 60"/>
              <a:gd name="T25" fmla="*/ 20 h 61"/>
              <a:gd name="T26" fmla="*/ 45 w 60"/>
              <a:gd name="T27" fmla="*/ 29 h 61"/>
              <a:gd name="T28" fmla="*/ 45 w 60"/>
              <a:gd name="T29" fmla="*/ 38 h 61"/>
              <a:gd name="T30" fmla="*/ 39 w 60"/>
              <a:gd name="T31" fmla="*/ 60 h 61"/>
              <a:gd name="T32" fmla="*/ 39 w 60"/>
              <a:gd name="T33" fmla="*/ 60 h 61"/>
              <a:gd name="T34" fmla="*/ 36 w 60"/>
              <a:gd name="T35" fmla="*/ 7 h 61"/>
              <a:gd name="T36" fmla="*/ 36 w 60"/>
              <a:gd name="T37" fmla="*/ 17 h 61"/>
              <a:gd name="T38" fmla="*/ 37 w 60"/>
              <a:gd name="T39" fmla="*/ 29 h 61"/>
              <a:gd name="T40" fmla="*/ 39 w 60"/>
              <a:gd name="T41" fmla="*/ 34 h 61"/>
              <a:gd name="T42" fmla="*/ 39 w 60"/>
              <a:gd name="T43" fmla="*/ 43 h 61"/>
              <a:gd name="T44" fmla="*/ 36 w 60"/>
              <a:gd name="T45" fmla="*/ 57 h 61"/>
              <a:gd name="T46" fmla="*/ 30 w 60"/>
              <a:gd name="T47" fmla="*/ 35 h 61"/>
              <a:gd name="T48" fmla="*/ 33 w 60"/>
              <a:gd name="T49" fmla="*/ 4 h 61"/>
              <a:gd name="T50" fmla="*/ 31 w 60"/>
              <a:gd name="T51" fmla="*/ 23 h 61"/>
              <a:gd name="T52" fmla="*/ 36 w 60"/>
              <a:gd name="T53" fmla="*/ 26 h 61"/>
              <a:gd name="T54" fmla="*/ 36 w 60"/>
              <a:gd name="T55" fmla="*/ 38 h 61"/>
              <a:gd name="T56" fmla="*/ 36 w 60"/>
              <a:gd name="T57" fmla="*/ 54 h 61"/>
              <a:gd name="T58" fmla="*/ 24 w 60"/>
              <a:gd name="T59" fmla="*/ 57 h 61"/>
              <a:gd name="T60" fmla="*/ 28 w 60"/>
              <a:gd name="T61" fmla="*/ 37 h 61"/>
              <a:gd name="T62" fmla="*/ 24 w 60"/>
              <a:gd name="T63" fmla="*/ 36 h 61"/>
              <a:gd name="T64" fmla="*/ 24 w 60"/>
              <a:gd name="T65" fmla="*/ 17 h 61"/>
              <a:gd name="T66" fmla="*/ 24 w 60"/>
              <a:gd name="T67" fmla="*/ 4 h 61"/>
              <a:gd name="T68" fmla="*/ 30 w 60"/>
              <a:gd name="T69" fmla="*/ 26 h 61"/>
              <a:gd name="T70" fmla="*/ 23 w 60"/>
              <a:gd name="T71" fmla="*/ 60 h 61"/>
              <a:gd name="T72" fmla="*/ 21 w 60"/>
              <a:gd name="T73" fmla="*/ 1 h 61"/>
              <a:gd name="T74" fmla="*/ 21 w 60"/>
              <a:gd name="T75" fmla="*/ 1 h 61"/>
              <a:gd name="T76" fmla="*/ 24 w 60"/>
              <a:gd name="T77" fmla="*/ 17 h 61"/>
              <a:gd name="T78" fmla="*/ 23 w 60"/>
              <a:gd name="T79" fmla="*/ 33 h 61"/>
              <a:gd name="T80" fmla="*/ 23 w 60"/>
              <a:gd name="T81" fmla="*/ 28 h 61"/>
              <a:gd name="T82" fmla="*/ 24 w 60"/>
              <a:gd name="T83" fmla="*/ 44 h 61"/>
              <a:gd name="T84" fmla="*/ 16 w 60"/>
              <a:gd name="T85" fmla="*/ 58 h 61"/>
              <a:gd name="T86" fmla="*/ 17 w 60"/>
              <a:gd name="T87" fmla="*/ 50 h 61"/>
              <a:gd name="T88" fmla="*/ 21 w 60"/>
              <a:gd name="T89" fmla="*/ 60 h 61"/>
              <a:gd name="T90" fmla="*/ 21 w 60"/>
              <a:gd name="T91" fmla="*/ 1 h 61"/>
              <a:gd name="T92" fmla="*/ 17 w 60"/>
              <a:gd name="T93" fmla="*/ 11 h 61"/>
              <a:gd name="T94" fmla="*/ 15 w 60"/>
              <a:gd name="T95" fmla="*/ 23 h 61"/>
              <a:gd name="T96" fmla="*/ 15 w 60"/>
              <a:gd name="T97" fmla="*/ 32 h 61"/>
              <a:gd name="T98" fmla="*/ 15 w 60"/>
              <a:gd name="T99" fmla="*/ 41 h 61"/>
              <a:gd name="T100" fmla="*/ 8 w 60"/>
              <a:gd name="T101" fmla="*/ 52 h 61"/>
              <a:gd name="T102" fmla="*/ 5 w 60"/>
              <a:gd name="T103" fmla="*/ 41 h 61"/>
              <a:gd name="T104" fmla="*/ 3 w 60"/>
              <a:gd name="T105" fmla="*/ 30 h 61"/>
              <a:gd name="T106" fmla="*/ 5 w 60"/>
              <a:gd name="T107" fmla="*/ 20 h 61"/>
              <a:gd name="T108" fmla="*/ 8 w 60"/>
              <a:gd name="T109" fmla="*/ 9 h 61"/>
              <a:gd name="T110" fmla="*/ 15 w 60"/>
              <a:gd name="T111" fmla="*/ 20 h 61"/>
              <a:gd name="T112" fmla="*/ 15 w 60"/>
              <a:gd name="T113" fmla="*/ 32 h 61"/>
              <a:gd name="T114" fmla="*/ 10 w 60"/>
              <a:gd name="T115" fmla="*/ 4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" h="61">
                <a:moveTo>
                  <a:pt x="47" y="56"/>
                </a:moveTo>
                <a:cubicBezTo>
                  <a:pt x="45" y="54"/>
                  <a:pt x="45" y="54"/>
                  <a:pt x="45" y="54"/>
                </a:cubicBezTo>
                <a:cubicBezTo>
                  <a:pt x="45" y="49"/>
                  <a:pt x="45" y="49"/>
                  <a:pt x="45" y="49"/>
                </a:cubicBezTo>
                <a:cubicBezTo>
                  <a:pt x="47" y="47"/>
                  <a:pt x="49" y="46"/>
                  <a:pt x="50" y="44"/>
                </a:cubicBezTo>
                <a:cubicBezTo>
                  <a:pt x="45" y="41"/>
                  <a:pt x="45" y="41"/>
                  <a:pt x="45" y="41"/>
                </a:cubicBezTo>
                <a:cubicBezTo>
                  <a:pt x="45" y="38"/>
                  <a:pt x="45" y="38"/>
                  <a:pt x="45" y="38"/>
                </a:cubicBezTo>
                <a:cubicBezTo>
                  <a:pt x="51" y="41"/>
                  <a:pt x="51" y="41"/>
                  <a:pt x="51" y="41"/>
                </a:cubicBezTo>
                <a:cubicBezTo>
                  <a:pt x="53" y="38"/>
                  <a:pt x="54" y="35"/>
                  <a:pt x="54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29"/>
                  <a:pt x="45" y="29"/>
                  <a:pt x="4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6"/>
                  <a:pt x="53" y="23"/>
                  <a:pt x="51" y="20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0"/>
                  <a:pt x="45" y="20"/>
                  <a:pt x="45" y="20"/>
                </a:cubicBezTo>
                <a:cubicBezTo>
                  <a:pt x="50" y="17"/>
                  <a:pt x="50" y="17"/>
                  <a:pt x="50" y="17"/>
                </a:cubicBezTo>
                <a:cubicBezTo>
                  <a:pt x="49" y="15"/>
                  <a:pt x="47" y="14"/>
                  <a:pt x="45" y="12"/>
                </a:cubicBezTo>
                <a:cubicBezTo>
                  <a:pt x="45" y="7"/>
                  <a:pt x="45" y="7"/>
                  <a:pt x="45" y="7"/>
                </a:cubicBezTo>
                <a:cubicBezTo>
                  <a:pt x="47" y="5"/>
                  <a:pt x="47" y="5"/>
                  <a:pt x="47" y="5"/>
                </a:cubicBezTo>
                <a:cubicBezTo>
                  <a:pt x="49" y="6"/>
                  <a:pt x="51" y="8"/>
                  <a:pt x="52" y="9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3"/>
                  <a:pt x="51" y="13"/>
                  <a:pt x="52" y="14"/>
                </a:cubicBezTo>
                <a:cubicBezTo>
                  <a:pt x="55" y="12"/>
                  <a:pt x="55" y="12"/>
                  <a:pt x="55" y="12"/>
                </a:cubicBezTo>
                <a:cubicBezTo>
                  <a:pt x="56" y="14"/>
                  <a:pt x="57" y="16"/>
                  <a:pt x="58" y="18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1"/>
                  <a:pt x="56" y="22"/>
                  <a:pt x="56" y="23"/>
                </a:cubicBezTo>
                <a:cubicBezTo>
                  <a:pt x="59" y="22"/>
                  <a:pt x="59" y="22"/>
                  <a:pt x="59" y="22"/>
                </a:cubicBezTo>
                <a:cubicBezTo>
                  <a:pt x="60" y="24"/>
                  <a:pt x="60" y="26"/>
                  <a:pt x="60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7" y="31"/>
                  <a:pt x="57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5"/>
                  <a:pt x="60" y="37"/>
                  <a:pt x="59" y="39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9"/>
                  <a:pt x="55" y="40"/>
                  <a:pt x="55" y="41"/>
                </a:cubicBezTo>
                <a:cubicBezTo>
                  <a:pt x="58" y="43"/>
                  <a:pt x="58" y="43"/>
                  <a:pt x="58" y="43"/>
                </a:cubicBezTo>
                <a:cubicBezTo>
                  <a:pt x="57" y="45"/>
                  <a:pt x="56" y="47"/>
                  <a:pt x="55" y="49"/>
                </a:cubicBezTo>
                <a:cubicBezTo>
                  <a:pt x="52" y="47"/>
                  <a:pt x="52" y="47"/>
                  <a:pt x="52" y="47"/>
                </a:cubicBezTo>
                <a:cubicBezTo>
                  <a:pt x="51" y="48"/>
                  <a:pt x="50" y="48"/>
                  <a:pt x="50" y="49"/>
                </a:cubicBezTo>
                <a:cubicBezTo>
                  <a:pt x="52" y="52"/>
                  <a:pt x="52" y="52"/>
                  <a:pt x="52" y="52"/>
                </a:cubicBezTo>
                <a:cubicBezTo>
                  <a:pt x="51" y="53"/>
                  <a:pt x="49" y="55"/>
                  <a:pt x="47" y="56"/>
                </a:cubicBezTo>
                <a:close/>
                <a:moveTo>
                  <a:pt x="45" y="54"/>
                </a:moveTo>
                <a:cubicBezTo>
                  <a:pt x="45" y="53"/>
                  <a:pt x="45" y="53"/>
                  <a:pt x="45" y="53"/>
                </a:cubicBezTo>
                <a:cubicBezTo>
                  <a:pt x="44" y="54"/>
                  <a:pt x="43" y="54"/>
                  <a:pt x="42" y="55"/>
                </a:cubicBezTo>
                <a:cubicBezTo>
                  <a:pt x="44" y="58"/>
                  <a:pt x="44" y="58"/>
                  <a:pt x="44" y="58"/>
                </a:cubicBezTo>
                <a:cubicBezTo>
                  <a:pt x="42" y="59"/>
                  <a:pt x="40" y="59"/>
                  <a:pt x="39" y="60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2"/>
                  <a:pt x="40" y="52"/>
                  <a:pt x="41" y="52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3"/>
                  <a:pt x="39" y="43"/>
                  <a:pt x="39" y="43"/>
                </a:cubicBezTo>
                <a:cubicBezTo>
                  <a:pt x="43" y="50"/>
                  <a:pt x="43" y="50"/>
                  <a:pt x="43" y="50"/>
                </a:cubicBezTo>
                <a:cubicBezTo>
                  <a:pt x="44" y="50"/>
                  <a:pt x="45" y="49"/>
                  <a:pt x="45" y="49"/>
                </a:cubicBezTo>
                <a:cubicBezTo>
                  <a:pt x="45" y="54"/>
                  <a:pt x="45" y="54"/>
                  <a:pt x="45" y="54"/>
                </a:cubicBezTo>
                <a:close/>
                <a:moveTo>
                  <a:pt x="39" y="1"/>
                </a:moveTo>
                <a:cubicBezTo>
                  <a:pt x="40" y="2"/>
                  <a:pt x="42" y="2"/>
                  <a:pt x="44" y="3"/>
                </a:cubicBezTo>
                <a:cubicBezTo>
                  <a:pt x="42" y="6"/>
                  <a:pt x="42" y="6"/>
                  <a:pt x="42" y="6"/>
                </a:cubicBezTo>
                <a:cubicBezTo>
                  <a:pt x="43" y="7"/>
                  <a:pt x="44" y="7"/>
                  <a:pt x="45" y="8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4" y="11"/>
                  <a:pt x="43" y="11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2"/>
                  <a:pt x="39" y="12"/>
                  <a:pt x="39" y="12"/>
                </a:cubicBezTo>
                <a:cubicBezTo>
                  <a:pt x="41" y="9"/>
                  <a:pt x="41" y="9"/>
                  <a:pt x="41" y="9"/>
                </a:cubicBezTo>
                <a:cubicBezTo>
                  <a:pt x="40" y="9"/>
                  <a:pt x="39" y="9"/>
                  <a:pt x="39" y="8"/>
                </a:cubicBezTo>
                <a:cubicBezTo>
                  <a:pt x="39" y="1"/>
                  <a:pt x="39" y="1"/>
                  <a:pt x="39" y="1"/>
                </a:cubicBezTo>
                <a:close/>
                <a:moveTo>
                  <a:pt x="45" y="20"/>
                </a:moveTo>
                <a:cubicBezTo>
                  <a:pt x="45" y="23"/>
                  <a:pt x="45" y="23"/>
                  <a:pt x="45" y="23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4"/>
                  <a:pt x="39" y="24"/>
                  <a:pt x="39" y="24"/>
                </a:cubicBezTo>
                <a:cubicBezTo>
                  <a:pt x="45" y="20"/>
                  <a:pt x="45" y="20"/>
                  <a:pt x="45" y="20"/>
                </a:cubicBezTo>
                <a:close/>
                <a:moveTo>
                  <a:pt x="45" y="29"/>
                </a:moveTo>
                <a:cubicBezTo>
                  <a:pt x="45" y="32"/>
                  <a:pt x="45" y="32"/>
                  <a:pt x="45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9"/>
                  <a:pt x="39" y="29"/>
                  <a:pt x="39" y="29"/>
                </a:cubicBezTo>
                <a:cubicBezTo>
                  <a:pt x="45" y="29"/>
                  <a:pt x="45" y="29"/>
                  <a:pt x="45" y="29"/>
                </a:cubicBezTo>
                <a:close/>
                <a:moveTo>
                  <a:pt x="45" y="38"/>
                </a:moveTo>
                <a:cubicBezTo>
                  <a:pt x="45" y="41"/>
                  <a:pt x="45" y="41"/>
                  <a:pt x="45" y="41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34"/>
                  <a:pt x="39" y="34"/>
                  <a:pt x="39" y="34"/>
                </a:cubicBezTo>
                <a:lnTo>
                  <a:pt x="45" y="38"/>
                </a:lnTo>
                <a:close/>
                <a:moveTo>
                  <a:pt x="39" y="60"/>
                </a:moveTo>
                <a:cubicBezTo>
                  <a:pt x="38" y="60"/>
                  <a:pt x="38" y="60"/>
                  <a:pt x="37" y="60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54"/>
                  <a:pt x="36" y="54"/>
                  <a:pt x="36" y="54"/>
                </a:cubicBezTo>
                <a:cubicBezTo>
                  <a:pt x="37" y="53"/>
                  <a:pt x="38" y="53"/>
                  <a:pt x="39" y="53"/>
                </a:cubicBezTo>
                <a:cubicBezTo>
                  <a:pt x="39" y="60"/>
                  <a:pt x="39" y="60"/>
                  <a:pt x="39" y="60"/>
                </a:cubicBezTo>
                <a:close/>
                <a:moveTo>
                  <a:pt x="36" y="4"/>
                </a:moveTo>
                <a:cubicBezTo>
                  <a:pt x="37" y="1"/>
                  <a:pt x="37" y="1"/>
                  <a:pt x="37" y="1"/>
                </a:cubicBezTo>
                <a:cubicBezTo>
                  <a:pt x="38" y="1"/>
                  <a:pt x="38" y="1"/>
                  <a:pt x="39" y="1"/>
                </a:cubicBezTo>
                <a:cubicBezTo>
                  <a:pt x="39" y="8"/>
                  <a:pt x="39" y="8"/>
                  <a:pt x="39" y="8"/>
                </a:cubicBezTo>
                <a:cubicBezTo>
                  <a:pt x="38" y="8"/>
                  <a:pt x="37" y="8"/>
                  <a:pt x="36" y="7"/>
                </a:cubicBezTo>
                <a:cubicBezTo>
                  <a:pt x="36" y="4"/>
                  <a:pt x="36" y="4"/>
                  <a:pt x="36" y="4"/>
                </a:cubicBezTo>
                <a:close/>
                <a:moveTo>
                  <a:pt x="39" y="12"/>
                </a:moveTo>
                <a:cubicBezTo>
                  <a:pt x="39" y="18"/>
                  <a:pt x="39" y="18"/>
                  <a:pt x="39" y="18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17"/>
                  <a:pt x="36" y="17"/>
                  <a:pt x="36" y="17"/>
                </a:cubicBezTo>
                <a:cubicBezTo>
                  <a:pt x="39" y="12"/>
                  <a:pt x="39" y="12"/>
                  <a:pt x="39" y="12"/>
                </a:cubicBezTo>
                <a:close/>
                <a:moveTo>
                  <a:pt x="39" y="24"/>
                </a:moveTo>
                <a:cubicBezTo>
                  <a:pt x="39" y="27"/>
                  <a:pt x="39" y="27"/>
                  <a:pt x="39" y="27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9"/>
                  <a:pt x="37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32"/>
                  <a:pt x="39" y="32"/>
                  <a:pt x="39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7" y="33"/>
                  <a:pt x="37" y="33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7"/>
                  <a:pt x="39" y="37"/>
                  <a:pt x="39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25"/>
                  <a:pt x="36" y="25"/>
                  <a:pt x="36" y="25"/>
                </a:cubicBezTo>
                <a:cubicBezTo>
                  <a:pt x="39" y="24"/>
                  <a:pt x="39" y="24"/>
                  <a:pt x="39" y="24"/>
                </a:cubicBezTo>
                <a:close/>
                <a:moveTo>
                  <a:pt x="39" y="43"/>
                </a:moveTo>
                <a:cubicBezTo>
                  <a:pt x="39" y="49"/>
                  <a:pt x="39" y="49"/>
                  <a:pt x="39" y="49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38"/>
                  <a:pt x="36" y="38"/>
                  <a:pt x="36" y="38"/>
                </a:cubicBezTo>
                <a:lnTo>
                  <a:pt x="39" y="43"/>
                </a:lnTo>
                <a:close/>
                <a:moveTo>
                  <a:pt x="36" y="57"/>
                </a:moveTo>
                <a:cubicBezTo>
                  <a:pt x="36" y="57"/>
                  <a:pt x="36" y="57"/>
                  <a:pt x="36" y="57"/>
                </a:cubicBezTo>
                <a:cubicBezTo>
                  <a:pt x="35" y="57"/>
                  <a:pt x="34" y="57"/>
                  <a:pt x="33" y="57"/>
                </a:cubicBezTo>
                <a:cubicBezTo>
                  <a:pt x="33" y="61"/>
                  <a:pt x="33" y="61"/>
                  <a:pt x="33" y="61"/>
                </a:cubicBezTo>
                <a:cubicBezTo>
                  <a:pt x="32" y="61"/>
                  <a:pt x="31" y="61"/>
                  <a:pt x="30" y="61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5" y="33"/>
                  <a:pt x="35" y="30"/>
                </a:cubicBezTo>
                <a:cubicBezTo>
                  <a:pt x="35" y="28"/>
                  <a:pt x="33" y="26"/>
                  <a:pt x="30" y="26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4"/>
                  <a:pt x="35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7"/>
                  <a:pt x="36" y="7"/>
                  <a:pt x="36" y="7"/>
                </a:cubicBezTo>
                <a:cubicBezTo>
                  <a:pt x="35" y="7"/>
                  <a:pt x="33" y="7"/>
                  <a:pt x="31" y="7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3"/>
                  <a:pt x="32" y="23"/>
                  <a:pt x="32" y="24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23"/>
                  <a:pt x="36" y="23"/>
                  <a:pt x="36" y="23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6" y="26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5"/>
                  <a:pt x="36" y="35"/>
                  <a:pt x="36" y="35"/>
                </a:cubicBezTo>
                <a:cubicBezTo>
                  <a:pt x="35" y="36"/>
                  <a:pt x="35" y="36"/>
                  <a:pt x="35" y="36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44"/>
                  <a:pt x="36" y="44"/>
                  <a:pt x="36" y="44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8"/>
                  <a:pt x="32" y="38"/>
                  <a:pt x="31" y="38"/>
                </a:cubicBezTo>
                <a:cubicBezTo>
                  <a:pt x="31" y="54"/>
                  <a:pt x="31" y="54"/>
                  <a:pt x="31" y="54"/>
                </a:cubicBezTo>
                <a:cubicBezTo>
                  <a:pt x="33" y="54"/>
                  <a:pt x="35" y="54"/>
                  <a:pt x="36" y="54"/>
                </a:cubicBezTo>
                <a:lnTo>
                  <a:pt x="36" y="57"/>
                </a:lnTo>
                <a:close/>
                <a:moveTo>
                  <a:pt x="30" y="61"/>
                </a:moveTo>
                <a:cubicBezTo>
                  <a:pt x="29" y="61"/>
                  <a:pt x="28" y="61"/>
                  <a:pt x="27" y="61"/>
                </a:cubicBezTo>
                <a:cubicBezTo>
                  <a:pt x="27" y="57"/>
                  <a:pt x="27" y="57"/>
                  <a:pt x="27" y="57"/>
                </a:cubicBezTo>
                <a:cubicBezTo>
                  <a:pt x="26" y="57"/>
                  <a:pt x="25" y="57"/>
                  <a:pt x="24" y="57"/>
                </a:cubicBezTo>
                <a:cubicBezTo>
                  <a:pt x="24" y="57"/>
                  <a:pt x="24" y="57"/>
                  <a:pt x="24" y="57"/>
                </a:cubicBezTo>
                <a:cubicBezTo>
                  <a:pt x="24" y="54"/>
                  <a:pt x="24" y="54"/>
                  <a:pt x="24" y="54"/>
                </a:cubicBezTo>
                <a:cubicBezTo>
                  <a:pt x="25" y="54"/>
                  <a:pt x="27" y="54"/>
                  <a:pt x="29" y="54"/>
                </a:cubicBezTo>
                <a:cubicBezTo>
                  <a:pt x="29" y="38"/>
                  <a:pt x="29" y="38"/>
                  <a:pt x="29" y="38"/>
                </a:cubicBezTo>
                <a:cubicBezTo>
                  <a:pt x="28" y="38"/>
                  <a:pt x="28" y="38"/>
                  <a:pt x="28" y="37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38"/>
                  <a:pt x="24" y="38"/>
                  <a:pt x="24" y="38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6"/>
                  <a:pt x="24" y="35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5"/>
                  <a:pt x="25" y="25"/>
                  <a:pt x="25" y="25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17"/>
                  <a:pt x="24" y="17"/>
                  <a:pt x="24" y="17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3"/>
                  <a:pt x="28" y="23"/>
                  <a:pt x="29" y="23"/>
                </a:cubicBezTo>
                <a:cubicBezTo>
                  <a:pt x="29" y="7"/>
                  <a:pt x="29" y="7"/>
                  <a:pt x="29" y="7"/>
                </a:cubicBezTo>
                <a:cubicBezTo>
                  <a:pt x="27" y="7"/>
                  <a:pt x="25" y="7"/>
                  <a:pt x="24" y="7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5" y="4"/>
                  <a:pt x="26" y="4"/>
                  <a:pt x="27" y="4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9" y="0"/>
                  <a:pt x="30" y="0"/>
                </a:cubicBezTo>
                <a:cubicBezTo>
                  <a:pt x="30" y="26"/>
                  <a:pt x="30" y="26"/>
                  <a:pt x="30" y="26"/>
                </a:cubicBezTo>
                <a:cubicBezTo>
                  <a:pt x="27" y="26"/>
                  <a:pt x="25" y="28"/>
                  <a:pt x="25" y="30"/>
                </a:cubicBezTo>
                <a:cubicBezTo>
                  <a:pt x="25" y="33"/>
                  <a:pt x="27" y="35"/>
                  <a:pt x="30" y="35"/>
                </a:cubicBezTo>
                <a:lnTo>
                  <a:pt x="30" y="61"/>
                </a:lnTo>
                <a:close/>
                <a:moveTo>
                  <a:pt x="24" y="57"/>
                </a:moveTo>
                <a:cubicBezTo>
                  <a:pt x="23" y="60"/>
                  <a:pt x="23" y="60"/>
                  <a:pt x="23" y="60"/>
                </a:cubicBezTo>
                <a:cubicBezTo>
                  <a:pt x="22" y="60"/>
                  <a:pt x="22" y="60"/>
                  <a:pt x="21" y="60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3"/>
                  <a:pt x="23" y="53"/>
                  <a:pt x="24" y="54"/>
                </a:cubicBezTo>
                <a:cubicBezTo>
                  <a:pt x="24" y="57"/>
                  <a:pt x="24" y="57"/>
                  <a:pt x="24" y="57"/>
                </a:cubicBezTo>
                <a:close/>
                <a:moveTo>
                  <a:pt x="21" y="1"/>
                </a:moveTo>
                <a:cubicBezTo>
                  <a:pt x="22" y="1"/>
                  <a:pt x="22" y="1"/>
                  <a:pt x="23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8"/>
                  <a:pt x="22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lose/>
                <a:moveTo>
                  <a:pt x="24" y="17"/>
                </a:moveTo>
                <a:cubicBezTo>
                  <a:pt x="24" y="23"/>
                  <a:pt x="24" y="23"/>
                  <a:pt x="24" y="23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2"/>
                  <a:pt x="21" y="12"/>
                  <a:pt x="21" y="12"/>
                </a:cubicBezTo>
                <a:cubicBezTo>
                  <a:pt x="24" y="17"/>
                  <a:pt x="24" y="17"/>
                  <a:pt x="24" y="17"/>
                </a:cubicBezTo>
                <a:close/>
                <a:moveTo>
                  <a:pt x="24" y="25"/>
                </a:moveTo>
                <a:cubicBezTo>
                  <a:pt x="24" y="36"/>
                  <a:pt x="24" y="36"/>
                  <a:pt x="24" y="36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4"/>
                  <a:pt x="21" y="34"/>
                  <a:pt x="21" y="34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3"/>
                  <a:pt x="23" y="32"/>
                  <a:pt x="23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3" y="28"/>
                  <a:pt x="23" y="28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4"/>
                  <a:pt x="21" y="24"/>
                  <a:pt x="21" y="24"/>
                </a:cubicBezTo>
                <a:cubicBezTo>
                  <a:pt x="24" y="25"/>
                  <a:pt x="24" y="25"/>
                  <a:pt x="24" y="25"/>
                </a:cubicBezTo>
                <a:close/>
                <a:moveTo>
                  <a:pt x="24" y="38"/>
                </a:moveTo>
                <a:cubicBezTo>
                  <a:pt x="24" y="44"/>
                  <a:pt x="24" y="44"/>
                  <a:pt x="24" y="44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43"/>
                  <a:pt x="21" y="43"/>
                  <a:pt x="21" y="43"/>
                </a:cubicBezTo>
                <a:lnTo>
                  <a:pt x="24" y="38"/>
                </a:lnTo>
                <a:close/>
                <a:moveTo>
                  <a:pt x="21" y="60"/>
                </a:moveTo>
                <a:cubicBezTo>
                  <a:pt x="20" y="59"/>
                  <a:pt x="18" y="59"/>
                  <a:pt x="16" y="58"/>
                </a:cubicBezTo>
                <a:cubicBezTo>
                  <a:pt x="18" y="55"/>
                  <a:pt x="18" y="55"/>
                  <a:pt x="18" y="55"/>
                </a:cubicBezTo>
                <a:cubicBezTo>
                  <a:pt x="17" y="54"/>
                  <a:pt x="16" y="54"/>
                  <a:pt x="15" y="53"/>
                </a:cubicBezTo>
                <a:cubicBezTo>
                  <a:pt x="15" y="54"/>
                  <a:pt x="15" y="54"/>
                  <a:pt x="15" y="54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49"/>
                  <a:pt x="16" y="50"/>
                  <a:pt x="17" y="50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9"/>
                  <a:pt x="21" y="49"/>
                  <a:pt x="21" y="49"/>
                </a:cubicBezTo>
                <a:cubicBezTo>
                  <a:pt x="19" y="52"/>
                  <a:pt x="19" y="52"/>
                  <a:pt x="19" y="52"/>
                </a:cubicBezTo>
                <a:cubicBezTo>
                  <a:pt x="20" y="52"/>
                  <a:pt x="21" y="52"/>
                  <a:pt x="21" y="53"/>
                </a:cubicBezTo>
                <a:cubicBezTo>
                  <a:pt x="21" y="60"/>
                  <a:pt x="21" y="60"/>
                  <a:pt x="21" y="60"/>
                </a:cubicBezTo>
                <a:close/>
                <a:moveTo>
                  <a:pt x="15" y="7"/>
                </a:moveTo>
                <a:cubicBezTo>
                  <a:pt x="15" y="8"/>
                  <a:pt x="15" y="8"/>
                  <a:pt x="15" y="8"/>
                </a:cubicBezTo>
                <a:cubicBezTo>
                  <a:pt x="16" y="7"/>
                  <a:pt x="17" y="7"/>
                  <a:pt x="18" y="6"/>
                </a:cubicBezTo>
                <a:cubicBezTo>
                  <a:pt x="16" y="3"/>
                  <a:pt x="16" y="3"/>
                  <a:pt x="16" y="3"/>
                </a:cubicBezTo>
                <a:cubicBezTo>
                  <a:pt x="18" y="2"/>
                  <a:pt x="20" y="2"/>
                  <a:pt x="21" y="1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9"/>
                  <a:pt x="20" y="9"/>
                  <a:pt x="19" y="9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1"/>
                  <a:pt x="17" y="11"/>
                  <a:pt x="17" y="11"/>
                </a:cubicBezTo>
                <a:cubicBezTo>
                  <a:pt x="16" y="11"/>
                  <a:pt x="15" y="12"/>
                  <a:pt x="15" y="12"/>
                </a:cubicBezTo>
                <a:cubicBezTo>
                  <a:pt x="15" y="7"/>
                  <a:pt x="15" y="7"/>
                  <a:pt x="15" y="7"/>
                </a:cubicBezTo>
                <a:close/>
                <a:moveTo>
                  <a:pt x="21" y="24"/>
                </a:moveTo>
                <a:cubicBezTo>
                  <a:pt x="21" y="27"/>
                  <a:pt x="21" y="27"/>
                  <a:pt x="21" y="27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0"/>
                  <a:pt x="15" y="20"/>
                  <a:pt x="15" y="20"/>
                </a:cubicBezTo>
                <a:cubicBezTo>
                  <a:pt x="21" y="24"/>
                  <a:pt x="21" y="24"/>
                  <a:pt x="21" y="24"/>
                </a:cubicBezTo>
                <a:close/>
                <a:moveTo>
                  <a:pt x="21" y="29"/>
                </a:moveTo>
                <a:cubicBezTo>
                  <a:pt x="21" y="32"/>
                  <a:pt x="21" y="32"/>
                  <a:pt x="21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29"/>
                  <a:pt x="15" y="29"/>
                  <a:pt x="15" y="29"/>
                </a:cubicBezTo>
                <a:cubicBezTo>
                  <a:pt x="21" y="29"/>
                  <a:pt x="21" y="29"/>
                  <a:pt x="21" y="29"/>
                </a:cubicBezTo>
                <a:close/>
                <a:moveTo>
                  <a:pt x="21" y="34"/>
                </a:moveTo>
                <a:cubicBezTo>
                  <a:pt x="21" y="37"/>
                  <a:pt x="21" y="37"/>
                  <a:pt x="21" y="37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38"/>
                  <a:pt x="15" y="38"/>
                  <a:pt x="15" y="38"/>
                </a:cubicBezTo>
                <a:lnTo>
                  <a:pt x="21" y="34"/>
                </a:lnTo>
                <a:close/>
                <a:moveTo>
                  <a:pt x="15" y="54"/>
                </a:moveTo>
                <a:cubicBezTo>
                  <a:pt x="13" y="56"/>
                  <a:pt x="13" y="56"/>
                  <a:pt x="13" y="56"/>
                </a:cubicBezTo>
                <a:cubicBezTo>
                  <a:pt x="11" y="55"/>
                  <a:pt x="9" y="53"/>
                  <a:pt x="8" y="52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48"/>
                  <a:pt x="9" y="48"/>
                  <a:pt x="8" y="47"/>
                </a:cubicBezTo>
                <a:cubicBezTo>
                  <a:pt x="5" y="49"/>
                  <a:pt x="5" y="49"/>
                  <a:pt x="5" y="49"/>
                </a:cubicBezTo>
                <a:cubicBezTo>
                  <a:pt x="4" y="47"/>
                  <a:pt x="3" y="45"/>
                  <a:pt x="2" y="43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0"/>
                  <a:pt x="4" y="39"/>
                  <a:pt x="4" y="38"/>
                </a:cubicBezTo>
                <a:cubicBezTo>
                  <a:pt x="1" y="39"/>
                  <a:pt x="1" y="39"/>
                  <a:pt x="1" y="39"/>
                </a:cubicBezTo>
                <a:cubicBezTo>
                  <a:pt x="0" y="37"/>
                  <a:pt x="0" y="35"/>
                  <a:pt x="0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1"/>
                  <a:pt x="3" y="31"/>
                  <a:pt x="3" y="30"/>
                </a:cubicBezTo>
                <a:cubicBezTo>
                  <a:pt x="3" y="30"/>
                  <a:pt x="3" y="30"/>
                  <a:pt x="3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6"/>
                  <a:pt x="0" y="24"/>
                  <a:pt x="1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2"/>
                  <a:pt x="5" y="21"/>
                  <a:pt x="5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3" y="16"/>
                  <a:pt x="4" y="14"/>
                  <a:pt x="5" y="12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3"/>
                  <a:pt x="10" y="13"/>
                  <a:pt x="10" y="12"/>
                </a:cubicBezTo>
                <a:cubicBezTo>
                  <a:pt x="8" y="9"/>
                  <a:pt x="8" y="9"/>
                  <a:pt x="8" y="9"/>
                </a:cubicBezTo>
                <a:cubicBezTo>
                  <a:pt x="9" y="8"/>
                  <a:pt x="11" y="6"/>
                  <a:pt x="13" y="5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12"/>
                  <a:pt x="15" y="12"/>
                  <a:pt x="15" y="12"/>
                </a:cubicBezTo>
                <a:cubicBezTo>
                  <a:pt x="13" y="14"/>
                  <a:pt x="11" y="15"/>
                  <a:pt x="10" y="17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3"/>
                  <a:pt x="15" y="23"/>
                  <a:pt x="15" y="23"/>
                </a:cubicBezTo>
                <a:cubicBezTo>
                  <a:pt x="9" y="20"/>
                  <a:pt x="9" y="20"/>
                  <a:pt x="9" y="20"/>
                </a:cubicBezTo>
                <a:cubicBezTo>
                  <a:pt x="7" y="23"/>
                  <a:pt x="6" y="26"/>
                  <a:pt x="6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32"/>
                  <a:pt x="15" y="32"/>
                  <a:pt x="15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5"/>
                  <a:pt x="7" y="38"/>
                  <a:pt x="9" y="41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41"/>
                  <a:pt x="15" y="41"/>
                  <a:pt x="15" y="41"/>
                </a:cubicBezTo>
                <a:cubicBezTo>
                  <a:pt x="10" y="44"/>
                  <a:pt x="10" y="44"/>
                  <a:pt x="10" y="44"/>
                </a:cubicBezTo>
                <a:cubicBezTo>
                  <a:pt x="11" y="46"/>
                  <a:pt x="13" y="47"/>
                  <a:pt x="15" y="49"/>
                </a:cubicBezTo>
                <a:lnTo>
                  <a:pt x="15" y="5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5" name="Freeform 25"/>
          <p:cNvSpPr>
            <a:spLocks noEditPoints="1"/>
          </p:cNvSpPr>
          <p:nvPr/>
        </p:nvSpPr>
        <p:spPr bwMode="auto">
          <a:xfrm>
            <a:off x="12591888" y="2595216"/>
            <a:ext cx="743421" cy="730822"/>
          </a:xfrm>
          <a:custGeom>
            <a:avLst/>
            <a:gdLst>
              <a:gd name="T0" fmla="*/ 67 w 72"/>
              <a:gd name="T1" fmla="*/ 18 h 71"/>
              <a:gd name="T2" fmla="*/ 63 w 72"/>
              <a:gd name="T3" fmla="*/ 35 h 71"/>
              <a:gd name="T4" fmla="*/ 66 w 72"/>
              <a:gd name="T5" fmla="*/ 54 h 71"/>
              <a:gd name="T6" fmla="*/ 53 w 72"/>
              <a:gd name="T7" fmla="*/ 62 h 71"/>
              <a:gd name="T8" fmla="*/ 54 w 72"/>
              <a:gd name="T9" fmla="*/ 38 h 71"/>
              <a:gd name="T10" fmla="*/ 54 w 72"/>
              <a:gd name="T11" fmla="*/ 33 h 71"/>
              <a:gd name="T12" fmla="*/ 53 w 72"/>
              <a:gd name="T13" fmla="*/ 14 h 71"/>
              <a:gd name="T14" fmla="*/ 53 w 72"/>
              <a:gd name="T15" fmla="*/ 28 h 71"/>
              <a:gd name="T16" fmla="*/ 53 w 72"/>
              <a:gd name="T17" fmla="*/ 33 h 71"/>
              <a:gd name="T18" fmla="*/ 52 w 72"/>
              <a:gd name="T19" fmla="*/ 40 h 71"/>
              <a:gd name="T20" fmla="*/ 50 w 72"/>
              <a:gd name="T21" fmla="*/ 59 h 71"/>
              <a:gd name="T22" fmla="*/ 51 w 72"/>
              <a:gd name="T23" fmla="*/ 49 h 71"/>
              <a:gd name="T24" fmla="*/ 49 w 72"/>
              <a:gd name="T25" fmla="*/ 23 h 71"/>
              <a:gd name="T26" fmla="*/ 49 w 72"/>
              <a:gd name="T27" fmla="*/ 21 h 71"/>
              <a:gd name="T28" fmla="*/ 50 w 72"/>
              <a:gd name="T29" fmla="*/ 11 h 71"/>
              <a:gd name="T30" fmla="*/ 40 w 72"/>
              <a:gd name="T31" fmla="*/ 54 h 71"/>
              <a:gd name="T32" fmla="*/ 42 w 72"/>
              <a:gd name="T33" fmla="*/ 51 h 71"/>
              <a:gd name="T34" fmla="*/ 44 w 72"/>
              <a:gd name="T35" fmla="*/ 37 h 71"/>
              <a:gd name="T36" fmla="*/ 43 w 72"/>
              <a:gd name="T37" fmla="*/ 18 h 71"/>
              <a:gd name="T38" fmla="*/ 40 w 72"/>
              <a:gd name="T39" fmla="*/ 0 h 71"/>
              <a:gd name="T40" fmla="*/ 49 w 72"/>
              <a:gd name="T41" fmla="*/ 21 h 71"/>
              <a:gd name="T42" fmla="*/ 49 w 72"/>
              <a:gd name="T43" fmla="*/ 23 h 71"/>
              <a:gd name="T44" fmla="*/ 47 w 72"/>
              <a:gd name="T45" fmla="*/ 50 h 71"/>
              <a:gd name="T46" fmla="*/ 40 w 72"/>
              <a:gd name="T47" fmla="*/ 63 h 71"/>
              <a:gd name="T48" fmla="*/ 36 w 72"/>
              <a:gd name="T49" fmla="*/ 44 h 71"/>
              <a:gd name="T50" fmla="*/ 40 w 72"/>
              <a:gd name="T51" fmla="*/ 51 h 71"/>
              <a:gd name="T52" fmla="*/ 36 w 72"/>
              <a:gd name="T53" fmla="*/ 4 h 71"/>
              <a:gd name="T54" fmla="*/ 40 w 72"/>
              <a:gd name="T55" fmla="*/ 15 h 71"/>
              <a:gd name="T56" fmla="*/ 40 w 72"/>
              <a:gd name="T57" fmla="*/ 20 h 71"/>
              <a:gd name="T58" fmla="*/ 36 w 72"/>
              <a:gd name="T59" fmla="*/ 27 h 71"/>
              <a:gd name="T60" fmla="*/ 35 w 72"/>
              <a:gd name="T61" fmla="*/ 71 h 71"/>
              <a:gd name="T62" fmla="*/ 34 w 72"/>
              <a:gd name="T63" fmla="*/ 53 h 71"/>
              <a:gd name="T64" fmla="*/ 32 w 72"/>
              <a:gd name="T65" fmla="*/ 42 h 71"/>
              <a:gd name="T66" fmla="*/ 36 w 72"/>
              <a:gd name="T67" fmla="*/ 67 h 71"/>
              <a:gd name="T68" fmla="*/ 36 w 72"/>
              <a:gd name="T69" fmla="*/ 4 h 71"/>
              <a:gd name="T70" fmla="*/ 32 w 72"/>
              <a:gd name="T71" fmla="*/ 19 h 71"/>
              <a:gd name="T72" fmla="*/ 32 w 72"/>
              <a:gd name="T73" fmla="*/ 8 h 71"/>
              <a:gd name="T74" fmla="*/ 23 w 72"/>
              <a:gd name="T75" fmla="*/ 69 h 71"/>
              <a:gd name="T76" fmla="*/ 25 w 72"/>
              <a:gd name="T77" fmla="*/ 47 h 71"/>
              <a:gd name="T78" fmla="*/ 25 w 72"/>
              <a:gd name="T79" fmla="*/ 25 h 71"/>
              <a:gd name="T80" fmla="*/ 23 w 72"/>
              <a:gd name="T81" fmla="*/ 11 h 71"/>
              <a:gd name="T82" fmla="*/ 32 w 72"/>
              <a:gd name="T83" fmla="*/ 17 h 71"/>
              <a:gd name="T84" fmla="*/ 32 w 72"/>
              <a:gd name="T85" fmla="*/ 19 h 71"/>
              <a:gd name="T86" fmla="*/ 32 w 72"/>
              <a:gd name="T87" fmla="*/ 42 h 71"/>
              <a:gd name="T88" fmla="*/ 31 w 72"/>
              <a:gd name="T89" fmla="*/ 55 h 71"/>
              <a:gd name="T90" fmla="*/ 23 w 72"/>
              <a:gd name="T91" fmla="*/ 69 h 71"/>
              <a:gd name="T92" fmla="*/ 19 w 72"/>
              <a:gd name="T93" fmla="*/ 57 h 71"/>
              <a:gd name="T94" fmla="*/ 21 w 72"/>
              <a:gd name="T95" fmla="*/ 40 h 71"/>
              <a:gd name="T96" fmla="*/ 19 w 72"/>
              <a:gd name="T97" fmla="*/ 32 h 71"/>
              <a:gd name="T98" fmla="*/ 19 w 72"/>
              <a:gd name="T99" fmla="*/ 8 h 71"/>
              <a:gd name="T100" fmla="*/ 23 w 72"/>
              <a:gd name="T101" fmla="*/ 20 h 71"/>
              <a:gd name="T102" fmla="*/ 23 w 72"/>
              <a:gd name="T103" fmla="*/ 25 h 71"/>
              <a:gd name="T104" fmla="*/ 23 w 72"/>
              <a:gd name="T105" fmla="*/ 50 h 71"/>
              <a:gd name="T106" fmla="*/ 19 w 72"/>
              <a:gd name="T107" fmla="*/ 57 h 71"/>
              <a:gd name="T108" fmla="*/ 2 w 72"/>
              <a:gd name="T109" fmla="*/ 45 h 71"/>
              <a:gd name="T110" fmla="*/ 9 w 72"/>
              <a:gd name="T111" fmla="*/ 29 h 71"/>
              <a:gd name="T112" fmla="*/ 10 w 72"/>
              <a:gd name="T113" fmla="*/ 11 h 71"/>
              <a:gd name="T114" fmla="*/ 19 w 72"/>
              <a:gd name="T115" fmla="*/ 30 h 71"/>
              <a:gd name="T116" fmla="*/ 19 w 72"/>
              <a:gd name="T117" fmla="*/ 33 h 71"/>
              <a:gd name="T118" fmla="*/ 16 w 72"/>
              <a:gd name="T119" fmla="*/ 4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" h="71">
                <a:moveTo>
                  <a:pt x="53" y="14"/>
                </a:moveTo>
                <a:cubicBezTo>
                  <a:pt x="56" y="16"/>
                  <a:pt x="58" y="18"/>
                  <a:pt x="59" y="21"/>
                </a:cubicBezTo>
                <a:cubicBezTo>
                  <a:pt x="67" y="18"/>
                  <a:pt x="67" y="18"/>
                  <a:pt x="67" y="18"/>
                </a:cubicBezTo>
                <a:cubicBezTo>
                  <a:pt x="69" y="21"/>
                  <a:pt x="70" y="23"/>
                  <a:pt x="70" y="25"/>
                </a:cubicBezTo>
                <a:cubicBezTo>
                  <a:pt x="71" y="28"/>
                  <a:pt x="71" y="30"/>
                  <a:pt x="72" y="33"/>
                </a:cubicBezTo>
                <a:cubicBezTo>
                  <a:pt x="63" y="35"/>
                  <a:pt x="63" y="35"/>
                  <a:pt x="63" y="35"/>
                </a:cubicBezTo>
                <a:cubicBezTo>
                  <a:pt x="63" y="37"/>
                  <a:pt x="63" y="40"/>
                  <a:pt x="63" y="42"/>
                </a:cubicBezTo>
                <a:cubicBezTo>
                  <a:pt x="62" y="44"/>
                  <a:pt x="61" y="46"/>
                  <a:pt x="60" y="48"/>
                </a:cubicBezTo>
                <a:cubicBezTo>
                  <a:pt x="66" y="54"/>
                  <a:pt x="66" y="54"/>
                  <a:pt x="66" y="54"/>
                </a:cubicBezTo>
                <a:cubicBezTo>
                  <a:pt x="65" y="56"/>
                  <a:pt x="63" y="58"/>
                  <a:pt x="62" y="60"/>
                </a:cubicBezTo>
                <a:cubicBezTo>
                  <a:pt x="60" y="62"/>
                  <a:pt x="58" y="64"/>
                  <a:pt x="56" y="65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41"/>
                  <a:pt x="53" y="41"/>
                  <a:pt x="53" y="41"/>
                </a:cubicBezTo>
                <a:cubicBezTo>
                  <a:pt x="54" y="41"/>
                  <a:pt x="54" y="41"/>
                  <a:pt x="55" y="40"/>
                </a:cubicBezTo>
                <a:cubicBezTo>
                  <a:pt x="55" y="40"/>
                  <a:pt x="55" y="39"/>
                  <a:pt x="54" y="38"/>
                </a:cubicBezTo>
                <a:cubicBezTo>
                  <a:pt x="54" y="38"/>
                  <a:pt x="54" y="38"/>
                  <a:pt x="53" y="38"/>
                </a:cubicBezTo>
                <a:cubicBezTo>
                  <a:pt x="53" y="33"/>
                  <a:pt x="53" y="33"/>
                  <a:pt x="53" y="33"/>
                </a:cubicBezTo>
                <a:cubicBezTo>
                  <a:pt x="53" y="33"/>
                  <a:pt x="54" y="33"/>
                  <a:pt x="54" y="33"/>
                </a:cubicBezTo>
                <a:cubicBezTo>
                  <a:pt x="55" y="32"/>
                  <a:pt x="56" y="31"/>
                  <a:pt x="56" y="30"/>
                </a:cubicBezTo>
                <a:cubicBezTo>
                  <a:pt x="55" y="29"/>
                  <a:pt x="54" y="28"/>
                  <a:pt x="53" y="28"/>
                </a:cubicBezTo>
                <a:lnTo>
                  <a:pt x="53" y="14"/>
                </a:lnTo>
                <a:close/>
                <a:moveTo>
                  <a:pt x="50" y="11"/>
                </a:moveTo>
                <a:cubicBezTo>
                  <a:pt x="51" y="12"/>
                  <a:pt x="52" y="13"/>
                  <a:pt x="53" y="14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1" y="28"/>
                  <a:pt x="51" y="30"/>
                  <a:pt x="51" y="31"/>
                </a:cubicBezTo>
                <a:cubicBezTo>
                  <a:pt x="51" y="32"/>
                  <a:pt x="52" y="33"/>
                  <a:pt x="53" y="33"/>
                </a:cubicBezTo>
                <a:cubicBezTo>
                  <a:pt x="53" y="38"/>
                  <a:pt x="53" y="38"/>
                  <a:pt x="53" y="38"/>
                </a:cubicBezTo>
                <a:cubicBezTo>
                  <a:pt x="53" y="38"/>
                  <a:pt x="53" y="38"/>
                  <a:pt x="52" y="38"/>
                </a:cubicBezTo>
                <a:cubicBezTo>
                  <a:pt x="52" y="39"/>
                  <a:pt x="52" y="40"/>
                  <a:pt x="52" y="40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49" y="59"/>
                  <a:pt x="49" y="60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50"/>
                  <a:pt x="50" y="50"/>
                  <a:pt x="51" y="49"/>
                </a:cubicBezTo>
                <a:cubicBezTo>
                  <a:pt x="52" y="48"/>
                  <a:pt x="52" y="47"/>
                  <a:pt x="51" y="46"/>
                </a:cubicBezTo>
                <a:cubicBezTo>
                  <a:pt x="50" y="46"/>
                  <a:pt x="50" y="45"/>
                  <a:pt x="49" y="45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2"/>
                  <a:pt x="50" y="22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"/>
                  <a:pt x="49" y="2"/>
                  <a:pt x="49" y="2"/>
                </a:cubicBezTo>
                <a:cubicBezTo>
                  <a:pt x="50" y="2"/>
                  <a:pt x="51" y="3"/>
                  <a:pt x="52" y="3"/>
                </a:cubicBezTo>
                <a:lnTo>
                  <a:pt x="50" y="11"/>
                </a:lnTo>
                <a:close/>
                <a:moveTo>
                  <a:pt x="49" y="60"/>
                </a:moveTo>
                <a:cubicBezTo>
                  <a:pt x="46" y="61"/>
                  <a:pt x="43" y="62"/>
                  <a:pt x="40" y="63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1" y="54"/>
                  <a:pt x="42" y="54"/>
                  <a:pt x="42" y="53"/>
                </a:cubicBezTo>
                <a:cubicBezTo>
                  <a:pt x="43" y="53"/>
                  <a:pt x="43" y="52"/>
                  <a:pt x="42" y="51"/>
                </a:cubicBezTo>
                <a:cubicBezTo>
                  <a:pt x="42" y="51"/>
                  <a:pt x="41" y="51"/>
                  <a:pt x="40" y="51"/>
                </a:cubicBezTo>
                <a:cubicBezTo>
                  <a:pt x="40" y="42"/>
                  <a:pt x="40" y="42"/>
                  <a:pt x="40" y="42"/>
                </a:cubicBezTo>
                <a:cubicBezTo>
                  <a:pt x="42" y="41"/>
                  <a:pt x="43" y="40"/>
                  <a:pt x="44" y="37"/>
                </a:cubicBezTo>
                <a:cubicBezTo>
                  <a:pt x="45" y="34"/>
                  <a:pt x="43" y="30"/>
                  <a:pt x="40" y="28"/>
                </a:cubicBezTo>
                <a:cubicBezTo>
                  <a:pt x="40" y="20"/>
                  <a:pt x="40" y="20"/>
                  <a:pt x="40" y="20"/>
                </a:cubicBezTo>
                <a:cubicBezTo>
                  <a:pt x="41" y="20"/>
                  <a:pt x="42" y="20"/>
                  <a:pt x="43" y="18"/>
                </a:cubicBezTo>
                <a:cubicBezTo>
                  <a:pt x="43" y="17"/>
                  <a:pt x="42" y="16"/>
                  <a:pt x="41" y="15"/>
                </a:cubicBezTo>
                <a:cubicBezTo>
                  <a:pt x="41" y="15"/>
                  <a:pt x="40" y="15"/>
                  <a:pt x="40" y="15"/>
                </a:cubicBezTo>
                <a:cubicBezTo>
                  <a:pt x="40" y="0"/>
                  <a:pt x="40" y="0"/>
                  <a:pt x="40" y="0"/>
                </a:cubicBezTo>
                <a:cubicBezTo>
                  <a:pt x="42" y="0"/>
                  <a:pt x="43" y="0"/>
                  <a:pt x="44" y="1"/>
                </a:cubicBezTo>
                <a:cubicBezTo>
                  <a:pt x="46" y="1"/>
                  <a:pt x="47" y="1"/>
                  <a:pt x="49" y="2"/>
                </a:cubicBezTo>
                <a:cubicBezTo>
                  <a:pt x="49" y="21"/>
                  <a:pt x="49" y="21"/>
                  <a:pt x="49" y="21"/>
                </a:cubicBezTo>
                <a:cubicBezTo>
                  <a:pt x="48" y="20"/>
                  <a:pt x="48" y="21"/>
                  <a:pt x="47" y="21"/>
                </a:cubicBezTo>
                <a:cubicBezTo>
                  <a:pt x="46" y="22"/>
                  <a:pt x="47" y="23"/>
                  <a:pt x="47" y="23"/>
                </a:cubicBezTo>
                <a:cubicBezTo>
                  <a:pt x="48" y="24"/>
                  <a:pt x="48" y="24"/>
                  <a:pt x="49" y="23"/>
                </a:cubicBezTo>
                <a:cubicBezTo>
                  <a:pt x="49" y="45"/>
                  <a:pt x="49" y="45"/>
                  <a:pt x="49" y="45"/>
                </a:cubicBezTo>
                <a:cubicBezTo>
                  <a:pt x="48" y="45"/>
                  <a:pt x="48" y="46"/>
                  <a:pt x="47" y="46"/>
                </a:cubicBezTo>
                <a:cubicBezTo>
                  <a:pt x="46" y="47"/>
                  <a:pt x="46" y="49"/>
                  <a:pt x="47" y="50"/>
                </a:cubicBezTo>
                <a:cubicBezTo>
                  <a:pt x="48" y="50"/>
                  <a:pt x="48" y="50"/>
                  <a:pt x="49" y="50"/>
                </a:cubicBezTo>
                <a:lnTo>
                  <a:pt x="49" y="60"/>
                </a:lnTo>
                <a:close/>
                <a:moveTo>
                  <a:pt x="40" y="63"/>
                </a:moveTo>
                <a:cubicBezTo>
                  <a:pt x="39" y="63"/>
                  <a:pt x="38" y="63"/>
                  <a:pt x="37" y="63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44"/>
                  <a:pt x="36" y="44"/>
                  <a:pt x="36" y="44"/>
                </a:cubicBezTo>
                <a:cubicBezTo>
                  <a:pt x="37" y="44"/>
                  <a:pt x="39" y="43"/>
                  <a:pt x="40" y="42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2"/>
                  <a:pt x="40" y="53"/>
                  <a:pt x="40" y="54"/>
                </a:cubicBezTo>
                <a:cubicBezTo>
                  <a:pt x="40" y="63"/>
                  <a:pt x="40" y="63"/>
                  <a:pt x="40" y="63"/>
                </a:cubicBezTo>
                <a:close/>
                <a:moveTo>
                  <a:pt x="36" y="4"/>
                </a:moveTo>
                <a:cubicBezTo>
                  <a:pt x="37" y="0"/>
                  <a:pt x="37" y="0"/>
                  <a:pt x="37" y="0"/>
                </a:cubicBezTo>
                <a:cubicBezTo>
                  <a:pt x="38" y="0"/>
                  <a:pt x="39" y="0"/>
                  <a:pt x="40" y="0"/>
                </a:cubicBezTo>
                <a:cubicBezTo>
                  <a:pt x="40" y="15"/>
                  <a:pt x="40" y="15"/>
                  <a:pt x="40" y="15"/>
                </a:cubicBezTo>
                <a:cubicBezTo>
                  <a:pt x="39" y="15"/>
                  <a:pt x="38" y="16"/>
                  <a:pt x="38" y="17"/>
                </a:cubicBezTo>
                <a:cubicBezTo>
                  <a:pt x="38" y="19"/>
                  <a:pt x="38" y="20"/>
                  <a:pt x="40" y="20"/>
                </a:cubicBezTo>
                <a:cubicBezTo>
                  <a:pt x="40" y="20"/>
                  <a:pt x="40" y="20"/>
                  <a:pt x="40" y="20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39" y="27"/>
                  <a:pt x="38" y="27"/>
                </a:cubicBezTo>
                <a:cubicBezTo>
                  <a:pt x="37" y="27"/>
                  <a:pt x="37" y="27"/>
                  <a:pt x="36" y="27"/>
                </a:cubicBezTo>
                <a:lnTo>
                  <a:pt x="36" y="4"/>
                </a:lnTo>
                <a:close/>
                <a:moveTo>
                  <a:pt x="36" y="67"/>
                </a:moveTo>
                <a:cubicBezTo>
                  <a:pt x="35" y="71"/>
                  <a:pt x="35" y="71"/>
                  <a:pt x="35" y="71"/>
                </a:cubicBezTo>
                <a:cubicBezTo>
                  <a:pt x="34" y="71"/>
                  <a:pt x="33" y="71"/>
                  <a:pt x="32" y="71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4"/>
                  <a:pt x="34" y="53"/>
                </a:cubicBezTo>
                <a:cubicBezTo>
                  <a:pt x="34" y="52"/>
                  <a:pt x="34" y="51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3"/>
                  <a:pt x="33" y="43"/>
                  <a:pt x="34" y="43"/>
                </a:cubicBezTo>
                <a:cubicBezTo>
                  <a:pt x="35" y="44"/>
                  <a:pt x="35" y="44"/>
                  <a:pt x="36" y="44"/>
                </a:cubicBezTo>
                <a:cubicBezTo>
                  <a:pt x="36" y="67"/>
                  <a:pt x="36" y="67"/>
                  <a:pt x="36" y="67"/>
                </a:cubicBezTo>
                <a:close/>
                <a:moveTo>
                  <a:pt x="32" y="8"/>
                </a:moveTo>
                <a:cubicBezTo>
                  <a:pt x="33" y="8"/>
                  <a:pt x="34" y="8"/>
                  <a:pt x="35" y="8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7"/>
                  <a:pt x="36" y="27"/>
                  <a:pt x="36" y="27"/>
                </a:cubicBezTo>
                <a:cubicBezTo>
                  <a:pt x="34" y="27"/>
                  <a:pt x="33" y="27"/>
                  <a:pt x="32" y="28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9"/>
                  <a:pt x="32" y="18"/>
                  <a:pt x="32" y="17"/>
                </a:cubicBezTo>
                <a:lnTo>
                  <a:pt x="32" y="8"/>
                </a:lnTo>
                <a:close/>
                <a:moveTo>
                  <a:pt x="32" y="71"/>
                </a:moveTo>
                <a:cubicBezTo>
                  <a:pt x="30" y="71"/>
                  <a:pt x="29" y="70"/>
                  <a:pt x="27" y="70"/>
                </a:cubicBezTo>
                <a:cubicBezTo>
                  <a:pt x="26" y="70"/>
                  <a:pt x="24" y="69"/>
                  <a:pt x="23" y="69"/>
                </a:cubicBezTo>
                <a:cubicBezTo>
                  <a:pt x="23" y="50"/>
                  <a:pt x="23" y="50"/>
                  <a:pt x="23" y="50"/>
                </a:cubicBezTo>
                <a:cubicBezTo>
                  <a:pt x="24" y="50"/>
                  <a:pt x="24" y="50"/>
                  <a:pt x="25" y="50"/>
                </a:cubicBezTo>
                <a:cubicBezTo>
                  <a:pt x="25" y="49"/>
                  <a:pt x="25" y="48"/>
                  <a:pt x="25" y="47"/>
                </a:cubicBezTo>
                <a:cubicBezTo>
                  <a:pt x="24" y="47"/>
                  <a:pt x="24" y="47"/>
                  <a:pt x="23" y="47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5"/>
                  <a:pt x="24" y="25"/>
                  <a:pt x="25" y="25"/>
                </a:cubicBezTo>
                <a:cubicBezTo>
                  <a:pt x="26" y="24"/>
                  <a:pt x="26" y="22"/>
                  <a:pt x="25" y="21"/>
                </a:cubicBezTo>
                <a:cubicBezTo>
                  <a:pt x="24" y="21"/>
                  <a:pt x="24" y="20"/>
                  <a:pt x="23" y="20"/>
                </a:cubicBezTo>
                <a:cubicBezTo>
                  <a:pt x="23" y="11"/>
                  <a:pt x="23" y="11"/>
                  <a:pt x="23" y="11"/>
                </a:cubicBezTo>
                <a:cubicBezTo>
                  <a:pt x="26" y="10"/>
                  <a:pt x="29" y="9"/>
                  <a:pt x="32" y="8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6"/>
                  <a:pt x="30" y="17"/>
                  <a:pt x="29" y="17"/>
                </a:cubicBezTo>
                <a:cubicBezTo>
                  <a:pt x="29" y="18"/>
                  <a:pt x="29" y="19"/>
                  <a:pt x="30" y="19"/>
                </a:cubicBezTo>
                <a:cubicBezTo>
                  <a:pt x="30" y="20"/>
                  <a:pt x="31" y="20"/>
                  <a:pt x="32" y="19"/>
                </a:cubicBezTo>
                <a:cubicBezTo>
                  <a:pt x="32" y="28"/>
                  <a:pt x="32" y="28"/>
                  <a:pt x="32" y="28"/>
                </a:cubicBezTo>
                <a:cubicBezTo>
                  <a:pt x="30" y="29"/>
                  <a:pt x="28" y="31"/>
                  <a:pt x="28" y="33"/>
                </a:cubicBezTo>
                <a:cubicBezTo>
                  <a:pt x="27" y="37"/>
                  <a:pt x="29" y="41"/>
                  <a:pt x="32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1" y="50"/>
                  <a:pt x="30" y="51"/>
                  <a:pt x="29" y="52"/>
                </a:cubicBezTo>
                <a:cubicBezTo>
                  <a:pt x="29" y="53"/>
                  <a:pt x="30" y="55"/>
                  <a:pt x="31" y="55"/>
                </a:cubicBezTo>
                <a:cubicBezTo>
                  <a:pt x="31" y="55"/>
                  <a:pt x="31" y="55"/>
                  <a:pt x="32" y="55"/>
                </a:cubicBezTo>
                <a:lnTo>
                  <a:pt x="32" y="71"/>
                </a:lnTo>
                <a:close/>
                <a:moveTo>
                  <a:pt x="23" y="69"/>
                </a:moveTo>
                <a:cubicBezTo>
                  <a:pt x="22" y="68"/>
                  <a:pt x="21" y="68"/>
                  <a:pt x="20" y="67"/>
                </a:cubicBezTo>
                <a:cubicBezTo>
                  <a:pt x="22" y="59"/>
                  <a:pt x="22" y="59"/>
                  <a:pt x="22" y="59"/>
                </a:cubicBezTo>
                <a:cubicBezTo>
                  <a:pt x="21" y="59"/>
                  <a:pt x="20" y="58"/>
                  <a:pt x="19" y="57"/>
                </a:cubicBezTo>
                <a:cubicBezTo>
                  <a:pt x="19" y="43"/>
                  <a:pt x="19" y="43"/>
                  <a:pt x="19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21" y="42"/>
                  <a:pt x="21" y="41"/>
                  <a:pt x="21" y="40"/>
                </a:cubicBezTo>
                <a:cubicBezTo>
                  <a:pt x="21" y="39"/>
                  <a:pt x="20" y="38"/>
                  <a:pt x="19" y="38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2"/>
                </a:cubicBezTo>
                <a:cubicBezTo>
                  <a:pt x="20" y="32"/>
                  <a:pt x="20" y="31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8"/>
                  <a:pt x="19" y="8"/>
                  <a:pt x="19" y="8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1"/>
                  <a:pt x="23" y="11"/>
                  <a:pt x="23" y="11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1"/>
                  <a:pt x="21" y="21"/>
                </a:cubicBezTo>
                <a:cubicBezTo>
                  <a:pt x="20" y="22"/>
                  <a:pt x="20" y="24"/>
                  <a:pt x="21" y="25"/>
                </a:cubicBezTo>
                <a:cubicBezTo>
                  <a:pt x="22" y="25"/>
                  <a:pt x="22" y="25"/>
                  <a:pt x="23" y="25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7"/>
                  <a:pt x="23" y="47"/>
                  <a:pt x="23" y="48"/>
                </a:cubicBezTo>
                <a:cubicBezTo>
                  <a:pt x="22" y="48"/>
                  <a:pt x="22" y="49"/>
                  <a:pt x="23" y="50"/>
                </a:cubicBezTo>
                <a:cubicBezTo>
                  <a:pt x="23" y="50"/>
                  <a:pt x="23" y="50"/>
                  <a:pt x="23" y="50"/>
                </a:cubicBezTo>
                <a:lnTo>
                  <a:pt x="23" y="69"/>
                </a:lnTo>
                <a:close/>
                <a:moveTo>
                  <a:pt x="19" y="57"/>
                </a:moveTo>
                <a:cubicBezTo>
                  <a:pt x="16" y="55"/>
                  <a:pt x="14" y="52"/>
                  <a:pt x="13" y="50"/>
                </a:cubicBezTo>
                <a:cubicBezTo>
                  <a:pt x="4" y="52"/>
                  <a:pt x="4" y="52"/>
                  <a:pt x="4" y="52"/>
                </a:cubicBezTo>
                <a:cubicBezTo>
                  <a:pt x="3" y="50"/>
                  <a:pt x="2" y="48"/>
                  <a:pt x="2" y="45"/>
                </a:cubicBezTo>
                <a:cubicBezTo>
                  <a:pt x="1" y="43"/>
                  <a:pt x="0" y="40"/>
                  <a:pt x="0" y="38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3"/>
                  <a:pt x="9" y="31"/>
                  <a:pt x="9" y="29"/>
                </a:cubicBezTo>
                <a:cubicBezTo>
                  <a:pt x="10" y="26"/>
                  <a:pt x="11" y="24"/>
                  <a:pt x="12" y="22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4"/>
                  <a:pt x="8" y="12"/>
                  <a:pt x="10" y="11"/>
                </a:cubicBezTo>
                <a:cubicBezTo>
                  <a:pt x="12" y="9"/>
                  <a:pt x="14" y="7"/>
                  <a:pt x="16" y="6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30"/>
                  <a:pt x="19" y="30"/>
                  <a:pt x="19" y="30"/>
                </a:cubicBezTo>
                <a:cubicBezTo>
                  <a:pt x="18" y="30"/>
                  <a:pt x="18" y="30"/>
                  <a:pt x="17" y="30"/>
                </a:cubicBezTo>
                <a:cubicBezTo>
                  <a:pt x="17" y="31"/>
                  <a:pt x="17" y="32"/>
                  <a:pt x="17" y="32"/>
                </a:cubicBezTo>
                <a:cubicBezTo>
                  <a:pt x="18" y="33"/>
                  <a:pt x="18" y="33"/>
                  <a:pt x="19" y="33"/>
                </a:cubicBezTo>
                <a:cubicBezTo>
                  <a:pt x="19" y="38"/>
                  <a:pt x="19" y="38"/>
                  <a:pt x="19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38"/>
                  <a:pt x="16" y="40"/>
                  <a:pt x="16" y="41"/>
                </a:cubicBezTo>
                <a:cubicBezTo>
                  <a:pt x="17" y="42"/>
                  <a:pt x="18" y="43"/>
                  <a:pt x="19" y="43"/>
                </a:cubicBezTo>
                <a:lnTo>
                  <a:pt x="19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6" name="Freeform 26"/>
          <p:cNvSpPr>
            <a:spLocks noEditPoints="1"/>
          </p:cNvSpPr>
          <p:nvPr/>
        </p:nvSpPr>
        <p:spPr bwMode="auto">
          <a:xfrm>
            <a:off x="12995102" y="5757911"/>
            <a:ext cx="711923" cy="743421"/>
          </a:xfrm>
          <a:custGeom>
            <a:avLst/>
            <a:gdLst>
              <a:gd name="T0" fmla="*/ 61 w 69"/>
              <a:gd name="T1" fmla="*/ 12 h 72"/>
              <a:gd name="T2" fmla="*/ 61 w 69"/>
              <a:gd name="T3" fmla="*/ 29 h 72"/>
              <a:gd name="T4" fmla="*/ 69 w 69"/>
              <a:gd name="T5" fmla="*/ 47 h 72"/>
              <a:gd name="T6" fmla="*/ 54 w 69"/>
              <a:gd name="T7" fmla="*/ 56 h 72"/>
              <a:gd name="T8" fmla="*/ 52 w 69"/>
              <a:gd name="T9" fmla="*/ 45 h 72"/>
              <a:gd name="T10" fmla="*/ 53 w 69"/>
              <a:gd name="T11" fmla="*/ 35 h 72"/>
              <a:gd name="T12" fmla="*/ 52 w 69"/>
              <a:gd name="T13" fmla="*/ 27 h 72"/>
              <a:gd name="T14" fmla="*/ 52 w 69"/>
              <a:gd name="T15" fmla="*/ 15 h 72"/>
              <a:gd name="T16" fmla="*/ 50 w 69"/>
              <a:gd name="T17" fmla="*/ 25 h 72"/>
              <a:gd name="T18" fmla="*/ 50 w 69"/>
              <a:gd name="T19" fmla="*/ 59 h 72"/>
              <a:gd name="T20" fmla="*/ 52 w 69"/>
              <a:gd name="T21" fmla="*/ 46 h 72"/>
              <a:gd name="T22" fmla="*/ 52 w 69"/>
              <a:gd name="T23" fmla="*/ 34 h 72"/>
              <a:gd name="T24" fmla="*/ 52 w 69"/>
              <a:gd name="T25" fmla="*/ 37 h 72"/>
              <a:gd name="T26" fmla="*/ 50 w 69"/>
              <a:gd name="T27" fmla="*/ 43 h 72"/>
              <a:gd name="T28" fmla="*/ 52 w 69"/>
              <a:gd name="T29" fmla="*/ 27 h 72"/>
              <a:gd name="T30" fmla="*/ 50 w 69"/>
              <a:gd name="T31" fmla="*/ 25 h 72"/>
              <a:gd name="T32" fmla="*/ 50 w 69"/>
              <a:gd name="T33" fmla="*/ 30 h 72"/>
              <a:gd name="T34" fmla="*/ 49 w 69"/>
              <a:gd name="T35" fmla="*/ 47 h 72"/>
              <a:gd name="T36" fmla="*/ 43 w 69"/>
              <a:gd name="T37" fmla="*/ 63 h 72"/>
              <a:gd name="T38" fmla="*/ 44 w 69"/>
              <a:gd name="T39" fmla="*/ 51 h 72"/>
              <a:gd name="T40" fmla="*/ 44 w 69"/>
              <a:gd name="T41" fmla="*/ 21 h 72"/>
              <a:gd name="T42" fmla="*/ 43 w 69"/>
              <a:gd name="T43" fmla="*/ 10 h 72"/>
              <a:gd name="T44" fmla="*/ 43 w 69"/>
              <a:gd name="T45" fmla="*/ 19 h 72"/>
              <a:gd name="T46" fmla="*/ 43 w 69"/>
              <a:gd name="T47" fmla="*/ 22 h 72"/>
              <a:gd name="T48" fmla="*/ 43 w 69"/>
              <a:gd name="T49" fmla="*/ 53 h 72"/>
              <a:gd name="T50" fmla="*/ 42 w 69"/>
              <a:gd name="T51" fmla="*/ 63 h 72"/>
              <a:gd name="T52" fmla="*/ 34 w 69"/>
              <a:gd name="T53" fmla="*/ 57 h 72"/>
              <a:gd name="T54" fmla="*/ 34 w 69"/>
              <a:gd name="T55" fmla="*/ 45 h 72"/>
              <a:gd name="T56" fmla="*/ 34 w 69"/>
              <a:gd name="T57" fmla="*/ 20 h 72"/>
              <a:gd name="T58" fmla="*/ 34 w 69"/>
              <a:gd name="T59" fmla="*/ 16 h 72"/>
              <a:gd name="T60" fmla="*/ 42 w 69"/>
              <a:gd name="T61" fmla="*/ 9 h 72"/>
              <a:gd name="T62" fmla="*/ 27 w 69"/>
              <a:gd name="T63" fmla="*/ 63 h 72"/>
              <a:gd name="T64" fmla="*/ 27 w 69"/>
              <a:gd name="T65" fmla="*/ 53 h 72"/>
              <a:gd name="T66" fmla="*/ 25 w 69"/>
              <a:gd name="T67" fmla="*/ 22 h 72"/>
              <a:gd name="T68" fmla="*/ 25 w 69"/>
              <a:gd name="T69" fmla="*/ 19 h 72"/>
              <a:gd name="T70" fmla="*/ 27 w 69"/>
              <a:gd name="T71" fmla="*/ 1 h 72"/>
              <a:gd name="T72" fmla="*/ 32 w 69"/>
              <a:gd name="T73" fmla="*/ 18 h 72"/>
              <a:gd name="T74" fmla="*/ 26 w 69"/>
              <a:gd name="T75" fmla="*/ 36 h 72"/>
              <a:gd name="T76" fmla="*/ 32 w 69"/>
              <a:gd name="T77" fmla="*/ 54 h 72"/>
              <a:gd name="T78" fmla="*/ 25 w 69"/>
              <a:gd name="T79" fmla="*/ 63 h 72"/>
              <a:gd name="T80" fmla="*/ 20 w 69"/>
              <a:gd name="T81" fmla="*/ 47 h 72"/>
              <a:gd name="T82" fmla="*/ 18 w 69"/>
              <a:gd name="T83" fmla="*/ 30 h 72"/>
              <a:gd name="T84" fmla="*/ 18 w 69"/>
              <a:gd name="T85" fmla="*/ 25 h 72"/>
              <a:gd name="T86" fmla="*/ 25 w 69"/>
              <a:gd name="T87" fmla="*/ 19 h 72"/>
              <a:gd name="T88" fmla="*/ 25 w 69"/>
              <a:gd name="T89" fmla="*/ 22 h 72"/>
              <a:gd name="T90" fmla="*/ 25 w 69"/>
              <a:gd name="T91" fmla="*/ 54 h 72"/>
              <a:gd name="T92" fmla="*/ 18 w 69"/>
              <a:gd name="T93" fmla="*/ 59 h 72"/>
              <a:gd name="T94" fmla="*/ 16 w 69"/>
              <a:gd name="T95" fmla="*/ 47 h 72"/>
              <a:gd name="T96" fmla="*/ 16 w 69"/>
              <a:gd name="T97" fmla="*/ 15 h 72"/>
              <a:gd name="T98" fmla="*/ 16 w 69"/>
              <a:gd name="T99" fmla="*/ 26 h 72"/>
              <a:gd name="T100" fmla="*/ 18 w 69"/>
              <a:gd name="T101" fmla="*/ 30 h 72"/>
              <a:gd name="T102" fmla="*/ 16 w 69"/>
              <a:gd name="T103" fmla="*/ 45 h 72"/>
              <a:gd name="T104" fmla="*/ 17 w 69"/>
              <a:gd name="T105" fmla="*/ 35 h 72"/>
              <a:gd name="T106" fmla="*/ 17 w 69"/>
              <a:gd name="T107" fmla="*/ 29 h 72"/>
              <a:gd name="T108" fmla="*/ 15 w 69"/>
              <a:gd name="T109" fmla="*/ 56 h 72"/>
              <a:gd name="T110" fmla="*/ 0 w 69"/>
              <a:gd name="T111" fmla="*/ 47 h 72"/>
              <a:gd name="T112" fmla="*/ 7 w 69"/>
              <a:gd name="T113" fmla="*/ 29 h 72"/>
              <a:gd name="T114" fmla="*/ 7 w 69"/>
              <a:gd name="T115" fmla="*/ 12 h 72"/>
              <a:gd name="T116" fmla="*/ 16 w 69"/>
              <a:gd name="T117" fmla="*/ 27 h 72"/>
              <a:gd name="T118" fmla="*/ 15 w 69"/>
              <a:gd name="T119" fmla="*/ 36 h 72"/>
              <a:gd name="T120" fmla="*/ 16 w 69"/>
              <a:gd name="T121" fmla="*/ 4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9" h="72">
                <a:moveTo>
                  <a:pt x="52" y="15"/>
                </a:moveTo>
                <a:cubicBezTo>
                  <a:pt x="53" y="15"/>
                  <a:pt x="53" y="16"/>
                  <a:pt x="54" y="16"/>
                </a:cubicBezTo>
                <a:cubicBezTo>
                  <a:pt x="61" y="12"/>
                  <a:pt x="61" y="12"/>
                  <a:pt x="61" y="12"/>
                </a:cubicBezTo>
                <a:cubicBezTo>
                  <a:pt x="63" y="14"/>
                  <a:pt x="64" y="16"/>
                  <a:pt x="66" y="18"/>
                </a:cubicBezTo>
                <a:cubicBezTo>
                  <a:pt x="67" y="20"/>
                  <a:pt x="68" y="23"/>
                  <a:pt x="69" y="25"/>
                </a:cubicBezTo>
                <a:cubicBezTo>
                  <a:pt x="61" y="29"/>
                  <a:pt x="61" y="29"/>
                  <a:pt x="61" y="29"/>
                </a:cubicBezTo>
                <a:cubicBezTo>
                  <a:pt x="62" y="32"/>
                  <a:pt x="62" y="34"/>
                  <a:pt x="62" y="36"/>
                </a:cubicBezTo>
                <a:cubicBezTo>
                  <a:pt x="62" y="39"/>
                  <a:pt x="62" y="41"/>
                  <a:pt x="61" y="43"/>
                </a:cubicBezTo>
                <a:cubicBezTo>
                  <a:pt x="69" y="47"/>
                  <a:pt x="69" y="47"/>
                  <a:pt x="69" y="47"/>
                </a:cubicBezTo>
                <a:cubicBezTo>
                  <a:pt x="68" y="50"/>
                  <a:pt x="67" y="52"/>
                  <a:pt x="66" y="54"/>
                </a:cubicBezTo>
                <a:cubicBezTo>
                  <a:pt x="64" y="57"/>
                  <a:pt x="63" y="59"/>
                  <a:pt x="61" y="60"/>
                </a:cubicBezTo>
                <a:cubicBezTo>
                  <a:pt x="54" y="56"/>
                  <a:pt x="54" y="56"/>
                  <a:pt x="54" y="56"/>
                </a:cubicBezTo>
                <a:cubicBezTo>
                  <a:pt x="53" y="57"/>
                  <a:pt x="53" y="57"/>
                  <a:pt x="52" y="57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37"/>
                  <a:pt x="52" y="37"/>
                  <a:pt x="52" y="37"/>
                </a:cubicBezTo>
                <a:cubicBezTo>
                  <a:pt x="53" y="37"/>
                  <a:pt x="53" y="37"/>
                  <a:pt x="54" y="37"/>
                </a:cubicBezTo>
                <a:cubicBezTo>
                  <a:pt x="54" y="36"/>
                  <a:pt x="54" y="35"/>
                  <a:pt x="53" y="35"/>
                </a:cubicBezTo>
                <a:cubicBezTo>
                  <a:pt x="53" y="34"/>
                  <a:pt x="53" y="34"/>
                  <a:pt x="52" y="34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2" y="27"/>
                  <a:pt x="52" y="27"/>
                </a:cubicBezTo>
                <a:lnTo>
                  <a:pt x="52" y="15"/>
                </a:lnTo>
                <a:close/>
                <a:moveTo>
                  <a:pt x="50" y="13"/>
                </a:moveTo>
                <a:cubicBezTo>
                  <a:pt x="51" y="14"/>
                  <a:pt x="52" y="14"/>
                  <a:pt x="52" y="15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5"/>
                  <a:pt x="51" y="25"/>
                  <a:pt x="50" y="25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52" y="57"/>
                </a:moveTo>
                <a:cubicBezTo>
                  <a:pt x="52" y="58"/>
                  <a:pt x="51" y="59"/>
                  <a:pt x="50" y="59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8"/>
                  <a:pt x="52" y="47"/>
                  <a:pt x="52" y="47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57"/>
                  <a:pt x="52" y="57"/>
                  <a:pt x="52" y="57"/>
                </a:cubicBezTo>
                <a:close/>
                <a:moveTo>
                  <a:pt x="52" y="27"/>
                </a:moveTo>
                <a:cubicBezTo>
                  <a:pt x="52" y="34"/>
                  <a:pt x="52" y="34"/>
                  <a:pt x="52" y="34"/>
                </a:cubicBezTo>
                <a:cubicBezTo>
                  <a:pt x="52" y="34"/>
                  <a:pt x="51" y="35"/>
                  <a:pt x="51" y="35"/>
                </a:cubicBezTo>
                <a:cubicBezTo>
                  <a:pt x="51" y="36"/>
                  <a:pt x="51" y="37"/>
                  <a:pt x="52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4"/>
                  <a:pt x="52" y="44"/>
                  <a:pt x="51" y="43"/>
                </a:cubicBezTo>
                <a:cubicBezTo>
                  <a:pt x="51" y="43"/>
                  <a:pt x="50" y="43"/>
                  <a:pt x="50" y="43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29"/>
                  <a:pt x="51" y="29"/>
                </a:cubicBezTo>
                <a:cubicBezTo>
                  <a:pt x="52" y="29"/>
                  <a:pt x="52" y="28"/>
                  <a:pt x="52" y="27"/>
                </a:cubicBezTo>
                <a:close/>
                <a:moveTo>
                  <a:pt x="43" y="10"/>
                </a:moveTo>
                <a:cubicBezTo>
                  <a:pt x="46" y="11"/>
                  <a:pt x="48" y="12"/>
                  <a:pt x="50" y="13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25"/>
                  <a:pt x="49" y="25"/>
                  <a:pt x="49" y="25"/>
                </a:cubicBezTo>
                <a:cubicBezTo>
                  <a:pt x="48" y="26"/>
                  <a:pt x="47" y="27"/>
                  <a:pt x="48" y="28"/>
                </a:cubicBezTo>
                <a:cubicBezTo>
                  <a:pt x="48" y="29"/>
                  <a:pt x="49" y="30"/>
                  <a:pt x="50" y="30"/>
                </a:cubicBezTo>
                <a:cubicBezTo>
                  <a:pt x="50" y="43"/>
                  <a:pt x="50" y="43"/>
                  <a:pt x="50" y="43"/>
                </a:cubicBezTo>
                <a:cubicBezTo>
                  <a:pt x="49" y="43"/>
                  <a:pt x="48" y="43"/>
                  <a:pt x="48" y="44"/>
                </a:cubicBezTo>
                <a:cubicBezTo>
                  <a:pt x="47" y="45"/>
                  <a:pt x="48" y="47"/>
                  <a:pt x="49" y="47"/>
                </a:cubicBezTo>
                <a:cubicBezTo>
                  <a:pt x="49" y="48"/>
                  <a:pt x="50" y="48"/>
                  <a:pt x="50" y="48"/>
                </a:cubicBezTo>
                <a:cubicBezTo>
                  <a:pt x="50" y="59"/>
                  <a:pt x="50" y="59"/>
                  <a:pt x="50" y="59"/>
                </a:cubicBezTo>
                <a:cubicBezTo>
                  <a:pt x="48" y="61"/>
                  <a:pt x="46" y="62"/>
                  <a:pt x="43" y="63"/>
                </a:cubicBezTo>
                <a:cubicBezTo>
                  <a:pt x="43" y="53"/>
                  <a:pt x="43" y="53"/>
                  <a:pt x="43" y="53"/>
                </a:cubicBezTo>
                <a:cubicBezTo>
                  <a:pt x="44" y="54"/>
                  <a:pt x="45" y="53"/>
                  <a:pt x="45" y="53"/>
                </a:cubicBezTo>
                <a:cubicBezTo>
                  <a:pt x="45" y="52"/>
                  <a:pt x="45" y="51"/>
                  <a:pt x="44" y="51"/>
                </a:cubicBezTo>
                <a:cubicBezTo>
                  <a:pt x="44" y="50"/>
                  <a:pt x="43" y="50"/>
                  <a:pt x="43" y="50"/>
                </a:cubicBezTo>
                <a:cubicBezTo>
                  <a:pt x="43" y="22"/>
                  <a:pt x="43" y="22"/>
                  <a:pt x="43" y="22"/>
                </a:cubicBezTo>
                <a:cubicBezTo>
                  <a:pt x="44" y="22"/>
                  <a:pt x="44" y="21"/>
                  <a:pt x="44" y="21"/>
                </a:cubicBezTo>
                <a:cubicBezTo>
                  <a:pt x="45" y="20"/>
                  <a:pt x="44" y="19"/>
                  <a:pt x="44" y="19"/>
                </a:cubicBezTo>
                <a:cubicBezTo>
                  <a:pt x="43" y="19"/>
                  <a:pt x="43" y="19"/>
                  <a:pt x="43" y="19"/>
                </a:cubicBezTo>
                <a:lnTo>
                  <a:pt x="43" y="10"/>
                </a:lnTo>
                <a:close/>
                <a:moveTo>
                  <a:pt x="42" y="9"/>
                </a:moveTo>
                <a:cubicBezTo>
                  <a:pt x="42" y="10"/>
                  <a:pt x="43" y="10"/>
                  <a:pt x="43" y="10"/>
                </a:cubicBezTo>
                <a:cubicBezTo>
                  <a:pt x="43" y="19"/>
                  <a:pt x="43" y="19"/>
                  <a:pt x="43" y="19"/>
                </a:cubicBezTo>
                <a:cubicBezTo>
                  <a:pt x="42" y="19"/>
                  <a:pt x="42" y="19"/>
                  <a:pt x="42" y="20"/>
                </a:cubicBezTo>
                <a:cubicBezTo>
                  <a:pt x="41" y="20"/>
                  <a:pt x="42" y="21"/>
                  <a:pt x="42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50"/>
                  <a:pt x="43" y="50"/>
                  <a:pt x="43" y="50"/>
                </a:cubicBezTo>
                <a:cubicBezTo>
                  <a:pt x="43" y="51"/>
                  <a:pt x="43" y="51"/>
                  <a:pt x="42" y="51"/>
                </a:cubicBezTo>
                <a:cubicBezTo>
                  <a:pt x="42" y="52"/>
                  <a:pt x="42" y="53"/>
                  <a:pt x="43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63"/>
                  <a:pt x="43" y="63"/>
                  <a:pt x="43" y="63"/>
                </a:cubicBezTo>
                <a:cubicBezTo>
                  <a:pt x="43" y="63"/>
                  <a:pt x="42" y="63"/>
                  <a:pt x="42" y="63"/>
                </a:cubicBezTo>
                <a:cubicBezTo>
                  <a:pt x="42" y="72"/>
                  <a:pt x="42" y="72"/>
                  <a:pt x="42" y="72"/>
                </a:cubicBezTo>
                <a:cubicBezTo>
                  <a:pt x="39" y="72"/>
                  <a:pt x="37" y="72"/>
                  <a:pt x="34" y="72"/>
                </a:cubicBezTo>
                <a:cubicBezTo>
                  <a:pt x="34" y="57"/>
                  <a:pt x="34" y="57"/>
                  <a:pt x="34" y="57"/>
                </a:cubicBezTo>
                <a:cubicBezTo>
                  <a:pt x="36" y="57"/>
                  <a:pt x="37" y="56"/>
                  <a:pt x="37" y="54"/>
                </a:cubicBezTo>
                <a:cubicBezTo>
                  <a:pt x="37" y="53"/>
                  <a:pt x="36" y="52"/>
                  <a:pt x="34" y="52"/>
                </a:cubicBezTo>
                <a:cubicBezTo>
                  <a:pt x="34" y="45"/>
                  <a:pt x="34" y="45"/>
                  <a:pt x="34" y="45"/>
                </a:cubicBezTo>
                <a:cubicBezTo>
                  <a:pt x="39" y="45"/>
                  <a:pt x="43" y="41"/>
                  <a:pt x="43" y="36"/>
                </a:cubicBezTo>
                <a:cubicBezTo>
                  <a:pt x="43" y="32"/>
                  <a:pt x="39" y="28"/>
                  <a:pt x="34" y="28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6" y="20"/>
                  <a:pt x="37" y="19"/>
                  <a:pt x="37" y="18"/>
                </a:cubicBezTo>
                <a:cubicBezTo>
                  <a:pt x="37" y="17"/>
                  <a:pt x="36" y="16"/>
                  <a:pt x="34" y="16"/>
                </a:cubicBezTo>
                <a:cubicBezTo>
                  <a:pt x="34" y="0"/>
                  <a:pt x="34" y="0"/>
                  <a:pt x="34" y="0"/>
                </a:cubicBezTo>
                <a:cubicBezTo>
                  <a:pt x="37" y="0"/>
                  <a:pt x="39" y="0"/>
                  <a:pt x="42" y="1"/>
                </a:cubicBezTo>
                <a:lnTo>
                  <a:pt x="42" y="9"/>
                </a:lnTo>
                <a:close/>
                <a:moveTo>
                  <a:pt x="34" y="72"/>
                </a:moveTo>
                <a:cubicBezTo>
                  <a:pt x="32" y="72"/>
                  <a:pt x="29" y="72"/>
                  <a:pt x="27" y="72"/>
                </a:cubicBezTo>
                <a:cubicBezTo>
                  <a:pt x="27" y="63"/>
                  <a:pt x="27" y="63"/>
                  <a:pt x="27" y="63"/>
                </a:cubicBezTo>
                <a:cubicBezTo>
                  <a:pt x="26" y="63"/>
                  <a:pt x="26" y="63"/>
                  <a:pt x="25" y="63"/>
                </a:cubicBezTo>
                <a:cubicBezTo>
                  <a:pt x="25" y="54"/>
                  <a:pt x="25" y="54"/>
                  <a:pt x="25" y="54"/>
                </a:cubicBezTo>
                <a:cubicBezTo>
                  <a:pt x="26" y="54"/>
                  <a:pt x="26" y="53"/>
                  <a:pt x="27" y="53"/>
                </a:cubicBezTo>
                <a:cubicBezTo>
                  <a:pt x="27" y="52"/>
                  <a:pt x="27" y="51"/>
                  <a:pt x="26" y="51"/>
                </a:cubicBezTo>
                <a:cubicBezTo>
                  <a:pt x="26" y="51"/>
                  <a:pt x="26" y="51"/>
                  <a:pt x="25" y="51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6" y="22"/>
                  <a:pt x="26" y="21"/>
                </a:cubicBezTo>
                <a:cubicBezTo>
                  <a:pt x="26" y="21"/>
                  <a:pt x="26" y="20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10"/>
                  <a:pt x="26" y="10"/>
                  <a:pt x="27" y="9"/>
                </a:cubicBezTo>
                <a:cubicBezTo>
                  <a:pt x="27" y="1"/>
                  <a:pt x="27" y="1"/>
                  <a:pt x="27" y="1"/>
                </a:cubicBezTo>
                <a:cubicBezTo>
                  <a:pt x="29" y="0"/>
                  <a:pt x="32" y="0"/>
                  <a:pt x="34" y="0"/>
                </a:cubicBezTo>
                <a:cubicBezTo>
                  <a:pt x="34" y="16"/>
                  <a:pt x="34" y="16"/>
                  <a:pt x="34" y="16"/>
                </a:cubicBezTo>
                <a:cubicBezTo>
                  <a:pt x="33" y="16"/>
                  <a:pt x="32" y="17"/>
                  <a:pt x="32" y="18"/>
                </a:cubicBezTo>
                <a:cubicBezTo>
                  <a:pt x="32" y="19"/>
                  <a:pt x="33" y="20"/>
                  <a:pt x="34" y="20"/>
                </a:cubicBezTo>
                <a:cubicBezTo>
                  <a:pt x="34" y="28"/>
                  <a:pt x="34" y="28"/>
                  <a:pt x="34" y="28"/>
                </a:cubicBezTo>
                <a:cubicBezTo>
                  <a:pt x="30" y="28"/>
                  <a:pt x="26" y="32"/>
                  <a:pt x="26" y="36"/>
                </a:cubicBezTo>
                <a:cubicBezTo>
                  <a:pt x="26" y="41"/>
                  <a:pt x="30" y="45"/>
                  <a:pt x="34" y="45"/>
                </a:cubicBezTo>
                <a:cubicBezTo>
                  <a:pt x="34" y="52"/>
                  <a:pt x="34" y="52"/>
                  <a:pt x="34" y="52"/>
                </a:cubicBezTo>
                <a:cubicBezTo>
                  <a:pt x="33" y="52"/>
                  <a:pt x="32" y="53"/>
                  <a:pt x="32" y="54"/>
                </a:cubicBezTo>
                <a:cubicBezTo>
                  <a:pt x="32" y="56"/>
                  <a:pt x="33" y="57"/>
                  <a:pt x="34" y="57"/>
                </a:cubicBezTo>
                <a:lnTo>
                  <a:pt x="34" y="72"/>
                </a:lnTo>
                <a:close/>
                <a:moveTo>
                  <a:pt x="25" y="63"/>
                </a:moveTo>
                <a:cubicBezTo>
                  <a:pt x="23" y="62"/>
                  <a:pt x="21" y="61"/>
                  <a:pt x="18" y="59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19" y="48"/>
                  <a:pt x="20" y="47"/>
                </a:cubicBezTo>
                <a:cubicBezTo>
                  <a:pt x="21" y="47"/>
                  <a:pt x="21" y="45"/>
                  <a:pt x="21" y="44"/>
                </a:cubicBezTo>
                <a:cubicBezTo>
                  <a:pt x="20" y="43"/>
                  <a:pt x="19" y="43"/>
                  <a:pt x="18" y="43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30"/>
                  <a:pt x="20" y="29"/>
                  <a:pt x="21" y="28"/>
                </a:cubicBezTo>
                <a:cubicBezTo>
                  <a:pt x="21" y="27"/>
                  <a:pt x="21" y="26"/>
                  <a:pt x="20" y="25"/>
                </a:cubicBezTo>
                <a:cubicBezTo>
                  <a:pt x="19" y="25"/>
                  <a:pt x="19" y="25"/>
                  <a:pt x="18" y="25"/>
                </a:cubicBezTo>
                <a:cubicBezTo>
                  <a:pt x="18" y="13"/>
                  <a:pt x="18" y="13"/>
                  <a:pt x="18" y="13"/>
                </a:cubicBezTo>
                <a:cubicBezTo>
                  <a:pt x="21" y="12"/>
                  <a:pt x="23" y="11"/>
                  <a:pt x="25" y="10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9"/>
                  <a:pt x="24" y="19"/>
                  <a:pt x="23" y="20"/>
                </a:cubicBezTo>
                <a:cubicBezTo>
                  <a:pt x="23" y="21"/>
                  <a:pt x="23" y="22"/>
                  <a:pt x="24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4" y="51"/>
                  <a:pt x="24" y="51"/>
                </a:cubicBezTo>
                <a:cubicBezTo>
                  <a:pt x="24" y="52"/>
                  <a:pt x="24" y="53"/>
                  <a:pt x="25" y="54"/>
                </a:cubicBezTo>
                <a:cubicBezTo>
                  <a:pt x="25" y="54"/>
                  <a:pt x="25" y="54"/>
                  <a:pt x="25" y="54"/>
                </a:cubicBezTo>
                <a:lnTo>
                  <a:pt x="25" y="63"/>
                </a:lnTo>
                <a:close/>
                <a:moveTo>
                  <a:pt x="18" y="59"/>
                </a:moveTo>
                <a:cubicBezTo>
                  <a:pt x="18" y="59"/>
                  <a:pt x="17" y="58"/>
                  <a:pt x="16" y="57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6" y="47"/>
                </a:cubicBezTo>
                <a:cubicBezTo>
                  <a:pt x="17" y="47"/>
                  <a:pt x="18" y="48"/>
                  <a:pt x="18" y="48"/>
                </a:cubicBezTo>
                <a:cubicBezTo>
                  <a:pt x="18" y="59"/>
                  <a:pt x="18" y="59"/>
                  <a:pt x="18" y="59"/>
                </a:cubicBezTo>
                <a:close/>
                <a:moveTo>
                  <a:pt x="16" y="15"/>
                </a:moveTo>
                <a:cubicBezTo>
                  <a:pt x="17" y="14"/>
                  <a:pt x="18" y="14"/>
                  <a:pt x="18" y="13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5"/>
                  <a:pt x="17" y="25"/>
                  <a:pt x="16" y="26"/>
                </a:cubicBezTo>
                <a:cubicBezTo>
                  <a:pt x="16" y="26"/>
                  <a:pt x="16" y="26"/>
                  <a:pt x="16" y="27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8" y="30"/>
                </a:move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7" y="43"/>
                </a:cubicBezTo>
                <a:cubicBezTo>
                  <a:pt x="17" y="44"/>
                  <a:pt x="16" y="44"/>
                  <a:pt x="16" y="45"/>
                </a:cubicBezTo>
                <a:cubicBezTo>
                  <a:pt x="16" y="38"/>
                  <a:pt x="16" y="38"/>
                  <a:pt x="16" y="38"/>
                </a:cubicBezTo>
                <a:cubicBezTo>
                  <a:pt x="17" y="38"/>
                  <a:pt x="17" y="38"/>
                  <a:pt x="17" y="37"/>
                </a:cubicBezTo>
                <a:cubicBezTo>
                  <a:pt x="18" y="37"/>
                  <a:pt x="17" y="36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8"/>
                  <a:pt x="17" y="29"/>
                  <a:pt x="17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16" y="57"/>
                </a:moveTo>
                <a:cubicBezTo>
                  <a:pt x="16" y="57"/>
                  <a:pt x="15" y="57"/>
                  <a:pt x="15" y="56"/>
                </a:cubicBezTo>
                <a:cubicBezTo>
                  <a:pt x="7" y="60"/>
                  <a:pt x="7" y="60"/>
                  <a:pt x="7" y="60"/>
                </a:cubicBezTo>
                <a:cubicBezTo>
                  <a:pt x="6" y="59"/>
                  <a:pt x="4" y="57"/>
                  <a:pt x="3" y="54"/>
                </a:cubicBezTo>
                <a:cubicBezTo>
                  <a:pt x="2" y="52"/>
                  <a:pt x="1" y="50"/>
                  <a:pt x="0" y="47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1"/>
                  <a:pt x="6" y="39"/>
                  <a:pt x="6" y="36"/>
                </a:cubicBezTo>
                <a:cubicBezTo>
                  <a:pt x="6" y="34"/>
                  <a:pt x="7" y="32"/>
                  <a:pt x="7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1" y="23"/>
                  <a:pt x="2" y="20"/>
                  <a:pt x="3" y="18"/>
                </a:cubicBezTo>
                <a:cubicBezTo>
                  <a:pt x="4" y="16"/>
                  <a:pt x="6" y="14"/>
                  <a:pt x="7" y="12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6" y="15"/>
                  <a:pt x="16" y="15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35"/>
                  <a:pt x="16" y="35"/>
                  <a:pt x="16" y="35"/>
                </a:cubicBezTo>
                <a:cubicBezTo>
                  <a:pt x="15" y="35"/>
                  <a:pt x="15" y="35"/>
                  <a:pt x="15" y="36"/>
                </a:cubicBezTo>
                <a:cubicBezTo>
                  <a:pt x="14" y="37"/>
                  <a:pt x="15" y="38"/>
                  <a:pt x="15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6" y="45"/>
                  <a:pt x="16" y="46"/>
                </a:cubicBezTo>
                <a:lnTo>
                  <a:pt x="16" y="5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7" name="Freeform 27"/>
          <p:cNvSpPr>
            <a:spLocks noEditPoints="1"/>
          </p:cNvSpPr>
          <p:nvPr/>
        </p:nvSpPr>
        <p:spPr bwMode="auto">
          <a:xfrm>
            <a:off x="10771137" y="3924553"/>
            <a:ext cx="655219" cy="661520"/>
          </a:xfrm>
          <a:custGeom>
            <a:avLst/>
            <a:gdLst>
              <a:gd name="T0" fmla="*/ 50 w 64"/>
              <a:gd name="T1" fmla="*/ 58 h 64"/>
              <a:gd name="T2" fmla="*/ 43 w 64"/>
              <a:gd name="T3" fmla="*/ 54 h 64"/>
              <a:gd name="T4" fmla="*/ 43 w 64"/>
              <a:gd name="T5" fmla="*/ 62 h 64"/>
              <a:gd name="T6" fmla="*/ 37 w 64"/>
              <a:gd name="T7" fmla="*/ 56 h 64"/>
              <a:gd name="T8" fmla="*/ 35 w 64"/>
              <a:gd name="T9" fmla="*/ 64 h 64"/>
              <a:gd name="T10" fmla="*/ 32 w 64"/>
              <a:gd name="T11" fmla="*/ 47 h 64"/>
              <a:gd name="T12" fmla="*/ 32 w 64"/>
              <a:gd name="T13" fmla="*/ 18 h 64"/>
              <a:gd name="T14" fmla="*/ 35 w 64"/>
              <a:gd name="T15" fmla="*/ 1 h 64"/>
              <a:gd name="T16" fmla="*/ 37 w 64"/>
              <a:gd name="T17" fmla="*/ 9 h 64"/>
              <a:gd name="T18" fmla="*/ 43 w 64"/>
              <a:gd name="T19" fmla="*/ 2 h 64"/>
              <a:gd name="T20" fmla="*/ 43 w 64"/>
              <a:gd name="T21" fmla="*/ 11 h 64"/>
              <a:gd name="T22" fmla="*/ 50 w 64"/>
              <a:gd name="T23" fmla="*/ 6 h 64"/>
              <a:gd name="T24" fmla="*/ 55 w 64"/>
              <a:gd name="T25" fmla="*/ 10 h 64"/>
              <a:gd name="T26" fmla="*/ 51 w 64"/>
              <a:gd name="T27" fmla="*/ 18 h 64"/>
              <a:gd name="T28" fmla="*/ 59 w 64"/>
              <a:gd name="T29" fmla="*/ 16 h 64"/>
              <a:gd name="T30" fmla="*/ 54 w 64"/>
              <a:gd name="T31" fmla="*/ 23 h 64"/>
              <a:gd name="T32" fmla="*/ 63 w 64"/>
              <a:gd name="T33" fmla="*/ 24 h 64"/>
              <a:gd name="T34" fmla="*/ 64 w 64"/>
              <a:gd name="T35" fmla="*/ 30 h 64"/>
              <a:gd name="T36" fmla="*/ 56 w 64"/>
              <a:gd name="T37" fmla="*/ 32 h 64"/>
              <a:gd name="T38" fmla="*/ 64 w 64"/>
              <a:gd name="T39" fmla="*/ 35 h 64"/>
              <a:gd name="T40" fmla="*/ 63 w 64"/>
              <a:gd name="T41" fmla="*/ 41 h 64"/>
              <a:gd name="T42" fmla="*/ 54 w 64"/>
              <a:gd name="T43" fmla="*/ 42 h 64"/>
              <a:gd name="T44" fmla="*/ 59 w 64"/>
              <a:gd name="T45" fmla="*/ 48 h 64"/>
              <a:gd name="T46" fmla="*/ 51 w 64"/>
              <a:gd name="T47" fmla="*/ 47 h 64"/>
              <a:gd name="T48" fmla="*/ 55 w 64"/>
              <a:gd name="T49" fmla="*/ 55 h 64"/>
              <a:gd name="T50" fmla="*/ 32 w 64"/>
              <a:gd name="T51" fmla="*/ 64 h 64"/>
              <a:gd name="T52" fmla="*/ 29 w 64"/>
              <a:gd name="T53" fmla="*/ 56 h 64"/>
              <a:gd name="T54" fmla="*/ 24 w 64"/>
              <a:gd name="T55" fmla="*/ 63 h 64"/>
              <a:gd name="T56" fmla="*/ 18 w 64"/>
              <a:gd name="T57" fmla="*/ 61 h 64"/>
              <a:gd name="T58" fmla="*/ 19 w 64"/>
              <a:gd name="T59" fmla="*/ 53 h 64"/>
              <a:gd name="T60" fmla="*/ 11 w 64"/>
              <a:gd name="T61" fmla="*/ 57 h 64"/>
              <a:gd name="T62" fmla="*/ 14 w 64"/>
              <a:gd name="T63" fmla="*/ 49 h 64"/>
              <a:gd name="T64" fmla="*/ 6 w 64"/>
              <a:gd name="T65" fmla="*/ 51 h 64"/>
              <a:gd name="T66" fmla="*/ 3 w 64"/>
              <a:gd name="T67" fmla="*/ 46 h 64"/>
              <a:gd name="T68" fmla="*/ 9 w 64"/>
              <a:gd name="T69" fmla="*/ 39 h 64"/>
              <a:gd name="T70" fmla="*/ 1 w 64"/>
              <a:gd name="T71" fmla="*/ 38 h 64"/>
              <a:gd name="T72" fmla="*/ 8 w 64"/>
              <a:gd name="T73" fmla="*/ 33 h 64"/>
              <a:gd name="T74" fmla="*/ 8 w 64"/>
              <a:gd name="T75" fmla="*/ 31 h 64"/>
              <a:gd name="T76" fmla="*/ 1 w 64"/>
              <a:gd name="T77" fmla="*/ 27 h 64"/>
              <a:gd name="T78" fmla="*/ 9 w 64"/>
              <a:gd name="T79" fmla="*/ 25 h 64"/>
              <a:gd name="T80" fmla="*/ 3 w 64"/>
              <a:gd name="T81" fmla="*/ 19 h 64"/>
              <a:gd name="T82" fmla="*/ 6 w 64"/>
              <a:gd name="T83" fmla="*/ 14 h 64"/>
              <a:gd name="T84" fmla="*/ 14 w 64"/>
              <a:gd name="T85" fmla="*/ 16 h 64"/>
              <a:gd name="T86" fmla="*/ 11 w 64"/>
              <a:gd name="T87" fmla="*/ 8 h 64"/>
              <a:gd name="T88" fmla="*/ 19 w 64"/>
              <a:gd name="T89" fmla="*/ 12 h 64"/>
              <a:gd name="T90" fmla="*/ 18 w 64"/>
              <a:gd name="T91" fmla="*/ 4 h 64"/>
              <a:gd name="T92" fmla="*/ 24 w 64"/>
              <a:gd name="T93" fmla="*/ 1 h 64"/>
              <a:gd name="T94" fmla="*/ 29 w 64"/>
              <a:gd name="T95" fmla="*/ 8 h 64"/>
              <a:gd name="T96" fmla="*/ 32 w 64"/>
              <a:gd name="T97" fmla="*/ 0 h 64"/>
              <a:gd name="T98" fmla="*/ 17 w 64"/>
              <a:gd name="T99" fmla="*/ 32 h 64"/>
              <a:gd name="T100" fmla="*/ 32 w 64"/>
              <a:gd name="T101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" h="64">
                <a:moveTo>
                  <a:pt x="52" y="57"/>
                </a:moveTo>
                <a:cubicBezTo>
                  <a:pt x="52" y="57"/>
                  <a:pt x="51" y="58"/>
                  <a:pt x="50" y="58"/>
                </a:cubicBezTo>
                <a:cubicBezTo>
                  <a:pt x="45" y="53"/>
                  <a:pt x="45" y="53"/>
                  <a:pt x="45" y="53"/>
                </a:cubicBezTo>
                <a:cubicBezTo>
                  <a:pt x="44" y="53"/>
                  <a:pt x="44" y="53"/>
                  <a:pt x="43" y="54"/>
                </a:cubicBezTo>
                <a:cubicBezTo>
                  <a:pt x="46" y="61"/>
                  <a:pt x="46" y="61"/>
                  <a:pt x="46" y="61"/>
                </a:cubicBezTo>
                <a:cubicBezTo>
                  <a:pt x="45" y="61"/>
                  <a:pt x="44" y="62"/>
                  <a:pt x="43" y="62"/>
                </a:cubicBezTo>
                <a:cubicBezTo>
                  <a:pt x="42" y="63"/>
                  <a:pt x="41" y="63"/>
                  <a:pt x="40" y="63"/>
                </a:cubicBezTo>
                <a:cubicBezTo>
                  <a:pt x="37" y="56"/>
                  <a:pt x="37" y="56"/>
                  <a:pt x="37" y="56"/>
                </a:cubicBezTo>
                <a:cubicBezTo>
                  <a:pt x="36" y="56"/>
                  <a:pt x="36" y="56"/>
                  <a:pt x="35" y="56"/>
                </a:cubicBezTo>
                <a:cubicBezTo>
                  <a:pt x="35" y="64"/>
                  <a:pt x="35" y="64"/>
                  <a:pt x="35" y="64"/>
                </a:cubicBezTo>
                <a:cubicBezTo>
                  <a:pt x="34" y="64"/>
                  <a:pt x="33" y="64"/>
                  <a:pt x="32" y="64"/>
                </a:cubicBezTo>
                <a:cubicBezTo>
                  <a:pt x="32" y="47"/>
                  <a:pt x="32" y="47"/>
                  <a:pt x="32" y="47"/>
                </a:cubicBezTo>
                <a:cubicBezTo>
                  <a:pt x="40" y="47"/>
                  <a:pt x="46" y="40"/>
                  <a:pt x="46" y="32"/>
                </a:cubicBezTo>
                <a:cubicBezTo>
                  <a:pt x="46" y="24"/>
                  <a:pt x="40" y="18"/>
                  <a:pt x="32" y="18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0"/>
                  <a:pt x="35" y="1"/>
                </a:cubicBezTo>
                <a:cubicBezTo>
                  <a:pt x="35" y="8"/>
                  <a:pt x="35" y="8"/>
                  <a:pt x="35" y="8"/>
                </a:cubicBezTo>
                <a:cubicBezTo>
                  <a:pt x="36" y="8"/>
                  <a:pt x="36" y="9"/>
                  <a:pt x="37" y="9"/>
                </a:cubicBezTo>
                <a:cubicBezTo>
                  <a:pt x="40" y="1"/>
                  <a:pt x="40" y="1"/>
                  <a:pt x="40" y="1"/>
                </a:cubicBezTo>
                <a:cubicBezTo>
                  <a:pt x="41" y="2"/>
                  <a:pt x="42" y="2"/>
                  <a:pt x="43" y="2"/>
                </a:cubicBezTo>
                <a:cubicBezTo>
                  <a:pt x="44" y="3"/>
                  <a:pt x="45" y="3"/>
                  <a:pt x="46" y="4"/>
                </a:cubicBezTo>
                <a:cubicBezTo>
                  <a:pt x="43" y="11"/>
                  <a:pt x="43" y="11"/>
                  <a:pt x="43" y="11"/>
                </a:cubicBezTo>
                <a:cubicBezTo>
                  <a:pt x="44" y="11"/>
                  <a:pt x="44" y="12"/>
                  <a:pt x="45" y="12"/>
                </a:cubicBezTo>
                <a:cubicBezTo>
                  <a:pt x="50" y="6"/>
                  <a:pt x="50" y="6"/>
                  <a:pt x="50" y="6"/>
                </a:cubicBezTo>
                <a:cubicBezTo>
                  <a:pt x="51" y="7"/>
                  <a:pt x="52" y="7"/>
                  <a:pt x="52" y="8"/>
                </a:cubicBezTo>
                <a:cubicBezTo>
                  <a:pt x="53" y="9"/>
                  <a:pt x="54" y="9"/>
                  <a:pt x="55" y="10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7"/>
                  <a:pt x="51" y="18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5"/>
                  <a:pt x="59" y="15"/>
                  <a:pt x="59" y="16"/>
                </a:cubicBezTo>
                <a:cubicBezTo>
                  <a:pt x="60" y="17"/>
                  <a:pt x="60" y="18"/>
                  <a:pt x="61" y="19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4"/>
                  <a:pt x="55" y="24"/>
                  <a:pt x="55" y="25"/>
                </a:cubicBezTo>
                <a:cubicBezTo>
                  <a:pt x="63" y="24"/>
                  <a:pt x="63" y="24"/>
                  <a:pt x="63" y="24"/>
                </a:cubicBezTo>
                <a:cubicBezTo>
                  <a:pt x="63" y="25"/>
                  <a:pt x="63" y="26"/>
                  <a:pt x="63" y="27"/>
                </a:cubicBezTo>
                <a:cubicBezTo>
                  <a:pt x="63" y="28"/>
                  <a:pt x="64" y="29"/>
                  <a:pt x="64" y="30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2"/>
                  <a:pt x="56" y="32"/>
                </a:cubicBezTo>
                <a:cubicBezTo>
                  <a:pt x="56" y="33"/>
                  <a:pt x="56" y="33"/>
                  <a:pt x="56" y="33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6"/>
                  <a:pt x="63" y="37"/>
                  <a:pt x="63" y="38"/>
                </a:cubicBezTo>
                <a:cubicBezTo>
                  <a:pt x="63" y="39"/>
                  <a:pt x="63" y="40"/>
                  <a:pt x="63" y="41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40"/>
                  <a:pt x="54" y="41"/>
                  <a:pt x="54" y="42"/>
                </a:cubicBezTo>
                <a:cubicBezTo>
                  <a:pt x="61" y="46"/>
                  <a:pt x="61" y="46"/>
                  <a:pt x="61" y="46"/>
                </a:cubicBezTo>
                <a:cubicBezTo>
                  <a:pt x="60" y="46"/>
                  <a:pt x="60" y="47"/>
                  <a:pt x="59" y="48"/>
                </a:cubicBezTo>
                <a:cubicBezTo>
                  <a:pt x="59" y="49"/>
                  <a:pt x="58" y="50"/>
                  <a:pt x="58" y="51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0" y="48"/>
                  <a:pt x="50" y="49"/>
                </a:cubicBezTo>
                <a:cubicBezTo>
                  <a:pt x="55" y="55"/>
                  <a:pt x="55" y="55"/>
                  <a:pt x="55" y="55"/>
                </a:cubicBezTo>
                <a:cubicBezTo>
                  <a:pt x="54" y="55"/>
                  <a:pt x="53" y="56"/>
                  <a:pt x="52" y="57"/>
                </a:cubicBezTo>
                <a:close/>
                <a:moveTo>
                  <a:pt x="32" y="64"/>
                </a:moveTo>
                <a:cubicBezTo>
                  <a:pt x="31" y="64"/>
                  <a:pt x="30" y="64"/>
                  <a:pt x="29" y="64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56"/>
                  <a:pt x="27" y="56"/>
                  <a:pt x="27" y="56"/>
                </a:cubicBezTo>
                <a:cubicBezTo>
                  <a:pt x="24" y="63"/>
                  <a:pt x="24" y="63"/>
                  <a:pt x="24" y="63"/>
                </a:cubicBezTo>
                <a:cubicBezTo>
                  <a:pt x="23" y="63"/>
                  <a:pt x="22" y="63"/>
                  <a:pt x="21" y="62"/>
                </a:cubicBezTo>
                <a:cubicBezTo>
                  <a:pt x="20" y="62"/>
                  <a:pt x="19" y="61"/>
                  <a:pt x="18" y="61"/>
                </a:cubicBezTo>
                <a:cubicBezTo>
                  <a:pt x="21" y="54"/>
                  <a:pt x="21" y="54"/>
                  <a:pt x="21" y="54"/>
                </a:cubicBezTo>
                <a:cubicBezTo>
                  <a:pt x="20" y="53"/>
                  <a:pt x="19" y="53"/>
                  <a:pt x="19" y="53"/>
                </a:cubicBezTo>
                <a:cubicBezTo>
                  <a:pt x="14" y="58"/>
                  <a:pt x="14" y="58"/>
                  <a:pt x="14" y="58"/>
                </a:cubicBezTo>
                <a:cubicBezTo>
                  <a:pt x="13" y="58"/>
                  <a:pt x="12" y="57"/>
                  <a:pt x="11" y="57"/>
                </a:cubicBezTo>
                <a:cubicBezTo>
                  <a:pt x="11" y="56"/>
                  <a:pt x="10" y="55"/>
                  <a:pt x="9" y="55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48"/>
                  <a:pt x="13" y="47"/>
                  <a:pt x="13" y="47"/>
                </a:cubicBezTo>
                <a:cubicBezTo>
                  <a:pt x="6" y="51"/>
                  <a:pt x="6" y="51"/>
                  <a:pt x="6" y="51"/>
                </a:cubicBezTo>
                <a:cubicBezTo>
                  <a:pt x="5" y="50"/>
                  <a:pt x="5" y="49"/>
                  <a:pt x="4" y="48"/>
                </a:cubicBezTo>
                <a:cubicBezTo>
                  <a:pt x="4" y="47"/>
                  <a:pt x="3" y="46"/>
                  <a:pt x="3" y="46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1"/>
                  <a:pt x="9" y="40"/>
                  <a:pt x="9" y="39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0"/>
                  <a:pt x="1" y="39"/>
                  <a:pt x="1" y="38"/>
                </a:cubicBezTo>
                <a:cubicBezTo>
                  <a:pt x="0" y="37"/>
                  <a:pt x="0" y="36"/>
                  <a:pt x="0" y="35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2"/>
                </a:cubicBezTo>
                <a:cubicBezTo>
                  <a:pt x="8" y="32"/>
                  <a:pt x="8" y="31"/>
                  <a:pt x="8" y="3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8"/>
                  <a:pt x="1" y="27"/>
                </a:cubicBezTo>
                <a:cubicBezTo>
                  <a:pt x="1" y="26"/>
                  <a:pt x="1" y="25"/>
                  <a:pt x="1" y="24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24"/>
                  <a:pt x="9" y="24"/>
                  <a:pt x="10" y="23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8"/>
                  <a:pt x="4" y="17"/>
                  <a:pt x="4" y="16"/>
                </a:cubicBezTo>
                <a:cubicBezTo>
                  <a:pt x="5" y="15"/>
                  <a:pt x="5" y="15"/>
                  <a:pt x="6" y="14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17"/>
                  <a:pt x="14" y="16"/>
                  <a:pt x="14" y="16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9"/>
                  <a:pt x="11" y="9"/>
                  <a:pt x="11" y="8"/>
                </a:cubicBezTo>
                <a:cubicBezTo>
                  <a:pt x="12" y="7"/>
                  <a:pt x="13" y="7"/>
                  <a:pt x="14" y="6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20" y="11"/>
                  <a:pt x="21" y="11"/>
                </a:cubicBezTo>
                <a:cubicBezTo>
                  <a:pt x="18" y="4"/>
                  <a:pt x="18" y="4"/>
                  <a:pt x="18" y="4"/>
                </a:cubicBezTo>
                <a:cubicBezTo>
                  <a:pt x="19" y="3"/>
                  <a:pt x="20" y="3"/>
                  <a:pt x="21" y="2"/>
                </a:cubicBezTo>
                <a:cubicBezTo>
                  <a:pt x="22" y="2"/>
                  <a:pt x="23" y="2"/>
                  <a:pt x="24" y="1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9"/>
                  <a:pt x="28" y="8"/>
                  <a:pt x="29" y="8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0"/>
                  <a:pt x="31" y="0"/>
                  <a:pt x="32" y="0"/>
                </a:cubicBezTo>
                <a:cubicBezTo>
                  <a:pt x="32" y="18"/>
                  <a:pt x="32" y="18"/>
                  <a:pt x="32" y="18"/>
                </a:cubicBezTo>
                <a:cubicBezTo>
                  <a:pt x="24" y="18"/>
                  <a:pt x="17" y="24"/>
                  <a:pt x="17" y="32"/>
                </a:cubicBezTo>
                <a:cubicBezTo>
                  <a:pt x="17" y="40"/>
                  <a:pt x="24" y="47"/>
                  <a:pt x="32" y="47"/>
                </a:cubicBezTo>
                <a:lnTo>
                  <a:pt x="3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8" name="Freeform 28"/>
          <p:cNvSpPr>
            <a:spLocks noEditPoints="1"/>
          </p:cNvSpPr>
          <p:nvPr/>
        </p:nvSpPr>
        <p:spPr bwMode="auto">
          <a:xfrm>
            <a:off x="12283180" y="5417701"/>
            <a:ext cx="680420" cy="680420"/>
          </a:xfrm>
          <a:custGeom>
            <a:avLst/>
            <a:gdLst>
              <a:gd name="T0" fmla="*/ 49 w 66"/>
              <a:gd name="T1" fmla="*/ 44 h 66"/>
              <a:gd name="T2" fmla="*/ 49 w 66"/>
              <a:gd name="T3" fmla="*/ 31 h 66"/>
              <a:gd name="T4" fmla="*/ 54 w 66"/>
              <a:gd name="T5" fmla="*/ 19 h 66"/>
              <a:gd name="T6" fmla="*/ 54 w 66"/>
              <a:gd name="T7" fmla="*/ 13 h 66"/>
              <a:gd name="T8" fmla="*/ 61 w 66"/>
              <a:gd name="T9" fmla="*/ 24 h 66"/>
              <a:gd name="T10" fmla="*/ 62 w 66"/>
              <a:gd name="T11" fmla="*/ 34 h 66"/>
              <a:gd name="T12" fmla="*/ 63 w 66"/>
              <a:gd name="T13" fmla="*/ 46 h 66"/>
              <a:gd name="T14" fmla="*/ 51 w 66"/>
              <a:gd name="T15" fmla="*/ 60 h 66"/>
              <a:gd name="T16" fmla="*/ 42 w 66"/>
              <a:gd name="T17" fmla="*/ 65 h 66"/>
              <a:gd name="T18" fmla="*/ 47 w 66"/>
              <a:gd name="T19" fmla="*/ 54 h 66"/>
              <a:gd name="T20" fmla="*/ 46 w 66"/>
              <a:gd name="T21" fmla="*/ 7 h 66"/>
              <a:gd name="T22" fmla="*/ 42 w 66"/>
              <a:gd name="T23" fmla="*/ 19 h 66"/>
              <a:gd name="T24" fmla="*/ 49 w 66"/>
              <a:gd name="T25" fmla="*/ 21 h 66"/>
              <a:gd name="T26" fmla="*/ 49 w 66"/>
              <a:gd name="T27" fmla="*/ 31 h 66"/>
              <a:gd name="T28" fmla="*/ 49 w 66"/>
              <a:gd name="T29" fmla="*/ 41 h 66"/>
              <a:gd name="T30" fmla="*/ 42 w 66"/>
              <a:gd name="T31" fmla="*/ 65 h 66"/>
              <a:gd name="T32" fmla="*/ 42 w 66"/>
              <a:gd name="T33" fmla="*/ 65 h 66"/>
              <a:gd name="T34" fmla="*/ 39 w 66"/>
              <a:gd name="T35" fmla="*/ 8 h 66"/>
              <a:gd name="T36" fmla="*/ 39 w 66"/>
              <a:gd name="T37" fmla="*/ 18 h 66"/>
              <a:gd name="T38" fmla="*/ 41 w 66"/>
              <a:gd name="T39" fmla="*/ 31 h 66"/>
              <a:gd name="T40" fmla="*/ 42 w 66"/>
              <a:gd name="T41" fmla="*/ 37 h 66"/>
              <a:gd name="T42" fmla="*/ 42 w 66"/>
              <a:gd name="T43" fmla="*/ 46 h 66"/>
              <a:gd name="T44" fmla="*/ 39 w 66"/>
              <a:gd name="T45" fmla="*/ 62 h 66"/>
              <a:gd name="T46" fmla="*/ 33 w 66"/>
              <a:gd name="T47" fmla="*/ 38 h 66"/>
              <a:gd name="T48" fmla="*/ 36 w 66"/>
              <a:gd name="T49" fmla="*/ 4 h 66"/>
              <a:gd name="T50" fmla="*/ 34 w 66"/>
              <a:gd name="T51" fmla="*/ 25 h 66"/>
              <a:gd name="T52" fmla="*/ 39 w 66"/>
              <a:gd name="T53" fmla="*/ 28 h 66"/>
              <a:gd name="T54" fmla="*/ 39 w 66"/>
              <a:gd name="T55" fmla="*/ 41 h 66"/>
              <a:gd name="T56" fmla="*/ 39 w 66"/>
              <a:gd name="T57" fmla="*/ 58 h 66"/>
              <a:gd name="T58" fmla="*/ 26 w 66"/>
              <a:gd name="T59" fmla="*/ 61 h 66"/>
              <a:gd name="T60" fmla="*/ 30 w 66"/>
              <a:gd name="T61" fmla="*/ 40 h 66"/>
              <a:gd name="T62" fmla="*/ 26 w 66"/>
              <a:gd name="T63" fmla="*/ 38 h 66"/>
              <a:gd name="T64" fmla="*/ 26 w 66"/>
              <a:gd name="T65" fmla="*/ 18 h 66"/>
              <a:gd name="T66" fmla="*/ 26 w 66"/>
              <a:gd name="T67" fmla="*/ 4 h 66"/>
              <a:gd name="T68" fmla="*/ 33 w 66"/>
              <a:gd name="T69" fmla="*/ 28 h 66"/>
              <a:gd name="T70" fmla="*/ 25 w 66"/>
              <a:gd name="T71" fmla="*/ 65 h 66"/>
              <a:gd name="T72" fmla="*/ 23 w 66"/>
              <a:gd name="T73" fmla="*/ 1 h 66"/>
              <a:gd name="T74" fmla="*/ 23 w 66"/>
              <a:gd name="T75" fmla="*/ 1 h 66"/>
              <a:gd name="T76" fmla="*/ 26 w 66"/>
              <a:gd name="T77" fmla="*/ 18 h 66"/>
              <a:gd name="T78" fmla="*/ 25 w 66"/>
              <a:gd name="T79" fmla="*/ 35 h 66"/>
              <a:gd name="T80" fmla="*/ 25 w 66"/>
              <a:gd name="T81" fmla="*/ 30 h 66"/>
              <a:gd name="T82" fmla="*/ 26 w 66"/>
              <a:gd name="T83" fmla="*/ 47 h 66"/>
              <a:gd name="T84" fmla="*/ 18 w 66"/>
              <a:gd name="T85" fmla="*/ 63 h 66"/>
              <a:gd name="T86" fmla="*/ 18 w 66"/>
              <a:gd name="T87" fmla="*/ 54 h 66"/>
              <a:gd name="T88" fmla="*/ 23 w 66"/>
              <a:gd name="T89" fmla="*/ 65 h 66"/>
              <a:gd name="T90" fmla="*/ 23 w 66"/>
              <a:gd name="T91" fmla="*/ 1 h 66"/>
              <a:gd name="T92" fmla="*/ 18 w 66"/>
              <a:gd name="T93" fmla="*/ 11 h 66"/>
              <a:gd name="T94" fmla="*/ 16 w 66"/>
              <a:gd name="T95" fmla="*/ 25 h 66"/>
              <a:gd name="T96" fmla="*/ 16 w 66"/>
              <a:gd name="T97" fmla="*/ 34 h 66"/>
              <a:gd name="T98" fmla="*/ 16 w 66"/>
              <a:gd name="T99" fmla="*/ 44 h 66"/>
              <a:gd name="T100" fmla="*/ 9 w 66"/>
              <a:gd name="T101" fmla="*/ 56 h 66"/>
              <a:gd name="T102" fmla="*/ 6 w 66"/>
              <a:gd name="T103" fmla="*/ 44 h 66"/>
              <a:gd name="T104" fmla="*/ 3 w 66"/>
              <a:gd name="T105" fmla="*/ 33 h 66"/>
              <a:gd name="T106" fmla="*/ 6 w 66"/>
              <a:gd name="T107" fmla="*/ 21 h 66"/>
              <a:gd name="T108" fmla="*/ 9 w 66"/>
              <a:gd name="T109" fmla="*/ 10 h 66"/>
              <a:gd name="T110" fmla="*/ 16 w 66"/>
              <a:gd name="T111" fmla="*/ 21 h 66"/>
              <a:gd name="T112" fmla="*/ 16 w 66"/>
              <a:gd name="T113" fmla="*/ 34 h 66"/>
              <a:gd name="T114" fmla="*/ 11 w 66"/>
              <a:gd name="T115" fmla="*/ 4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" h="66">
                <a:moveTo>
                  <a:pt x="51" y="60"/>
                </a:moveTo>
                <a:cubicBezTo>
                  <a:pt x="49" y="59"/>
                  <a:pt x="49" y="59"/>
                  <a:pt x="49" y="59"/>
                </a:cubicBezTo>
                <a:cubicBezTo>
                  <a:pt x="49" y="53"/>
                  <a:pt x="49" y="53"/>
                  <a:pt x="49" y="53"/>
                </a:cubicBezTo>
                <a:cubicBezTo>
                  <a:pt x="51" y="51"/>
                  <a:pt x="53" y="49"/>
                  <a:pt x="54" y="47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1"/>
                  <a:pt x="49" y="41"/>
                  <a:pt x="49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1"/>
                  <a:pt x="58" y="38"/>
                  <a:pt x="5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1"/>
                  <a:pt x="49" y="31"/>
                  <a:pt x="4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8" y="28"/>
                  <a:pt x="57" y="24"/>
                  <a:pt x="56" y="21"/>
                </a:cubicBezTo>
                <a:cubicBezTo>
                  <a:pt x="49" y="25"/>
                  <a:pt x="49" y="25"/>
                  <a:pt x="49" y="25"/>
                </a:cubicBezTo>
                <a:cubicBezTo>
                  <a:pt x="49" y="21"/>
                  <a:pt x="49" y="21"/>
                  <a:pt x="49" y="21"/>
                </a:cubicBezTo>
                <a:cubicBezTo>
                  <a:pt x="54" y="19"/>
                  <a:pt x="54" y="19"/>
                  <a:pt x="54" y="19"/>
                </a:cubicBezTo>
                <a:cubicBezTo>
                  <a:pt x="53" y="16"/>
                  <a:pt x="51" y="15"/>
                  <a:pt x="49" y="13"/>
                </a:cubicBezTo>
                <a:cubicBezTo>
                  <a:pt x="49" y="7"/>
                  <a:pt x="49" y="7"/>
                  <a:pt x="49" y="7"/>
                </a:cubicBezTo>
                <a:cubicBezTo>
                  <a:pt x="51" y="5"/>
                  <a:pt x="51" y="5"/>
                  <a:pt x="51" y="5"/>
                </a:cubicBezTo>
                <a:cubicBezTo>
                  <a:pt x="53" y="7"/>
                  <a:pt x="55" y="8"/>
                  <a:pt x="57" y="10"/>
                </a:cubicBezTo>
                <a:cubicBezTo>
                  <a:pt x="54" y="13"/>
                  <a:pt x="54" y="13"/>
                  <a:pt x="54" y="13"/>
                </a:cubicBezTo>
                <a:cubicBezTo>
                  <a:pt x="55" y="14"/>
                  <a:pt x="56" y="14"/>
                  <a:pt x="56" y="15"/>
                </a:cubicBezTo>
                <a:cubicBezTo>
                  <a:pt x="59" y="13"/>
                  <a:pt x="59" y="13"/>
                  <a:pt x="59" y="13"/>
                </a:cubicBezTo>
                <a:cubicBezTo>
                  <a:pt x="61" y="15"/>
                  <a:pt x="62" y="17"/>
                  <a:pt x="63" y="20"/>
                </a:cubicBezTo>
                <a:cubicBezTo>
                  <a:pt x="60" y="21"/>
                  <a:pt x="60" y="21"/>
                  <a:pt x="60" y="21"/>
                </a:cubicBezTo>
                <a:cubicBezTo>
                  <a:pt x="60" y="22"/>
                  <a:pt x="61" y="23"/>
                  <a:pt x="61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65" y="26"/>
                  <a:pt x="66" y="28"/>
                  <a:pt x="66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62" y="32"/>
                  <a:pt x="62" y="32"/>
                  <a:pt x="62" y="33"/>
                </a:cubicBezTo>
                <a:cubicBezTo>
                  <a:pt x="62" y="33"/>
                  <a:pt x="62" y="34"/>
                  <a:pt x="62" y="34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7"/>
                  <a:pt x="65" y="40"/>
                  <a:pt x="65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42"/>
                  <a:pt x="60" y="43"/>
                  <a:pt x="60" y="44"/>
                </a:cubicBezTo>
                <a:cubicBezTo>
                  <a:pt x="63" y="46"/>
                  <a:pt x="63" y="46"/>
                  <a:pt x="63" y="46"/>
                </a:cubicBezTo>
                <a:cubicBezTo>
                  <a:pt x="62" y="48"/>
                  <a:pt x="61" y="51"/>
                  <a:pt x="59" y="53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1"/>
                  <a:pt x="55" y="52"/>
                  <a:pt x="54" y="53"/>
                </a:cubicBezTo>
                <a:cubicBezTo>
                  <a:pt x="57" y="56"/>
                  <a:pt x="57" y="56"/>
                  <a:pt x="57" y="56"/>
                </a:cubicBezTo>
                <a:cubicBezTo>
                  <a:pt x="55" y="58"/>
                  <a:pt x="53" y="59"/>
                  <a:pt x="51" y="60"/>
                </a:cubicBezTo>
                <a:close/>
                <a:moveTo>
                  <a:pt x="49" y="59"/>
                </a:moveTo>
                <a:cubicBezTo>
                  <a:pt x="49" y="58"/>
                  <a:pt x="49" y="58"/>
                  <a:pt x="49" y="58"/>
                </a:cubicBezTo>
                <a:cubicBezTo>
                  <a:pt x="48" y="58"/>
                  <a:pt x="47" y="59"/>
                  <a:pt x="46" y="59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4" y="64"/>
                  <a:pt x="42" y="65"/>
                </a:cubicBezTo>
                <a:cubicBezTo>
                  <a:pt x="42" y="57"/>
                  <a:pt x="42" y="57"/>
                  <a:pt x="42" y="57"/>
                </a:cubicBezTo>
                <a:cubicBezTo>
                  <a:pt x="43" y="57"/>
                  <a:pt x="44" y="56"/>
                  <a:pt x="44" y="56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46"/>
                  <a:pt x="42" y="46"/>
                  <a:pt x="42" y="46"/>
                </a:cubicBezTo>
                <a:cubicBezTo>
                  <a:pt x="47" y="54"/>
                  <a:pt x="47" y="54"/>
                  <a:pt x="47" y="54"/>
                </a:cubicBezTo>
                <a:cubicBezTo>
                  <a:pt x="48" y="54"/>
                  <a:pt x="49" y="53"/>
                  <a:pt x="49" y="53"/>
                </a:cubicBezTo>
                <a:cubicBezTo>
                  <a:pt x="49" y="59"/>
                  <a:pt x="49" y="59"/>
                  <a:pt x="49" y="59"/>
                </a:cubicBezTo>
                <a:close/>
                <a:moveTo>
                  <a:pt x="42" y="1"/>
                </a:moveTo>
                <a:cubicBezTo>
                  <a:pt x="44" y="2"/>
                  <a:pt x="46" y="2"/>
                  <a:pt x="47" y="3"/>
                </a:cubicBezTo>
                <a:cubicBezTo>
                  <a:pt x="46" y="7"/>
                  <a:pt x="46" y="7"/>
                  <a:pt x="46" y="7"/>
                </a:cubicBezTo>
                <a:cubicBezTo>
                  <a:pt x="47" y="7"/>
                  <a:pt x="48" y="8"/>
                  <a:pt x="49" y="8"/>
                </a:cubicBezTo>
                <a:cubicBezTo>
                  <a:pt x="49" y="7"/>
                  <a:pt x="49" y="7"/>
                  <a:pt x="49" y="7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2"/>
                  <a:pt x="48" y="12"/>
                  <a:pt x="47" y="11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3"/>
                  <a:pt x="42" y="13"/>
                  <a:pt x="42" y="13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9"/>
                  <a:pt x="43" y="9"/>
                  <a:pt x="42" y="9"/>
                </a:cubicBezTo>
                <a:cubicBezTo>
                  <a:pt x="42" y="1"/>
                  <a:pt x="42" y="1"/>
                  <a:pt x="42" y="1"/>
                </a:cubicBezTo>
                <a:close/>
                <a:moveTo>
                  <a:pt x="49" y="21"/>
                </a:moveTo>
                <a:cubicBezTo>
                  <a:pt x="49" y="25"/>
                  <a:pt x="49" y="25"/>
                  <a:pt x="49" y="25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5"/>
                  <a:pt x="42" y="25"/>
                  <a:pt x="42" y="25"/>
                </a:cubicBezTo>
                <a:cubicBezTo>
                  <a:pt x="49" y="21"/>
                  <a:pt x="49" y="21"/>
                  <a:pt x="49" y="21"/>
                </a:cubicBezTo>
                <a:close/>
                <a:moveTo>
                  <a:pt x="49" y="31"/>
                </a:moveTo>
                <a:cubicBezTo>
                  <a:pt x="49" y="34"/>
                  <a:pt x="49" y="34"/>
                  <a:pt x="49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1"/>
                  <a:pt x="42" y="31"/>
                  <a:pt x="42" y="31"/>
                </a:cubicBezTo>
                <a:cubicBezTo>
                  <a:pt x="49" y="31"/>
                  <a:pt x="49" y="31"/>
                  <a:pt x="49" y="31"/>
                </a:cubicBezTo>
                <a:close/>
                <a:moveTo>
                  <a:pt x="49" y="41"/>
                </a:moveTo>
                <a:cubicBezTo>
                  <a:pt x="49" y="44"/>
                  <a:pt x="49" y="44"/>
                  <a:pt x="49" y="44"/>
                </a:cubicBezTo>
                <a:cubicBezTo>
                  <a:pt x="42" y="40"/>
                  <a:pt x="42" y="40"/>
                  <a:pt x="42" y="40"/>
                </a:cubicBezTo>
                <a:cubicBezTo>
                  <a:pt x="42" y="37"/>
                  <a:pt x="42" y="37"/>
                  <a:pt x="42" y="37"/>
                </a:cubicBezTo>
                <a:lnTo>
                  <a:pt x="49" y="41"/>
                </a:lnTo>
                <a:close/>
                <a:moveTo>
                  <a:pt x="42" y="65"/>
                </a:moveTo>
                <a:cubicBezTo>
                  <a:pt x="42" y="65"/>
                  <a:pt x="41" y="65"/>
                  <a:pt x="41" y="65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58"/>
                  <a:pt x="39" y="58"/>
                  <a:pt x="39" y="58"/>
                </a:cubicBezTo>
                <a:cubicBezTo>
                  <a:pt x="40" y="58"/>
                  <a:pt x="41" y="57"/>
                  <a:pt x="42" y="57"/>
                </a:cubicBezTo>
                <a:cubicBezTo>
                  <a:pt x="42" y="65"/>
                  <a:pt x="42" y="65"/>
                  <a:pt x="42" y="65"/>
                </a:cubicBezTo>
                <a:close/>
                <a:moveTo>
                  <a:pt x="39" y="4"/>
                </a:move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2" y="1"/>
                  <a:pt x="42" y="1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8"/>
                  <a:pt x="40" y="8"/>
                  <a:pt x="39" y="8"/>
                </a:cubicBezTo>
                <a:cubicBezTo>
                  <a:pt x="39" y="4"/>
                  <a:pt x="39" y="4"/>
                  <a:pt x="39" y="4"/>
                </a:cubicBezTo>
                <a:close/>
                <a:moveTo>
                  <a:pt x="42" y="13"/>
                </a:moveTo>
                <a:cubicBezTo>
                  <a:pt x="42" y="19"/>
                  <a:pt x="42" y="19"/>
                  <a:pt x="42" y="19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8"/>
                  <a:pt x="39" y="18"/>
                  <a:pt x="39" y="18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42" y="25"/>
                </a:moveTo>
                <a:cubicBezTo>
                  <a:pt x="42" y="29"/>
                  <a:pt x="42" y="29"/>
                  <a:pt x="42" y="29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31"/>
                  <a:pt x="41" y="31"/>
                  <a:pt x="4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4"/>
                  <a:pt x="42" y="34"/>
                  <a:pt x="42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35"/>
                  <a:pt x="40" y="35"/>
                  <a:pt x="40" y="35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40"/>
                  <a:pt x="42" y="40"/>
                  <a:pt x="42" y="40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27"/>
                  <a:pt x="39" y="27"/>
                  <a:pt x="39" y="27"/>
                </a:cubicBezTo>
                <a:cubicBezTo>
                  <a:pt x="42" y="25"/>
                  <a:pt x="42" y="25"/>
                  <a:pt x="42" y="25"/>
                </a:cubicBezTo>
                <a:close/>
                <a:moveTo>
                  <a:pt x="42" y="46"/>
                </a:moveTo>
                <a:cubicBezTo>
                  <a:pt x="42" y="53"/>
                  <a:pt x="42" y="53"/>
                  <a:pt x="42" y="53"/>
                </a:cubicBezTo>
                <a:cubicBezTo>
                  <a:pt x="39" y="47"/>
                  <a:pt x="39" y="47"/>
                  <a:pt x="39" y="47"/>
                </a:cubicBezTo>
                <a:cubicBezTo>
                  <a:pt x="39" y="41"/>
                  <a:pt x="39" y="41"/>
                  <a:pt x="39" y="41"/>
                </a:cubicBezTo>
                <a:lnTo>
                  <a:pt x="42" y="46"/>
                </a:lnTo>
                <a:close/>
                <a:moveTo>
                  <a:pt x="39" y="62"/>
                </a:moveTo>
                <a:cubicBezTo>
                  <a:pt x="39" y="61"/>
                  <a:pt x="39" y="61"/>
                  <a:pt x="39" y="61"/>
                </a:cubicBezTo>
                <a:cubicBezTo>
                  <a:pt x="38" y="62"/>
                  <a:pt x="37" y="62"/>
                  <a:pt x="36" y="62"/>
                </a:cubicBezTo>
                <a:cubicBezTo>
                  <a:pt x="36" y="66"/>
                  <a:pt x="36" y="66"/>
                  <a:pt x="36" y="66"/>
                </a:cubicBezTo>
                <a:cubicBezTo>
                  <a:pt x="35" y="66"/>
                  <a:pt x="34" y="66"/>
                  <a:pt x="33" y="66"/>
                </a:cubicBezTo>
                <a:cubicBezTo>
                  <a:pt x="33" y="38"/>
                  <a:pt x="33" y="38"/>
                  <a:pt x="33" y="38"/>
                </a:cubicBezTo>
                <a:cubicBezTo>
                  <a:pt x="36" y="38"/>
                  <a:pt x="38" y="36"/>
                  <a:pt x="38" y="33"/>
                </a:cubicBezTo>
                <a:cubicBezTo>
                  <a:pt x="38" y="30"/>
                  <a:pt x="36" y="28"/>
                  <a:pt x="33" y="28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5" y="0"/>
                  <a:pt x="36" y="0"/>
                </a:cubicBezTo>
                <a:cubicBezTo>
                  <a:pt x="36" y="4"/>
                  <a:pt x="36" y="4"/>
                  <a:pt x="36" y="4"/>
                </a:cubicBezTo>
                <a:cubicBezTo>
                  <a:pt x="37" y="4"/>
                  <a:pt x="38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8"/>
                  <a:pt x="39" y="8"/>
                  <a:pt x="39" y="8"/>
                </a:cubicBezTo>
                <a:cubicBezTo>
                  <a:pt x="38" y="7"/>
                  <a:pt x="36" y="7"/>
                  <a:pt x="34" y="7"/>
                </a:cubicBezTo>
                <a:cubicBezTo>
                  <a:pt x="34" y="25"/>
                  <a:pt x="34" y="25"/>
                  <a:pt x="34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25"/>
                  <a:pt x="39" y="25"/>
                  <a:pt x="39" y="25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7"/>
                  <a:pt x="39" y="27"/>
                  <a:pt x="39" y="28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8" y="39"/>
                  <a:pt x="38" y="39"/>
                </a:cubicBezTo>
                <a:cubicBezTo>
                  <a:pt x="39" y="41"/>
                  <a:pt x="39" y="41"/>
                  <a:pt x="39" y="41"/>
                </a:cubicBezTo>
                <a:cubicBezTo>
                  <a:pt x="39" y="47"/>
                  <a:pt x="39" y="47"/>
                  <a:pt x="39" y="47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41"/>
                  <a:pt x="35" y="41"/>
                  <a:pt x="34" y="41"/>
                </a:cubicBezTo>
                <a:cubicBezTo>
                  <a:pt x="34" y="59"/>
                  <a:pt x="34" y="59"/>
                  <a:pt x="34" y="59"/>
                </a:cubicBezTo>
                <a:cubicBezTo>
                  <a:pt x="36" y="59"/>
                  <a:pt x="38" y="58"/>
                  <a:pt x="39" y="58"/>
                </a:cubicBezTo>
                <a:lnTo>
                  <a:pt x="39" y="62"/>
                </a:lnTo>
                <a:close/>
                <a:moveTo>
                  <a:pt x="33" y="66"/>
                </a:moveTo>
                <a:cubicBezTo>
                  <a:pt x="31" y="66"/>
                  <a:pt x="30" y="66"/>
                  <a:pt x="29" y="66"/>
                </a:cubicBezTo>
                <a:cubicBezTo>
                  <a:pt x="29" y="62"/>
                  <a:pt x="29" y="62"/>
                  <a:pt x="29" y="62"/>
                </a:cubicBezTo>
                <a:cubicBezTo>
                  <a:pt x="28" y="62"/>
                  <a:pt x="27" y="62"/>
                  <a:pt x="26" y="61"/>
                </a:cubicBezTo>
                <a:cubicBezTo>
                  <a:pt x="26" y="62"/>
                  <a:pt x="26" y="62"/>
                  <a:pt x="26" y="62"/>
                </a:cubicBezTo>
                <a:cubicBezTo>
                  <a:pt x="26" y="58"/>
                  <a:pt x="26" y="58"/>
                  <a:pt x="26" y="58"/>
                </a:cubicBezTo>
                <a:cubicBezTo>
                  <a:pt x="28" y="58"/>
                  <a:pt x="29" y="59"/>
                  <a:pt x="31" y="59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0" y="41"/>
                  <a:pt x="30" y="40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41"/>
                  <a:pt x="26" y="41"/>
                  <a:pt x="26" y="41"/>
                </a:cubicBezTo>
                <a:cubicBezTo>
                  <a:pt x="27" y="39"/>
                  <a:pt x="27" y="39"/>
                  <a:pt x="27" y="39"/>
                </a:cubicBezTo>
                <a:cubicBezTo>
                  <a:pt x="27" y="39"/>
                  <a:pt x="27" y="38"/>
                  <a:pt x="27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7"/>
                  <a:pt x="27" y="27"/>
                  <a:pt x="27" y="27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18"/>
                  <a:pt x="26" y="18"/>
                  <a:pt x="26" y="18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31" y="25"/>
                  <a:pt x="31" y="25"/>
                </a:cubicBezTo>
                <a:cubicBezTo>
                  <a:pt x="31" y="7"/>
                  <a:pt x="31" y="7"/>
                  <a:pt x="31" y="7"/>
                </a:cubicBezTo>
                <a:cubicBezTo>
                  <a:pt x="29" y="7"/>
                  <a:pt x="28" y="7"/>
                  <a:pt x="26" y="8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7" y="4"/>
                  <a:pt x="28" y="4"/>
                  <a:pt x="29" y="4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0"/>
                  <a:pt x="33" y="0"/>
                </a:cubicBezTo>
                <a:cubicBezTo>
                  <a:pt x="33" y="28"/>
                  <a:pt x="33" y="28"/>
                  <a:pt x="33" y="28"/>
                </a:cubicBezTo>
                <a:cubicBezTo>
                  <a:pt x="30" y="28"/>
                  <a:pt x="27" y="30"/>
                  <a:pt x="27" y="33"/>
                </a:cubicBezTo>
                <a:cubicBezTo>
                  <a:pt x="27" y="36"/>
                  <a:pt x="30" y="38"/>
                  <a:pt x="33" y="38"/>
                </a:cubicBezTo>
                <a:lnTo>
                  <a:pt x="33" y="66"/>
                </a:lnTo>
                <a:close/>
                <a:moveTo>
                  <a:pt x="26" y="62"/>
                </a:moveTo>
                <a:cubicBezTo>
                  <a:pt x="25" y="65"/>
                  <a:pt x="25" y="65"/>
                  <a:pt x="25" y="65"/>
                </a:cubicBezTo>
                <a:cubicBezTo>
                  <a:pt x="24" y="65"/>
                  <a:pt x="24" y="65"/>
                  <a:pt x="23" y="65"/>
                </a:cubicBezTo>
                <a:cubicBezTo>
                  <a:pt x="23" y="57"/>
                  <a:pt x="23" y="57"/>
                  <a:pt x="23" y="57"/>
                </a:cubicBezTo>
                <a:cubicBezTo>
                  <a:pt x="24" y="57"/>
                  <a:pt x="25" y="58"/>
                  <a:pt x="26" y="58"/>
                </a:cubicBezTo>
                <a:cubicBezTo>
                  <a:pt x="26" y="62"/>
                  <a:pt x="26" y="62"/>
                  <a:pt x="26" y="62"/>
                </a:cubicBezTo>
                <a:close/>
                <a:moveTo>
                  <a:pt x="23" y="1"/>
                </a:moveTo>
                <a:cubicBezTo>
                  <a:pt x="24" y="1"/>
                  <a:pt x="24" y="1"/>
                  <a:pt x="25" y="1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8"/>
                  <a:pt x="26" y="8"/>
                  <a:pt x="26" y="8"/>
                </a:cubicBezTo>
                <a:cubicBezTo>
                  <a:pt x="25" y="8"/>
                  <a:pt x="24" y="8"/>
                  <a:pt x="23" y="9"/>
                </a:cubicBezTo>
                <a:cubicBezTo>
                  <a:pt x="23" y="1"/>
                  <a:pt x="23" y="1"/>
                  <a:pt x="23" y="1"/>
                </a:cubicBezTo>
                <a:close/>
                <a:moveTo>
                  <a:pt x="26" y="18"/>
                </a:moveTo>
                <a:cubicBezTo>
                  <a:pt x="26" y="25"/>
                  <a:pt x="26" y="25"/>
                  <a:pt x="26" y="25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3"/>
                  <a:pt x="23" y="13"/>
                  <a:pt x="23" y="13"/>
                </a:cubicBezTo>
                <a:cubicBezTo>
                  <a:pt x="26" y="18"/>
                  <a:pt x="26" y="18"/>
                  <a:pt x="26" y="18"/>
                </a:cubicBezTo>
                <a:close/>
                <a:moveTo>
                  <a:pt x="26" y="27"/>
                </a:moveTo>
                <a:cubicBezTo>
                  <a:pt x="26" y="38"/>
                  <a:pt x="26" y="38"/>
                  <a:pt x="26" y="38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7"/>
                  <a:pt x="23" y="37"/>
                  <a:pt x="23" y="37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1"/>
                  <a:pt x="23" y="31"/>
                  <a:pt x="23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5"/>
                  <a:pt x="23" y="25"/>
                  <a:pt x="23" y="25"/>
                </a:cubicBezTo>
                <a:cubicBezTo>
                  <a:pt x="26" y="27"/>
                  <a:pt x="26" y="27"/>
                  <a:pt x="26" y="27"/>
                </a:cubicBezTo>
                <a:close/>
                <a:moveTo>
                  <a:pt x="26" y="41"/>
                </a:moveTo>
                <a:cubicBezTo>
                  <a:pt x="26" y="47"/>
                  <a:pt x="26" y="47"/>
                  <a:pt x="26" y="47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46"/>
                  <a:pt x="23" y="46"/>
                  <a:pt x="23" y="46"/>
                </a:cubicBezTo>
                <a:lnTo>
                  <a:pt x="26" y="41"/>
                </a:lnTo>
                <a:close/>
                <a:moveTo>
                  <a:pt x="23" y="65"/>
                </a:moveTo>
                <a:cubicBezTo>
                  <a:pt x="21" y="64"/>
                  <a:pt x="20" y="63"/>
                  <a:pt x="18" y="63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8"/>
                  <a:pt x="17" y="58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3"/>
                  <a:pt x="18" y="54"/>
                  <a:pt x="18" y="54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53"/>
                  <a:pt x="23" y="53"/>
                  <a:pt x="23" y="53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6"/>
                  <a:pt x="22" y="57"/>
                  <a:pt x="23" y="57"/>
                </a:cubicBezTo>
                <a:cubicBezTo>
                  <a:pt x="23" y="65"/>
                  <a:pt x="23" y="65"/>
                  <a:pt x="23" y="65"/>
                </a:cubicBezTo>
                <a:close/>
                <a:moveTo>
                  <a:pt x="16" y="7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7"/>
                  <a:pt x="19" y="7"/>
                </a:cubicBezTo>
                <a:cubicBezTo>
                  <a:pt x="18" y="3"/>
                  <a:pt x="18" y="3"/>
                  <a:pt x="18" y="3"/>
                </a:cubicBezTo>
                <a:cubicBezTo>
                  <a:pt x="20" y="2"/>
                  <a:pt x="21" y="2"/>
                  <a:pt x="23" y="1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2" y="9"/>
                  <a:pt x="21" y="1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9"/>
                  <a:pt x="23" y="19"/>
                  <a:pt x="23" y="19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2"/>
                  <a:pt x="17" y="12"/>
                  <a:pt x="16" y="13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3" y="25"/>
                </a:moveTo>
                <a:cubicBezTo>
                  <a:pt x="23" y="29"/>
                  <a:pt x="23" y="29"/>
                  <a:pt x="23" y="29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1"/>
                  <a:pt x="16" y="21"/>
                  <a:pt x="16" y="21"/>
                </a:cubicBezTo>
                <a:cubicBezTo>
                  <a:pt x="23" y="25"/>
                  <a:pt x="23" y="25"/>
                  <a:pt x="23" y="25"/>
                </a:cubicBezTo>
                <a:close/>
                <a:moveTo>
                  <a:pt x="23" y="31"/>
                </a:moveTo>
                <a:cubicBezTo>
                  <a:pt x="23" y="34"/>
                  <a:pt x="23" y="34"/>
                  <a:pt x="23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1"/>
                  <a:pt x="16" y="31"/>
                  <a:pt x="16" y="31"/>
                </a:cubicBezTo>
                <a:cubicBezTo>
                  <a:pt x="23" y="31"/>
                  <a:pt x="23" y="31"/>
                  <a:pt x="23" y="31"/>
                </a:cubicBezTo>
                <a:close/>
                <a:moveTo>
                  <a:pt x="23" y="37"/>
                </a:moveTo>
                <a:cubicBezTo>
                  <a:pt x="23" y="40"/>
                  <a:pt x="23" y="40"/>
                  <a:pt x="23" y="40"/>
                </a:cubicBezTo>
                <a:cubicBezTo>
                  <a:pt x="16" y="44"/>
                  <a:pt x="16" y="44"/>
                  <a:pt x="16" y="44"/>
                </a:cubicBezTo>
                <a:cubicBezTo>
                  <a:pt x="16" y="41"/>
                  <a:pt x="16" y="41"/>
                  <a:pt x="16" y="41"/>
                </a:cubicBezTo>
                <a:lnTo>
                  <a:pt x="23" y="37"/>
                </a:lnTo>
                <a:close/>
                <a:moveTo>
                  <a:pt x="16" y="59"/>
                </a:moveTo>
                <a:cubicBezTo>
                  <a:pt x="14" y="60"/>
                  <a:pt x="14" y="60"/>
                  <a:pt x="14" y="60"/>
                </a:cubicBezTo>
                <a:cubicBezTo>
                  <a:pt x="12" y="59"/>
                  <a:pt x="10" y="58"/>
                  <a:pt x="9" y="56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2"/>
                  <a:pt x="10" y="51"/>
                  <a:pt x="9" y="51"/>
                </a:cubicBezTo>
                <a:cubicBezTo>
                  <a:pt x="6" y="53"/>
                  <a:pt x="6" y="53"/>
                  <a:pt x="6" y="53"/>
                </a:cubicBezTo>
                <a:cubicBezTo>
                  <a:pt x="5" y="51"/>
                  <a:pt x="3" y="48"/>
                  <a:pt x="2" y="46"/>
                </a:cubicBezTo>
                <a:cubicBezTo>
                  <a:pt x="6" y="44"/>
                  <a:pt x="6" y="44"/>
                  <a:pt x="6" y="44"/>
                </a:cubicBezTo>
                <a:cubicBezTo>
                  <a:pt x="5" y="43"/>
                  <a:pt x="5" y="42"/>
                  <a:pt x="5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0"/>
                  <a:pt x="0" y="37"/>
                  <a:pt x="0" y="35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4"/>
                  <a:pt x="3" y="33"/>
                  <a:pt x="3" y="33"/>
                </a:cubicBezTo>
                <a:cubicBezTo>
                  <a:pt x="3" y="32"/>
                  <a:pt x="3" y="32"/>
                  <a:pt x="3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8"/>
                  <a:pt x="0" y="26"/>
                  <a:pt x="1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3"/>
                  <a:pt x="5" y="22"/>
                  <a:pt x="6" y="21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17"/>
                  <a:pt x="5" y="15"/>
                  <a:pt x="6" y="13"/>
                </a:cubicBezTo>
                <a:cubicBezTo>
                  <a:pt x="9" y="15"/>
                  <a:pt x="9" y="15"/>
                  <a:pt x="9" y="15"/>
                </a:cubicBezTo>
                <a:cubicBezTo>
                  <a:pt x="10" y="14"/>
                  <a:pt x="11" y="14"/>
                  <a:pt x="11" y="13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8"/>
                  <a:pt x="12" y="7"/>
                  <a:pt x="14" y="5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13"/>
                  <a:pt x="16" y="13"/>
                  <a:pt x="16" y="13"/>
                </a:cubicBezTo>
                <a:cubicBezTo>
                  <a:pt x="14" y="15"/>
                  <a:pt x="12" y="16"/>
                  <a:pt x="11" y="19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5"/>
                  <a:pt x="16" y="25"/>
                  <a:pt x="16" y="25"/>
                </a:cubicBezTo>
                <a:cubicBezTo>
                  <a:pt x="9" y="21"/>
                  <a:pt x="9" y="21"/>
                  <a:pt x="9" y="21"/>
                </a:cubicBezTo>
                <a:cubicBezTo>
                  <a:pt x="8" y="24"/>
                  <a:pt x="7" y="28"/>
                  <a:pt x="7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4"/>
                  <a:pt x="16" y="34"/>
                  <a:pt x="16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8"/>
                  <a:pt x="8" y="41"/>
                  <a:pt x="9" y="44"/>
                </a:cubicBezTo>
                <a:cubicBezTo>
                  <a:pt x="16" y="41"/>
                  <a:pt x="16" y="41"/>
                  <a:pt x="16" y="41"/>
                </a:cubicBezTo>
                <a:cubicBezTo>
                  <a:pt x="16" y="44"/>
                  <a:pt x="16" y="44"/>
                  <a:pt x="16" y="44"/>
                </a:cubicBezTo>
                <a:cubicBezTo>
                  <a:pt x="11" y="47"/>
                  <a:pt x="11" y="47"/>
                  <a:pt x="11" y="47"/>
                </a:cubicBezTo>
                <a:cubicBezTo>
                  <a:pt x="12" y="49"/>
                  <a:pt x="14" y="51"/>
                  <a:pt x="16" y="53"/>
                </a:cubicBezTo>
                <a:lnTo>
                  <a:pt x="16" y="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99" name="Freeform 29"/>
          <p:cNvSpPr>
            <a:spLocks noEditPoints="1"/>
          </p:cNvSpPr>
          <p:nvPr/>
        </p:nvSpPr>
        <p:spPr bwMode="auto">
          <a:xfrm>
            <a:off x="10966440" y="5291695"/>
            <a:ext cx="812724" cy="819025"/>
          </a:xfrm>
          <a:custGeom>
            <a:avLst/>
            <a:gdLst>
              <a:gd name="T0" fmla="*/ 39 w 79"/>
              <a:gd name="T1" fmla="*/ 79 h 79"/>
              <a:gd name="T2" fmla="*/ 40 w 79"/>
              <a:gd name="T3" fmla="*/ 62 h 79"/>
              <a:gd name="T4" fmla="*/ 41 w 79"/>
              <a:gd name="T5" fmla="*/ 62 h 79"/>
              <a:gd name="T6" fmla="*/ 42 w 79"/>
              <a:gd name="T7" fmla="*/ 62 h 79"/>
              <a:gd name="T8" fmla="*/ 51 w 79"/>
              <a:gd name="T9" fmla="*/ 59 h 79"/>
              <a:gd name="T10" fmla="*/ 58 w 79"/>
              <a:gd name="T11" fmla="*/ 53 h 79"/>
              <a:gd name="T12" fmla="*/ 61 w 79"/>
              <a:gd name="T13" fmla="*/ 45 h 79"/>
              <a:gd name="T14" fmla="*/ 61 w 79"/>
              <a:gd name="T15" fmla="*/ 45 h 79"/>
              <a:gd name="T16" fmla="*/ 62 w 79"/>
              <a:gd name="T17" fmla="*/ 44 h 79"/>
              <a:gd name="T18" fmla="*/ 62 w 79"/>
              <a:gd name="T19" fmla="*/ 44 h 79"/>
              <a:gd name="T20" fmla="*/ 62 w 79"/>
              <a:gd name="T21" fmla="*/ 44 h 79"/>
              <a:gd name="T22" fmla="*/ 62 w 79"/>
              <a:gd name="T23" fmla="*/ 43 h 79"/>
              <a:gd name="T24" fmla="*/ 62 w 79"/>
              <a:gd name="T25" fmla="*/ 43 h 79"/>
              <a:gd name="T26" fmla="*/ 62 w 79"/>
              <a:gd name="T27" fmla="*/ 42 h 79"/>
              <a:gd name="T28" fmla="*/ 62 w 79"/>
              <a:gd name="T29" fmla="*/ 42 h 79"/>
              <a:gd name="T30" fmla="*/ 62 w 79"/>
              <a:gd name="T31" fmla="*/ 41 h 79"/>
              <a:gd name="T32" fmla="*/ 62 w 79"/>
              <a:gd name="T33" fmla="*/ 41 h 79"/>
              <a:gd name="T34" fmla="*/ 62 w 79"/>
              <a:gd name="T35" fmla="*/ 40 h 79"/>
              <a:gd name="T36" fmla="*/ 62 w 79"/>
              <a:gd name="T37" fmla="*/ 40 h 79"/>
              <a:gd name="T38" fmla="*/ 62 w 79"/>
              <a:gd name="T39" fmla="*/ 39 h 79"/>
              <a:gd name="T40" fmla="*/ 62 w 79"/>
              <a:gd name="T41" fmla="*/ 39 h 79"/>
              <a:gd name="T42" fmla="*/ 61 w 79"/>
              <a:gd name="T43" fmla="*/ 34 h 79"/>
              <a:gd name="T44" fmla="*/ 52 w 79"/>
              <a:gd name="T45" fmla="*/ 21 h 79"/>
              <a:gd name="T46" fmla="*/ 46 w 79"/>
              <a:gd name="T47" fmla="*/ 18 h 79"/>
              <a:gd name="T48" fmla="*/ 45 w 79"/>
              <a:gd name="T49" fmla="*/ 18 h 79"/>
              <a:gd name="T50" fmla="*/ 43 w 79"/>
              <a:gd name="T51" fmla="*/ 17 h 79"/>
              <a:gd name="T52" fmla="*/ 40 w 79"/>
              <a:gd name="T53" fmla="*/ 17 h 79"/>
              <a:gd name="T54" fmla="*/ 59 w 79"/>
              <a:gd name="T55" fmla="*/ 5 h 79"/>
              <a:gd name="T56" fmla="*/ 79 w 79"/>
              <a:gd name="T57" fmla="*/ 40 h 79"/>
              <a:gd name="T58" fmla="*/ 29 w 79"/>
              <a:gd name="T59" fmla="*/ 70 h 79"/>
              <a:gd name="T60" fmla="*/ 8 w 79"/>
              <a:gd name="T61" fmla="*/ 45 h 79"/>
              <a:gd name="T62" fmla="*/ 19 w 79"/>
              <a:gd name="T63" fmla="*/ 15 h 79"/>
              <a:gd name="T64" fmla="*/ 39 w 79"/>
              <a:gd name="T65" fmla="*/ 17 h 79"/>
              <a:gd name="T66" fmla="*/ 38 w 79"/>
              <a:gd name="T67" fmla="*/ 17 h 79"/>
              <a:gd name="T68" fmla="*/ 37 w 79"/>
              <a:gd name="T69" fmla="*/ 17 h 79"/>
              <a:gd name="T70" fmla="*/ 36 w 79"/>
              <a:gd name="T71" fmla="*/ 17 h 79"/>
              <a:gd name="T72" fmla="*/ 27 w 79"/>
              <a:gd name="T73" fmla="*/ 21 h 79"/>
              <a:gd name="T74" fmla="*/ 21 w 79"/>
              <a:gd name="T75" fmla="*/ 27 h 79"/>
              <a:gd name="T76" fmla="*/ 17 w 79"/>
              <a:gd name="T77" fmla="*/ 34 h 79"/>
              <a:gd name="T78" fmla="*/ 17 w 79"/>
              <a:gd name="T79" fmla="*/ 34 h 79"/>
              <a:gd name="T80" fmla="*/ 17 w 79"/>
              <a:gd name="T81" fmla="*/ 35 h 79"/>
              <a:gd name="T82" fmla="*/ 17 w 79"/>
              <a:gd name="T83" fmla="*/ 35 h 79"/>
              <a:gd name="T84" fmla="*/ 17 w 79"/>
              <a:gd name="T85" fmla="*/ 36 h 79"/>
              <a:gd name="T86" fmla="*/ 17 w 79"/>
              <a:gd name="T87" fmla="*/ 36 h 79"/>
              <a:gd name="T88" fmla="*/ 17 w 79"/>
              <a:gd name="T89" fmla="*/ 37 h 79"/>
              <a:gd name="T90" fmla="*/ 17 w 79"/>
              <a:gd name="T91" fmla="*/ 37 h 79"/>
              <a:gd name="T92" fmla="*/ 17 w 79"/>
              <a:gd name="T93" fmla="*/ 38 h 79"/>
              <a:gd name="T94" fmla="*/ 17 w 79"/>
              <a:gd name="T95" fmla="*/ 38 h 79"/>
              <a:gd name="T96" fmla="*/ 17 w 79"/>
              <a:gd name="T97" fmla="*/ 39 h 79"/>
              <a:gd name="T98" fmla="*/ 17 w 79"/>
              <a:gd name="T99" fmla="*/ 39 h 79"/>
              <a:gd name="T100" fmla="*/ 17 w 79"/>
              <a:gd name="T101" fmla="*/ 40 h 79"/>
              <a:gd name="T102" fmla="*/ 17 w 79"/>
              <a:gd name="T103" fmla="*/ 40 h 79"/>
              <a:gd name="T104" fmla="*/ 17 w 79"/>
              <a:gd name="T105" fmla="*/ 41 h 79"/>
              <a:gd name="T106" fmla="*/ 20 w 79"/>
              <a:gd name="T107" fmla="*/ 51 h 79"/>
              <a:gd name="T108" fmla="*/ 27 w 79"/>
              <a:gd name="T109" fmla="*/ 59 h 79"/>
              <a:gd name="T110" fmla="*/ 33 w 79"/>
              <a:gd name="T111" fmla="*/ 61 h 79"/>
              <a:gd name="T112" fmla="*/ 35 w 79"/>
              <a:gd name="T113" fmla="*/ 62 h 79"/>
              <a:gd name="T114" fmla="*/ 37 w 79"/>
              <a:gd name="T115" fmla="*/ 62 h 79"/>
              <a:gd name="T116" fmla="*/ 39 w 79"/>
              <a:gd name="T117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9" h="79">
                <a:moveTo>
                  <a:pt x="70" y="64"/>
                </a:moveTo>
                <a:cubicBezTo>
                  <a:pt x="64" y="60"/>
                  <a:pt x="64" y="60"/>
                  <a:pt x="64" y="60"/>
                </a:cubicBezTo>
                <a:cubicBezTo>
                  <a:pt x="63" y="62"/>
                  <a:pt x="61" y="63"/>
                  <a:pt x="60" y="64"/>
                </a:cubicBezTo>
                <a:cubicBezTo>
                  <a:pt x="64" y="71"/>
                  <a:pt x="64" y="71"/>
                  <a:pt x="64" y="71"/>
                </a:cubicBezTo>
                <a:cubicBezTo>
                  <a:pt x="63" y="72"/>
                  <a:pt x="61" y="73"/>
                  <a:pt x="59" y="74"/>
                </a:cubicBezTo>
                <a:cubicBezTo>
                  <a:pt x="57" y="75"/>
                  <a:pt x="56" y="76"/>
                  <a:pt x="54" y="76"/>
                </a:cubicBezTo>
                <a:cubicBezTo>
                  <a:pt x="50" y="70"/>
                  <a:pt x="50" y="70"/>
                  <a:pt x="50" y="70"/>
                </a:cubicBezTo>
                <a:cubicBezTo>
                  <a:pt x="48" y="70"/>
                  <a:pt x="47" y="71"/>
                  <a:pt x="45" y="71"/>
                </a:cubicBezTo>
                <a:cubicBezTo>
                  <a:pt x="45" y="79"/>
                  <a:pt x="45" y="79"/>
                  <a:pt x="45" y="79"/>
                </a:cubicBezTo>
                <a:cubicBezTo>
                  <a:pt x="43" y="79"/>
                  <a:pt x="41" y="79"/>
                  <a:pt x="39" y="7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2"/>
                  <a:pt x="45" y="62"/>
                  <a:pt x="45" y="61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1"/>
                  <a:pt x="45" y="61"/>
                  <a:pt x="45" y="61"/>
                </a:cubicBezTo>
                <a:cubicBezTo>
                  <a:pt x="47" y="61"/>
                  <a:pt x="49" y="60"/>
                  <a:pt x="51" y="59"/>
                </a:cubicBezTo>
                <a:cubicBezTo>
                  <a:pt x="51" y="59"/>
                  <a:pt x="52" y="59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5" y="57"/>
                  <a:pt x="56" y="55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2"/>
                  <a:pt x="59" y="51"/>
                  <a:pt x="59" y="51"/>
                </a:cubicBezTo>
                <a:cubicBezTo>
                  <a:pt x="60" y="49"/>
                  <a:pt x="61" y="47"/>
                  <a:pt x="61" y="46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38"/>
                  <a:pt x="62" y="37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2" y="36"/>
                  <a:pt x="62" y="35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2"/>
                  <a:pt x="60" y="30"/>
                  <a:pt x="59" y="28"/>
                </a:cubicBezTo>
                <a:cubicBezTo>
                  <a:pt x="59" y="28"/>
                  <a:pt x="58" y="27"/>
                  <a:pt x="58" y="27"/>
                </a:cubicBezTo>
                <a:cubicBezTo>
                  <a:pt x="58" y="27"/>
                  <a:pt x="58" y="27"/>
                  <a:pt x="58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6"/>
                </a:cubicBezTo>
                <a:cubicBezTo>
                  <a:pt x="56" y="24"/>
                  <a:pt x="54" y="22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2" y="21"/>
                  <a:pt x="52" y="21"/>
                  <a:pt x="52" y="21"/>
                </a:cubicBezTo>
                <a:cubicBezTo>
                  <a:pt x="51" y="20"/>
                  <a:pt x="51" y="20"/>
                  <a:pt x="51" y="20"/>
                </a:cubicBezTo>
                <a:cubicBezTo>
                  <a:pt x="49" y="19"/>
                  <a:pt x="48" y="19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39" y="17"/>
                </a:cubicBezTo>
                <a:cubicBezTo>
                  <a:pt x="39" y="0"/>
                  <a:pt x="39" y="0"/>
                  <a:pt x="39" y="0"/>
                </a:cubicBezTo>
                <a:cubicBezTo>
                  <a:pt x="41" y="0"/>
                  <a:pt x="43" y="0"/>
                  <a:pt x="45" y="0"/>
                </a:cubicBezTo>
                <a:cubicBezTo>
                  <a:pt x="45" y="8"/>
                  <a:pt x="45" y="8"/>
                  <a:pt x="45" y="8"/>
                </a:cubicBezTo>
                <a:cubicBezTo>
                  <a:pt x="47" y="8"/>
                  <a:pt x="48" y="9"/>
                  <a:pt x="50" y="9"/>
                </a:cubicBezTo>
                <a:cubicBezTo>
                  <a:pt x="54" y="3"/>
                  <a:pt x="54" y="3"/>
                  <a:pt x="54" y="3"/>
                </a:cubicBezTo>
                <a:cubicBezTo>
                  <a:pt x="56" y="3"/>
                  <a:pt x="57" y="4"/>
                  <a:pt x="59" y="5"/>
                </a:cubicBezTo>
                <a:cubicBezTo>
                  <a:pt x="61" y="6"/>
                  <a:pt x="63" y="7"/>
                  <a:pt x="64" y="9"/>
                </a:cubicBezTo>
                <a:cubicBezTo>
                  <a:pt x="60" y="15"/>
                  <a:pt x="60" y="15"/>
                  <a:pt x="60" y="15"/>
                </a:cubicBezTo>
                <a:cubicBezTo>
                  <a:pt x="61" y="16"/>
                  <a:pt x="63" y="18"/>
                  <a:pt x="64" y="19"/>
                </a:cubicBezTo>
                <a:cubicBezTo>
                  <a:pt x="70" y="15"/>
                  <a:pt x="70" y="15"/>
                  <a:pt x="70" y="15"/>
                </a:cubicBezTo>
                <a:cubicBezTo>
                  <a:pt x="72" y="16"/>
                  <a:pt x="73" y="18"/>
                  <a:pt x="74" y="20"/>
                </a:cubicBezTo>
                <a:cubicBezTo>
                  <a:pt x="75" y="22"/>
                  <a:pt x="76" y="23"/>
                  <a:pt x="76" y="25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30"/>
                  <a:pt x="71" y="32"/>
                  <a:pt x="71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79" y="36"/>
                  <a:pt x="79" y="38"/>
                  <a:pt x="79" y="40"/>
                </a:cubicBezTo>
                <a:cubicBezTo>
                  <a:pt x="79" y="42"/>
                  <a:pt x="79" y="44"/>
                  <a:pt x="79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7"/>
                  <a:pt x="70" y="49"/>
                  <a:pt x="70" y="50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6"/>
                  <a:pt x="75" y="58"/>
                  <a:pt x="74" y="59"/>
                </a:cubicBezTo>
                <a:cubicBezTo>
                  <a:pt x="73" y="61"/>
                  <a:pt x="72" y="63"/>
                  <a:pt x="70" y="64"/>
                </a:cubicBezTo>
                <a:close/>
                <a:moveTo>
                  <a:pt x="39" y="79"/>
                </a:moveTo>
                <a:cubicBezTo>
                  <a:pt x="37" y="79"/>
                  <a:pt x="35" y="79"/>
                  <a:pt x="34" y="79"/>
                </a:cubicBezTo>
                <a:cubicBezTo>
                  <a:pt x="34" y="71"/>
                  <a:pt x="34" y="71"/>
                  <a:pt x="34" y="71"/>
                </a:cubicBezTo>
                <a:cubicBezTo>
                  <a:pt x="32" y="71"/>
                  <a:pt x="30" y="70"/>
                  <a:pt x="29" y="70"/>
                </a:cubicBezTo>
                <a:cubicBezTo>
                  <a:pt x="25" y="76"/>
                  <a:pt x="25" y="76"/>
                  <a:pt x="25" y="76"/>
                </a:cubicBezTo>
                <a:cubicBezTo>
                  <a:pt x="23" y="76"/>
                  <a:pt x="21" y="75"/>
                  <a:pt x="20" y="74"/>
                </a:cubicBezTo>
                <a:cubicBezTo>
                  <a:pt x="18" y="73"/>
                  <a:pt x="16" y="72"/>
                  <a:pt x="15" y="71"/>
                </a:cubicBezTo>
                <a:cubicBezTo>
                  <a:pt x="19" y="64"/>
                  <a:pt x="19" y="64"/>
                  <a:pt x="19" y="64"/>
                </a:cubicBezTo>
                <a:cubicBezTo>
                  <a:pt x="17" y="63"/>
                  <a:pt x="16" y="62"/>
                  <a:pt x="15" y="60"/>
                </a:cubicBezTo>
                <a:cubicBezTo>
                  <a:pt x="8" y="64"/>
                  <a:pt x="8" y="64"/>
                  <a:pt x="8" y="64"/>
                </a:cubicBezTo>
                <a:cubicBezTo>
                  <a:pt x="7" y="63"/>
                  <a:pt x="6" y="61"/>
                  <a:pt x="5" y="59"/>
                </a:cubicBezTo>
                <a:cubicBezTo>
                  <a:pt x="4" y="58"/>
                  <a:pt x="3" y="56"/>
                  <a:pt x="2" y="54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49"/>
                  <a:pt x="8" y="47"/>
                  <a:pt x="8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4"/>
                  <a:pt x="0" y="42"/>
                  <a:pt x="0" y="40"/>
                </a:cubicBezTo>
                <a:cubicBezTo>
                  <a:pt x="0" y="38"/>
                  <a:pt x="0" y="36"/>
                  <a:pt x="0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2"/>
                  <a:pt x="9" y="30"/>
                  <a:pt x="9" y="29"/>
                </a:cubicBezTo>
                <a:cubicBezTo>
                  <a:pt x="2" y="25"/>
                  <a:pt x="2" y="25"/>
                  <a:pt x="2" y="25"/>
                </a:cubicBezTo>
                <a:cubicBezTo>
                  <a:pt x="3" y="23"/>
                  <a:pt x="4" y="22"/>
                  <a:pt x="5" y="20"/>
                </a:cubicBezTo>
                <a:cubicBezTo>
                  <a:pt x="6" y="18"/>
                  <a:pt x="7" y="16"/>
                  <a:pt x="8" y="15"/>
                </a:cubicBezTo>
                <a:cubicBezTo>
                  <a:pt x="15" y="19"/>
                  <a:pt x="15" y="19"/>
                  <a:pt x="15" y="19"/>
                </a:cubicBezTo>
                <a:cubicBezTo>
                  <a:pt x="16" y="18"/>
                  <a:pt x="17" y="16"/>
                  <a:pt x="19" y="15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7"/>
                  <a:pt x="18" y="6"/>
                  <a:pt x="20" y="5"/>
                </a:cubicBezTo>
                <a:cubicBezTo>
                  <a:pt x="21" y="4"/>
                  <a:pt x="23" y="3"/>
                  <a:pt x="25" y="3"/>
                </a:cubicBezTo>
                <a:cubicBezTo>
                  <a:pt x="29" y="9"/>
                  <a:pt x="29" y="9"/>
                  <a:pt x="29" y="9"/>
                </a:cubicBezTo>
                <a:cubicBezTo>
                  <a:pt x="30" y="9"/>
                  <a:pt x="32" y="8"/>
                  <a:pt x="34" y="8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7" y="0"/>
                  <a:pt x="39" y="0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5" y="17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2" y="18"/>
                  <a:pt x="30" y="19"/>
                  <a:pt x="28" y="20"/>
                </a:cubicBezTo>
                <a:cubicBezTo>
                  <a:pt x="28" y="20"/>
                  <a:pt x="27" y="20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4" y="23"/>
                  <a:pt x="22" y="24"/>
                  <a:pt x="21" y="26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0" y="27"/>
                  <a:pt x="20" y="28"/>
                  <a:pt x="20" y="28"/>
                </a:cubicBezTo>
                <a:cubicBezTo>
                  <a:pt x="19" y="30"/>
                  <a:pt x="18" y="32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3"/>
                  <a:pt x="17" y="44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7"/>
                  <a:pt x="19" y="49"/>
                  <a:pt x="20" y="51"/>
                </a:cubicBezTo>
                <a:cubicBezTo>
                  <a:pt x="20" y="52"/>
                  <a:pt x="20" y="52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5"/>
                  <a:pt x="24" y="57"/>
                  <a:pt x="26" y="58"/>
                </a:cubicBezTo>
                <a:cubicBezTo>
                  <a:pt x="26" y="58"/>
                  <a:pt x="26" y="58"/>
                  <a:pt x="26" y="58"/>
                </a:cubicBezTo>
                <a:cubicBezTo>
                  <a:pt x="27" y="58"/>
                  <a:pt x="27" y="58"/>
                  <a:pt x="27" y="58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8" y="59"/>
                  <a:pt x="28" y="59"/>
                </a:cubicBezTo>
                <a:cubicBezTo>
                  <a:pt x="29" y="60"/>
                  <a:pt x="31" y="61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4" y="62"/>
                  <a:pt x="34" y="62"/>
                  <a:pt x="34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2"/>
                  <a:pt x="36" y="62"/>
                  <a:pt x="36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2"/>
                  <a:pt x="37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2"/>
                  <a:pt x="39" y="62"/>
                  <a:pt x="39" y="62"/>
                </a:cubicBezTo>
                <a:lnTo>
                  <a:pt x="39" y="7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0" name="Freeform 30"/>
          <p:cNvSpPr>
            <a:spLocks noEditPoints="1"/>
          </p:cNvSpPr>
          <p:nvPr/>
        </p:nvSpPr>
        <p:spPr bwMode="auto">
          <a:xfrm>
            <a:off x="10739634" y="4718377"/>
            <a:ext cx="485116" cy="485117"/>
          </a:xfrm>
          <a:custGeom>
            <a:avLst/>
            <a:gdLst>
              <a:gd name="T0" fmla="*/ 35 w 47"/>
              <a:gd name="T1" fmla="*/ 32 h 47"/>
              <a:gd name="T2" fmla="*/ 35 w 47"/>
              <a:gd name="T3" fmla="*/ 22 h 47"/>
              <a:gd name="T4" fmla="*/ 39 w 47"/>
              <a:gd name="T5" fmla="*/ 13 h 47"/>
              <a:gd name="T6" fmla="*/ 39 w 47"/>
              <a:gd name="T7" fmla="*/ 9 h 47"/>
              <a:gd name="T8" fmla="*/ 43 w 47"/>
              <a:gd name="T9" fmla="*/ 17 h 47"/>
              <a:gd name="T10" fmla="*/ 44 w 47"/>
              <a:gd name="T11" fmla="*/ 25 h 47"/>
              <a:gd name="T12" fmla="*/ 45 w 47"/>
              <a:gd name="T13" fmla="*/ 33 h 47"/>
              <a:gd name="T14" fmla="*/ 36 w 47"/>
              <a:gd name="T15" fmla="*/ 43 h 47"/>
              <a:gd name="T16" fmla="*/ 30 w 47"/>
              <a:gd name="T17" fmla="*/ 46 h 47"/>
              <a:gd name="T18" fmla="*/ 34 w 47"/>
              <a:gd name="T19" fmla="*/ 39 h 47"/>
              <a:gd name="T20" fmla="*/ 33 w 47"/>
              <a:gd name="T21" fmla="*/ 5 h 47"/>
              <a:gd name="T22" fmla="*/ 30 w 47"/>
              <a:gd name="T23" fmla="*/ 14 h 47"/>
              <a:gd name="T24" fmla="*/ 35 w 47"/>
              <a:gd name="T25" fmla="*/ 15 h 47"/>
              <a:gd name="T26" fmla="*/ 35 w 47"/>
              <a:gd name="T27" fmla="*/ 22 h 47"/>
              <a:gd name="T28" fmla="*/ 35 w 47"/>
              <a:gd name="T29" fmla="*/ 29 h 47"/>
              <a:gd name="T30" fmla="*/ 30 w 47"/>
              <a:gd name="T31" fmla="*/ 46 h 47"/>
              <a:gd name="T32" fmla="*/ 30 w 47"/>
              <a:gd name="T33" fmla="*/ 46 h 47"/>
              <a:gd name="T34" fmla="*/ 28 w 47"/>
              <a:gd name="T35" fmla="*/ 6 h 47"/>
              <a:gd name="T36" fmla="*/ 28 w 47"/>
              <a:gd name="T37" fmla="*/ 13 h 47"/>
              <a:gd name="T38" fmla="*/ 29 w 47"/>
              <a:gd name="T39" fmla="*/ 22 h 47"/>
              <a:gd name="T40" fmla="*/ 30 w 47"/>
              <a:gd name="T41" fmla="*/ 26 h 47"/>
              <a:gd name="T42" fmla="*/ 30 w 47"/>
              <a:gd name="T43" fmla="*/ 33 h 47"/>
              <a:gd name="T44" fmla="*/ 28 w 47"/>
              <a:gd name="T45" fmla="*/ 44 h 47"/>
              <a:gd name="T46" fmla="*/ 23 w 47"/>
              <a:gd name="T47" fmla="*/ 27 h 47"/>
              <a:gd name="T48" fmla="*/ 26 w 47"/>
              <a:gd name="T49" fmla="*/ 3 h 47"/>
              <a:gd name="T50" fmla="*/ 24 w 47"/>
              <a:gd name="T51" fmla="*/ 18 h 47"/>
              <a:gd name="T52" fmla="*/ 28 w 47"/>
              <a:gd name="T53" fmla="*/ 20 h 47"/>
              <a:gd name="T54" fmla="*/ 28 w 47"/>
              <a:gd name="T55" fmla="*/ 29 h 47"/>
              <a:gd name="T56" fmla="*/ 28 w 47"/>
              <a:gd name="T57" fmla="*/ 41 h 47"/>
              <a:gd name="T58" fmla="*/ 19 w 47"/>
              <a:gd name="T59" fmla="*/ 44 h 47"/>
              <a:gd name="T60" fmla="*/ 22 w 47"/>
              <a:gd name="T61" fmla="*/ 29 h 47"/>
              <a:gd name="T62" fmla="*/ 19 w 47"/>
              <a:gd name="T63" fmla="*/ 28 h 47"/>
              <a:gd name="T64" fmla="*/ 19 w 47"/>
              <a:gd name="T65" fmla="*/ 13 h 47"/>
              <a:gd name="T66" fmla="*/ 19 w 47"/>
              <a:gd name="T67" fmla="*/ 3 h 47"/>
              <a:gd name="T68" fmla="*/ 23 w 47"/>
              <a:gd name="T69" fmla="*/ 20 h 47"/>
              <a:gd name="T70" fmla="*/ 18 w 47"/>
              <a:gd name="T71" fmla="*/ 47 h 47"/>
              <a:gd name="T72" fmla="*/ 17 w 47"/>
              <a:gd name="T73" fmla="*/ 1 h 47"/>
              <a:gd name="T74" fmla="*/ 17 w 47"/>
              <a:gd name="T75" fmla="*/ 1 h 47"/>
              <a:gd name="T76" fmla="*/ 19 w 47"/>
              <a:gd name="T77" fmla="*/ 13 h 47"/>
              <a:gd name="T78" fmla="*/ 18 w 47"/>
              <a:gd name="T79" fmla="*/ 25 h 47"/>
              <a:gd name="T80" fmla="*/ 18 w 47"/>
              <a:gd name="T81" fmla="*/ 22 h 47"/>
              <a:gd name="T82" fmla="*/ 19 w 47"/>
              <a:gd name="T83" fmla="*/ 34 h 47"/>
              <a:gd name="T84" fmla="*/ 13 w 47"/>
              <a:gd name="T85" fmla="*/ 45 h 47"/>
              <a:gd name="T86" fmla="*/ 13 w 47"/>
              <a:gd name="T87" fmla="*/ 39 h 47"/>
              <a:gd name="T88" fmla="*/ 17 w 47"/>
              <a:gd name="T89" fmla="*/ 46 h 47"/>
              <a:gd name="T90" fmla="*/ 17 w 47"/>
              <a:gd name="T91" fmla="*/ 1 h 47"/>
              <a:gd name="T92" fmla="*/ 13 w 47"/>
              <a:gd name="T93" fmla="*/ 8 h 47"/>
              <a:gd name="T94" fmla="*/ 11 w 47"/>
              <a:gd name="T95" fmla="*/ 18 h 47"/>
              <a:gd name="T96" fmla="*/ 11 w 47"/>
              <a:gd name="T97" fmla="*/ 25 h 47"/>
              <a:gd name="T98" fmla="*/ 11 w 47"/>
              <a:gd name="T99" fmla="*/ 32 h 47"/>
              <a:gd name="T100" fmla="*/ 6 w 47"/>
              <a:gd name="T101" fmla="*/ 40 h 47"/>
              <a:gd name="T102" fmla="*/ 4 w 47"/>
              <a:gd name="T103" fmla="*/ 32 h 47"/>
              <a:gd name="T104" fmla="*/ 2 w 47"/>
              <a:gd name="T105" fmla="*/ 24 h 47"/>
              <a:gd name="T106" fmla="*/ 4 w 47"/>
              <a:gd name="T107" fmla="*/ 15 h 47"/>
              <a:gd name="T108" fmla="*/ 6 w 47"/>
              <a:gd name="T109" fmla="*/ 7 h 47"/>
              <a:gd name="T110" fmla="*/ 11 w 47"/>
              <a:gd name="T111" fmla="*/ 15 h 47"/>
              <a:gd name="T112" fmla="*/ 11 w 47"/>
              <a:gd name="T113" fmla="*/ 25 h 47"/>
              <a:gd name="T114" fmla="*/ 8 w 47"/>
              <a:gd name="T115" fmla="*/ 3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" h="47">
                <a:moveTo>
                  <a:pt x="36" y="43"/>
                </a:moveTo>
                <a:cubicBezTo>
                  <a:pt x="35" y="42"/>
                  <a:pt x="35" y="42"/>
                  <a:pt x="35" y="42"/>
                </a:cubicBezTo>
                <a:cubicBezTo>
                  <a:pt x="35" y="38"/>
                  <a:pt x="35" y="38"/>
                  <a:pt x="35" y="38"/>
                </a:cubicBezTo>
                <a:cubicBezTo>
                  <a:pt x="37" y="36"/>
                  <a:pt x="38" y="35"/>
                  <a:pt x="39" y="34"/>
                </a:cubicBezTo>
                <a:cubicBezTo>
                  <a:pt x="35" y="32"/>
                  <a:pt x="35" y="32"/>
                  <a:pt x="35" y="32"/>
                </a:cubicBezTo>
                <a:cubicBezTo>
                  <a:pt x="35" y="29"/>
                  <a:pt x="35" y="29"/>
                  <a:pt x="35" y="29"/>
                </a:cubicBezTo>
                <a:cubicBezTo>
                  <a:pt x="40" y="32"/>
                  <a:pt x="40" y="32"/>
                  <a:pt x="40" y="32"/>
                </a:cubicBezTo>
                <a:cubicBezTo>
                  <a:pt x="41" y="30"/>
                  <a:pt x="42" y="27"/>
                  <a:pt x="42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2"/>
                  <a:pt x="35" y="22"/>
                  <a:pt x="35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0"/>
                  <a:pt x="41" y="17"/>
                  <a:pt x="40" y="15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9" y="13"/>
                  <a:pt x="39" y="13"/>
                  <a:pt x="39" y="13"/>
                </a:cubicBezTo>
                <a:cubicBezTo>
                  <a:pt x="38" y="12"/>
                  <a:pt x="37" y="11"/>
                  <a:pt x="35" y="9"/>
                </a:cubicBezTo>
                <a:cubicBezTo>
                  <a:pt x="35" y="5"/>
                  <a:pt x="35" y="5"/>
                  <a:pt x="35" y="5"/>
                </a:cubicBezTo>
                <a:cubicBezTo>
                  <a:pt x="36" y="4"/>
                  <a:pt x="36" y="4"/>
                  <a:pt x="36" y="4"/>
                </a:cubicBezTo>
                <a:cubicBezTo>
                  <a:pt x="38" y="5"/>
                  <a:pt x="39" y="6"/>
                  <a:pt x="40" y="7"/>
                </a:cubicBezTo>
                <a:cubicBezTo>
                  <a:pt x="39" y="9"/>
                  <a:pt x="39" y="9"/>
                  <a:pt x="39" y="9"/>
                </a:cubicBezTo>
                <a:cubicBezTo>
                  <a:pt x="39" y="10"/>
                  <a:pt x="40" y="10"/>
                  <a:pt x="40" y="11"/>
                </a:cubicBezTo>
                <a:cubicBezTo>
                  <a:pt x="42" y="9"/>
                  <a:pt x="42" y="9"/>
                  <a:pt x="42" y="9"/>
                </a:cubicBezTo>
                <a:cubicBezTo>
                  <a:pt x="43" y="11"/>
                  <a:pt x="44" y="12"/>
                  <a:pt x="45" y="14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6"/>
                  <a:pt x="43" y="17"/>
                  <a:pt x="43" y="17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8"/>
                  <a:pt x="47" y="20"/>
                  <a:pt x="47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23"/>
                  <a:pt x="44" y="23"/>
                  <a:pt x="44" y="24"/>
                </a:cubicBezTo>
                <a:cubicBezTo>
                  <a:pt x="44" y="24"/>
                  <a:pt x="44" y="24"/>
                  <a:pt x="44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7"/>
                  <a:pt x="47" y="29"/>
                  <a:pt x="46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1"/>
                  <a:pt x="43" y="32"/>
                </a:cubicBezTo>
                <a:cubicBezTo>
                  <a:pt x="45" y="33"/>
                  <a:pt x="45" y="33"/>
                  <a:pt x="45" y="33"/>
                </a:cubicBezTo>
                <a:cubicBezTo>
                  <a:pt x="44" y="35"/>
                  <a:pt x="43" y="36"/>
                  <a:pt x="42" y="38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7"/>
                  <a:pt x="39" y="37"/>
                  <a:pt x="39" y="38"/>
                </a:cubicBezTo>
                <a:cubicBezTo>
                  <a:pt x="40" y="40"/>
                  <a:pt x="40" y="40"/>
                  <a:pt x="40" y="40"/>
                </a:cubicBezTo>
                <a:cubicBezTo>
                  <a:pt x="39" y="41"/>
                  <a:pt x="38" y="42"/>
                  <a:pt x="36" y="43"/>
                </a:cubicBezTo>
                <a:close/>
                <a:moveTo>
                  <a:pt x="35" y="42"/>
                </a:moveTo>
                <a:cubicBezTo>
                  <a:pt x="35" y="41"/>
                  <a:pt x="35" y="41"/>
                  <a:pt x="35" y="41"/>
                </a:cubicBezTo>
                <a:cubicBezTo>
                  <a:pt x="34" y="41"/>
                  <a:pt x="34" y="42"/>
                  <a:pt x="33" y="42"/>
                </a:cubicBezTo>
                <a:cubicBezTo>
                  <a:pt x="34" y="45"/>
                  <a:pt x="34" y="45"/>
                  <a:pt x="34" y="45"/>
                </a:cubicBezTo>
                <a:cubicBezTo>
                  <a:pt x="33" y="45"/>
                  <a:pt x="31" y="46"/>
                  <a:pt x="30" y="46"/>
                </a:cubicBezTo>
                <a:cubicBezTo>
                  <a:pt x="30" y="41"/>
                  <a:pt x="30" y="41"/>
                  <a:pt x="30" y="41"/>
                </a:cubicBezTo>
                <a:cubicBezTo>
                  <a:pt x="31" y="41"/>
                  <a:pt x="31" y="40"/>
                  <a:pt x="32" y="40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3"/>
                  <a:pt x="30" y="33"/>
                  <a:pt x="30" y="33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5" y="38"/>
                  <a:pt x="35" y="38"/>
                </a:cubicBezTo>
                <a:cubicBezTo>
                  <a:pt x="35" y="42"/>
                  <a:pt x="35" y="42"/>
                  <a:pt x="35" y="42"/>
                </a:cubicBezTo>
                <a:close/>
                <a:moveTo>
                  <a:pt x="30" y="1"/>
                </a:moveTo>
                <a:cubicBezTo>
                  <a:pt x="31" y="1"/>
                  <a:pt x="33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4" y="5"/>
                  <a:pt x="34" y="6"/>
                  <a:pt x="35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4" y="8"/>
                  <a:pt x="34" y="8"/>
                </a:cubicBezTo>
                <a:cubicBezTo>
                  <a:pt x="30" y="14"/>
                  <a:pt x="30" y="14"/>
                  <a:pt x="30" y="14"/>
                </a:cubicBezTo>
                <a:cubicBezTo>
                  <a:pt x="30" y="9"/>
                  <a:pt x="30" y="9"/>
                  <a:pt x="30" y="9"/>
                </a:cubicBezTo>
                <a:cubicBezTo>
                  <a:pt x="32" y="7"/>
                  <a:pt x="32" y="7"/>
                  <a:pt x="32" y="7"/>
                </a:cubicBezTo>
                <a:cubicBezTo>
                  <a:pt x="31" y="7"/>
                  <a:pt x="31" y="7"/>
                  <a:pt x="30" y="6"/>
                </a:cubicBezTo>
                <a:cubicBezTo>
                  <a:pt x="30" y="1"/>
                  <a:pt x="30" y="1"/>
                  <a:pt x="30" y="1"/>
                </a:cubicBezTo>
                <a:close/>
                <a:moveTo>
                  <a:pt x="35" y="15"/>
                </a:moveTo>
                <a:cubicBezTo>
                  <a:pt x="35" y="18"/>
                  <a:pt x="35" y="18"/>
                  <a:pt x="35" y="18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18"/>
                  <a:pt x="30" y="18"/>
                  <a:pt x="30" y="18"/>
                </a:cubicBezTo>
                <a:cubicBezTo>
                  <a:pt x="35" y="15"/>
                  <a:pt x="35" y="15"/>
                  <a:pt x="35" y="15"/>
                </a:cubicBezTo>
                <a:close/>
                <a:moveTo>
                  <a:pt x="35" y="22"/>
                </a:moveTo>
                <a:cubicBezTo>
                  <a:pt x="35" y="25"/>
                  <a:pt x="35" y="25"/>
                  <a:pt x="35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2"/>
                  <a:pt x="35" y="22"/>
                  <a:pt x="35" y="22"/>
                </a:cubicBezTo>
                <a:close/>
                <a:moveTo>
                  <a:pt x="35" y="29"/>
                </a:moveTo>
                <a:cubicBezTo>
                  <a:pt x="35" y="32"/>
                  <a:pt x="35" y="32"/>
                  <a:pt x="3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6"/>
                  <a:pt x="30" y="26"/>
                  <a:pt x="30" y="26"/>
                </a:cubicBezTo>
                <a:lnTo>
                  <a:pt x="35" y="29"/>
                </a:lnTo>
                <a:close/>
                <a:moveTo>
                  <a:pt x="30" y="46"/>
                </a:moveTo>
                <a:cubicBezTo>
                  <a:pt x="30" y="46"/>
                  <a:pt x="29" y="46"/>
                  <a:pt x="29" y="47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1"/>
                  <a:pt x="30" y="41"/>
                </a:cubicBezTo>
                <a:cubicBezTo>
                  <a:pt x="30" y="46"/>
                  <a:pt x="30" y="46"/>
                  <a:pt x="30" y="46"/>
                </a:cubicBezTo>
                <a:close/>
                <a:moveTo>
                  <a:pt x="28" y="3"/>
                </a:move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30" y="1"/>
                  <a:pt x="30" y="1"/>
                </a:cubicBezTo>
                <a:cubicBezTo>
                  <a:pt x="30" y="6"/>
                  <a:pt x="30" y="6"/>
                  <a:pt x="30" y="6"/>
                </a:cubicBezTo>
                <a:cubicBezTo>
                  <a:pt x="29" y="6"/>
                  <a:pt x="29" y="6"/>
                  <a:pt x="28" y="6"/>
                </a:cubicBezTo>
                <a:cubicBezTo>
                  <a:pt x="28" y="3"/>
                  <a:pt x="28" y="3"/>
                  <a:pt x="28" y="3"/>
                </a:cubicBezTo>
                <a:close/>
                <a:moveTo>
                  <a:pt x="30" y="9"/>
                </a:moveTo>
                <a:cubicBezTo>
                  <a:pt x="30" y="14"/>
                  <a:pt x="30" y="14"/>
                  <a:pt x="30" y="14"/>
                </a:cubicBezTo>
                <a:cubicBezTo>
                  <a:pt x="28" y="18"/>
                  <a:pt x="28" y="18"/>
                  <a:pt x="28" y="18"/>
                </a:cubicBezTo>
                <a:cubicBezTo>
                  <a:pt x="28" y="13"/>
                  <a:pt x="28" y="13"/>
                  <a:pt x="28" y="13"/>
                </a:cubicBezTo>
                <a:cubicBezTo>
                  <a:pt x="30" y="9"/>
                  <a:pt x="30" y="9"/>
                  <a:pt x="30" y="9"/>
                </a:cubicBezTo>
                <a:close/>
                <a:moveTo>
                  <a:pt x="30" y="18"/>
                </a:moveTo>
                <a:cubicBezTo>
                  <a:pt x="30" y="21"/>
                  <a:pt x="30" y="21"/>
                  <a:pt x="30" y="21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22"/>
                  <a:pt x="29" y="22"/>
                  <a:pt x="29" y="22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9"/>
                  <a:pt x="30" y="29"/>
                  <a:pt x="30" y="29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19"/>
                  <a:pt x="28" y="19"/>
                  <a:pt x="28" y="19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30" y="33"/>
                </a:moveTo>
                <a:cubicBezTo>
                  <a:pt x="30" y="38"/>
                  <a:pt x="30" y="38"/>
                  <a:pt x="30" y="38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29"/>
                  <a:pt x="28" y="29"/>
                  <a:pt x="28" y="29"/>
                </a:cubicBezTo>
                <a:lnTo>
                  <a:pt x="30" y="33"/>
                </a:lnTo>
                <a:close/>
                <a:moveTo>
                  <a:pt x="28" y="44"/>
                </a:moveTo>
                <a:cubicBezTo>
                  <a:pt x="28" y="44"/>
                  <a:pt x="28" y="44"/>
                  <a:pt x="28" y="44"/>
                </a:cubicBezTo>
                <a:cubicBezTo>
                  <a:pt x="27" y="44"/>
                  <a:pt x="27" y="44"/>
                  <a:pt x="26" y="44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7"/>
                  <a:pt x="24" y="47"/>
                  <a:pt x="23" y="47"/>
                </a:cubicBezTo>
                <a:cubicBezTo>
                  <a:pt x="23" y="27"/>
                  <a:pt x="23" y="27"/>
                  <a:pt x="23" y="27"/>
                </a:cubicBezTo>
                <a:cubicBezTo>
                  <a:pt x="25" y="27"/>
                  <a:pt x="27" y="26"/>
                  <a:pt x="27" y="24"/>
                </a:cubicBezTo>
                <a:cubicBezTo>
                  <a:pt x="27" y="21"/>
                  <a:pt x="25" y="20"/>
                  <a:pt x="23" y="2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7" y="3"/>
                  <a:pt x="27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5"/>
                  <a:pt x="26" y="5"/>
                  <a:pt x="24" y="5"/>
                </a:cubicBezTo>
                <a:cubicBezTo>
                  <a:pt x="24" y="18"/>
                  <a:pt x="24" y="18"/>
                  <a:pt x="24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8"/>
                  <a:pt x="28" y="18"/>
                  <a:pt x="28" y="18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20"/>
                  <a:pt x="28" y="20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7"/>
                  <a:pt x="28" y="27"/>
                  <a:pt x="28" y="27"/>
                </a:cubicBezTo>
                <a:cubicBezTo>
                  <a:pt x="27" y="27"/>
                  <a:pt x="27" y="28"/>
                  <a:pt x="27" y="28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4"/>
                  <a:pt x="28" y="34"/>
                  <a:pt x="28" y="34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29"/>
                  <a:pt x="25" y="29"/>
                  <a:pt x="24" y="29"/>
                </a:cubicBezTo>
                <a:cubicBezTo>
                  <a:pt x="24" y="42"/>
                  <a:pt x="24" y="42"/>
                  <a:pt x="24" y="42"/>
                </a:cubicBezTo>
                <a:cubicBezTo>
                  <a:pt x="26" y="42"/>
                  <a:pt x="27" y="42"/>
                  <a:pt x="28" y="41"/>
                </a:cubicBezTo>
                <a:lnTo>
                  <a:pt x="28" y="44"/>
                </a:lnTo>
                <a:close/>
                <a:moveTo>
                  <a:pt x="23" y="47"/>
                </a:moveTo>
                <a:cubicBezTo>
                  <a:pt x="22" y="47"/>
                  <a:pt x="22" y="47"/>
                  <a:pt x="21" y="47"/>
                </a:cubicBezTo>
                <a:cubicBezTo>
                  <a:pt x="21" y="44"/>
                  <a:pt x="21" y="44"/>
                  <a:pt x="21" y="44"/>
                </a:cubicBezTo>
                <a:cubicBezTo>
                  <a:pt x="20" y="44"/>
                  <a:pt x="19" y="44"/>
                  <a:pt x="19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2"/>
                  <a:pt x="21" y="42"/>
                  <a:pt x="22" y="42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8"/>
                  <a:pt x="20" y="28"/>
                  <a:pt x="20" y="28"/>
                </a:cubicBezTo>
                <a:cubicBezTo>
                  <a:pt x="19" y="28"/>
                  <a:pt x="19" y="27"/>
                  <a:pt x="19" y="27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19"/>
                  <a:pt x="20" y="19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3"/>
                  <a:pt x="19" y="13"/>
                  <a:pt x="19" y="13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0" y="5"/>
                  <a:pt x="19" y="6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20" y="3"/>
                  <a:pt x="21" y="3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3" y="0"/>
                </a:cubicBezTo>
                <a:cubicBezTo>
                  <a:pt x="23" y="20"/>
                  <a:pt x="23" y="20"/>
                  <a:pt x="23" y="20"/>
                </a:cubicBezTo>
                <a:cubicBezTo>
                  <a:pt x="21" y="20"/>
                  <a:pt x="20" y="21"/>
                  <a:pt x="20" y="24"/>
                </a:cubicBezTo>
                <a:cubicBezTo>
                  <a:pt x="20" y="26"/>
                  <a:pt x="21" y="27"/>
                  <a:pt x="23" y="27"/>
                </a:cubicBezTo>
                <a:lnTo>
                  <a:pt x="23" y="47"/>
                </a:lnTo>
                <a:close/>
                <a:moveTo>
                  <a:pt x="19" y="44"/>
                </a:moveTo>
                <a:cubicBezTo>
                  <a:pt x="18" y="47"/>
                  <a:pt x="18" y="47"/>
                  <a:pt x="18" y="47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8" y="41"/>
                  <a:pt x="19" y="41"/>
                </a:cubicBezTo>
                <a:cubicBezTo>
                  <a:pt x="19" y="44"/>
                  <a:pt x="19" y="44"/>
                  <a:pt x="19" y="44"/>
                </a:cubicBezTo>
                <a:close/>
                <a:moveTo>
                  <a:pt x="17" y="1"/>
                </a:moveTo>
                <a:cubicBezTo>
                  <a:pt x="17" y="1"/>
                  <a:pt x="17" y="1"/>
                  <a:pt x="18" y="1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6"/>
                  <a:pt x="17" y="6"/>
                  <a:pt x="17" y="6"/>
                </a:cubicBezTo>
                <a:cubicBezTo>
                  <a:pt x="17" y="1"/>
                  <a:pt x="17" y="1"/>
                  <a:pt x="17" y="1"/>
                </a:cubicBezTo>
                <a:close/>
                <a:moveTo>
                  <a:pt x="19" y="13"/>
                </a:moveTo>
                <a:cubicBezTo>
                  <a:pt x="19" y="18"/>
                  <a:pt x="19" y="18"/>
                  <a:pt x="19" y="18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9"/>
                  <a:pt x="17" y="9"/>
                  <a:pt x="17" y="9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9" y="19"/>
                </a:moveTo>
                <a:cubicBezTo>
                  <a:pt x="19" y="28"/>
                  <a:pt x="19" y="28"/>
                  <a:pt x="19" y="28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6"/>
                  <a:pt x="17" y="26"/>
                  <a:pt x="17" y="26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2"/>
                  <a:pt x="17" y="22"/>
                  <a:pt x="1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18"/>
                  <a:pt x="17" y="18"/>
                  <a:pt x="17" y="18"/>
                </a:cubicBezTo>
                <a:cubicBezTo>
                  <a:pt x="19" y="19"/>
                  <a:pt x="19" y="19"/>
                  <a:pt x="19" y="19"/>
                </a:cubicBezTo>
                <a:close/>
                <a:moveTo>
                  <a:pt x="19" y="29"/>
                </a:moveTo>
                <a:cubicBezTo>
                  <a:pt x="19" y="34"/>
                  <a:pt x="19" y="34"/>
                  <a:pt x="19" y="34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3"/>
                  <a:pt x="17" y="33"/>
                  <a:pt x="17" y="33"/>
                </a:cubicBezTo>
                <a:lnTo>
                  <a:pt x="19" y="29"/>
                </a:lnTo>
                <a:close/>
                <a:moveTo>
                  <a:pt x="17" y="46"/>
                </a:moveTo>
                <a:cubicBezTo>
                  <a:pt x="15" y="46"/>
                  <a:pt x="14" y="45"/>
                  <a:pt x="13" y="45"/>
                </a:cubicBezTo>
                <a:cubicBezTo>
                  <a:pt x="14" y="42"/>
                  <a:pt x="14" y="42"/>
                  <a:pt x="14" y="42"/>
                </a:cubicBezTo>
                <a:cubicBezTo>
                  <a:pt x="13" y="42"/>
                  <a:pt x="13" y="41"/>
                  <a:pt x="12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8"/>
                  <a:pt x="11" y="38"/>
                  <a:pt x="11" y="38"/>
                </a:cubicBezTo>
                <a:cubicBezTo>
                  <a:pt x="12" y="38"/>
                  <a:pt x="13" y="39"/>
                  <a:pt x="13" y="39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8"/>
                  <a:pt x="17" y="38"/>
                  <a:pt x="17" y="38"/>
                </a:cubicBezTo>
                <a:cubicBezTo>
                  <a:pt x="15" y="40"/>
                  <a:pt x="15" y="40"/>
                  <a:pt x="15" y="40"/>
                </a:cubicBezTo>
                <a:cubicBezTo>
                  <a:pt x="16" y="40"/>
                  <a:pt x="16" y="41"/>
                  <a:pt x="17" y="41"/>
                </a:cubicBezTo>
                <a:cubicBezTo>
                  <a:pt x="17" y="46"/>
                  <a:pt x="17" y="46"/>
                  <a:pt x="17" y="46"/>
                </a:cubicBezTo>
                <a:close/>
                <a:moveTo>
                  <a:pt x="11" y="5"/>
                </a:move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5"/>
                  <a:pt x="14" y="5"/>
                </a:cubicBezTo>
                <a:cubicBezTo>
                  <a:pt x="13" y="2"/>
                  <a:pt x="13" y="2"/>
                  <a:pt x="13" y="2"/>
                </a:cubicBezTo>
                <a:cubicBezTo>
                  <a:pt x="14" y="2"/>
                  <a:pt x="15" y="1"/>
                  <a:pt x="17" y="1"/>
                </a:cubicBezTo>
                <a:cubicBezTo>
                  <a:pt x="17" y="6"/>
                  <a:pt x="17" y="6"/>
                  <a:pt x="17" y="6"/>
                </a:cubicBezTo>
                <a:cubicBezTo>
                  <a:pt x="16" y="7"/>
                  <a:pt x="16" y="7"/>
                  <a:pt x="15" y="7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4"/>
                  <a:pt x="17" y="14"/>
                  <a:pt x="17" y="14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8"/>
                  <a:pt x="12" y="9"/>
                  <a:pt x="11" y="9"/>
                </a:cubicBezTo>
                <a:cubicBezTo>
                  <a:pt x="11" y="5"/>
                  <a:pt x="11" y="5"/>
                  <a:pt x="11" y="5"/>
                </a:cubicBezTo>
                <a:close/>
                <a:moveTo>
                  <a:pt x="17" y="18"/>
                </a:moveTo>
                <a:cubicBezTo>
                  <a:pt x="17" y="21"/>
                  <a:pt x="17" y="21"/>
                  <a:pt x="17" y="21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5"/>
                  <a:pt x="11" y="15"/>
                  <a:pt x="11" y="15"/>
                </a:cubicBezTo>
                <a:cubicBezTo>
                  <a:pt x="17" y="18"/>
                  <a:pt x="17" y="18"/>
                  <a:pt x="17" y="18"/>
                </a:cubicBezTo>
                <a:close/>
                <a:moveTo>
                  <a:pt x="17" y="22"/>
                </a:moveTo>
                <a:cubicBezTo>
                  <a:pt x="17" y="25"/>
                  <a:pt x="17" y="25"/>
                  <a:pt x="17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2"/>
                  <a:pt x="11" y="22"/>
                  <a:pt x="11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17" y="26"/>
                </a:moveTo>
                <a:cubicBezTo>
                  <a:pt x="17" y="29"/>
                  <a:pt x="17" y="29"/>
                  <a:pt x="17" y="29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29"/>
                  <a:pt x="11" y="29"/>
                  <a:pt x="11" y="29"/>
                </a:cubicBezTo>
                <a:lnTo>
                  <a:pt x="17" y="26"/>
                </a:lnTo>
                <a:close/>
                <a:moveTo>
                  <a:pt x="11" y="42"/>
                </a:moveTo>
                <a:cubicBezTo>
                  <a:pt x="10" y="43"/>
                  <a:pt x="10" y="43"/>
                  <a:pt x="10" y="43"/>
                </a:cubicBezTo>
                <a:cubicBezTo>
                  <a:pt x="9" y="42"/>
                  <a:pt x="7" y="41"/>
                  <a:pt x="6" y="40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7"/>
                  <a:pt x="7" y="37"/>
                  <a:pt x="7" y="36"/>
                </a:cubicBezTo>
                <a:cubicBezTo>
                  <a:pt x="4" y="38"/>
                  <a:pt x="4" y="38"/>
                  <a:pt x="4" y="38"/>
                </a:cubicBezTo>
                <a:cubicBezTo>
                  <a:pt x="3" y="36"/>
                  <a:pt x="2" y="35"/>
                  <a:pt x="2" y="33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1"/>
                  <a:pt x="4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29"/>
                  <a:pt x="0" y="27"/>
                  <a:pt x="0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3"/>
                  <a:pt x="2" y="23"/>
                  <a:pt x="2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18"/>
                  <a:pt x="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4" y="17"/>
                  <a:pt x="4" y="16"/>
                  <a:pt x="4" y="15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2"/>
                  <a:pt x="3" y="11"/>
                  <a:pt x="4" y="9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0"/>
                  <a:pt x="8" y="10"/>
                  <a:pt x="8" y="9"/>
                </a:cubicBezTo>
                <a:cubicBezTo>
                  <a:pt x="6" y="7"/>
                  <a:pt x="6" y="7"/>
                  <a:pt x="6" y="7"/>
                </a:cubicBezTo>
                <a:cubicBezTo>
                  <a:pt x="7" y="6"/>
                  <a:pt x="9" y="5"/>
                  <a:pt x="10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11"/>
                  <a:pt x="9" y="12"/>
                  <a:pt x="8" y="13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8"/>
                  <a:pt x="11" y="18"/>
                  <a:pt x="11" y="18"/>
                </a:cubicBezTo>
                <a:cubicBezTo>
                  <a:pt x="7" y="15"/>
                  <a:pt x="7" y="15"/>
                  <a:pt x="7" y="15"/>
                </a:cubicBezTo>
                <a:cubicBezTo>
                  <a:pt x="6" y="17"/>
                  <a:pt x="5" y="20"/>
                  <a:pt x="5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5"/>
                  <a:pt x="11" y="25"/>
                  <a:pt x="11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7"/>
                  <a:pt x="6" y="30"/>
                  <a:pt x="7" y="32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32"/>
                  <a:pt x="11" y="32"/>
                  <a:pt x="11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9" y="35"/>
                  <a:pt x="10" y="36"/>
                  <a:pt x="11" y="38"/>
                </a:cubicBezTo>
                <a:lnTo>
                  <a:pt x="11" y="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1" name="Freeform 31"/>
          <p:cNvSpPr>
            <a:spLocks noEditPoints="1"/>
          </p:cNvSpPr>
          <p:nvPr/>
        </p:nvSpPr>
        <p:spPr bwMode="auto">
          <a:xfrm>
            <a:off x="12106776" y="2412511"/>
            <a:ext cx="434714" cy="428412"/>
          </a:xfrm>
          <a:custGeom>
            <a:avLst/>
            <a:gdLst>
              <a:gd name="T0" fmla="*/ 31 w 42"/>
              <a:gd name="T1" fmla="*/ 25 h 42"/>
              <a:gd name="T2" fmla="*/ 31 w 42"/>
              <a:gd name="T3" fmla="*/ 17 h 42"/>
              <a:gd name="T4" fmla="*/ 31 w 42"/>
              <a:gd name="T5" fmla="*/ 2 h 42"/>
              <a:gd name="T6" fmla="*/ 32 w 42"/>
              <a:gd name="T7" fmla="*/ 8 h 42"/>
              <a:gd name="T8" fmla="*/ 37 w 42"/>
              <a:gd name="T9" fmla="*/ 8 h 42"/>
              <a:gd name="T10" fmla="*/ 41 w 42"/>
              <a:gd name="T11" fmla="*/ 13 h 42"/>
              <a:gd name="T12" fmla="*/ 38 w 42"/>
              <a:gd name="T13" fmla="*/ 18 h 42"/>
              <a:gd name="T14" fmla="*/ 42 w 42"/>
              <a:gd name="T15" fmla="*/ 21 h 42"/>
              <a:gd name="T16" fmla="*/ 38 w 42"/>
              <a:gd name="T17" fmla="*/ 24 h 42"/>
              <a:gd name="T18" fmla="*/ 41 w 42"/>
              <a:gd name="T19" fmla="*/ 28 h 42"/>
              <a:gd name="T20" fmla="*/ 37 w 42"/>
              <a:gd name="T21" fmla="*/ 34 h 42"/>
              <a:gd name="T22" fmla="*/ 32 w 42"/>
              <a:gd name="T23" fmla="*/ 34 h 42"/>
              <a:gd name="T24" fmla="*/ 31 w 42"/>
              <a:gd name="T25" fmla="*/ 39 h 42"/>
              <a:gd name="T26" fmla="*/ 24 w 42"/>
              <a:gd name="T27" fmla="*/ 21 h 42"/>
              <a:gd name="T28" fmla="*/ 21 w 42"/>
              <a:gd name="T29" fmla="*/ 27 h 42"/>
              <a:gd name="T30" fmla="*/ 21 w 42"/>
              <a:gd name="T31" fmla="*/ 35 h 42"/>
              <a:gd name="T32" fmla="*/ 24 w 42"/>
              <a:gd name="T33" fmla="*/ 42 h 42"/>
              <a:gd name="T34" fmla="*/ 27 w 42"/>
              <a:gd name="T35" fmla="*/ 37 h 42"/>
              <a:gd name="T36" fmla="*/ 31 w 42"/>
              <a:gd name="T37" fmla="*/ 39 h 42"/>
              <a:gd name="T38" fmla="*/ 27 w 42"/>
              <a:gd name="T39" fmla="*/ 21 h 42"/>
              <a:gd name="T40" fmla="*/ 31 w 42"/>
              <a:gd name="T41" fmla="*/ 2 h 42"/>
              <a:gd name="T42" fmla="*/ 27 w 42"/>
              <a:gd name="T43" fmla="*/ 5 h 42"/>
              <a:gd name="T44" fmla="*/ 24 w 42"/>
              <a:gd name="T45" fmla="*/ 0 h 42"/>
              <a:gd name="T46" fmla="*/ 21 w 42"/>
              <a:gd name="T47" fmla="*/ 6 h 42"/>
              <a:gd name="T48" fmla="*/ 21 w 42"/>
              <a:gd name="T49" fmla="*/ 15 h 42"/>
              <a:gd name="T50" fmla="*/ 21 w 42"/>
              <a:gd name="T51" fmla="*/ 24 h 42"/>
              <a:gd name="T52" fmla="*/ 21 w 42"/>
              <a:gd name="T53" fmla="*/ 18 h 42"/>
              <a:gd name="T54" fmla="*/ 17 w 42"/>
              <a:gd name="T55" fmla="*/ 11 h 42"/>
              <a:gd name="T56" fmla="*/ 21 w 42"/>
              <a:gd name="T57" fmla="*/ 0 h 42"/>
              <a:gd name="T58" fmla="*/ 18 w 42"/>
              <a:gd name="T59" fmla="*/ 4 h 42"/>
              <a:gd name="T60" fmla="*/ 13 w 42"/>
              <a:gd name="T61" fmla="*/ 1 h 42"/>
              <a:gd name="T62" fmla="*/ 11 w 42"/>
              <a:gd name="T63" fmla="*/ 17 h 42"/>
              <a:gd name="T64" fmla="*/ 11 w 42"/>
              <a:gd name="T65" fmla="*/ 25 h 42"/>
              <a:gd name="T66" fmla="*/ 13 w 42"/>
              <a:gd name="T67" fmla="*/ 40 h 42"/>
              <a:gd name="T68" fmla="*/ 18 w 42"/>
              <a:gd name="T69" fmla="*/ 37 h 42"/>
              <a:gd name="T70" fmla="*/ 21 w 42"/>
              <a:gd name="T71" fmla="*/ 42 h 42"/>
              <a:gd name="T72" fmla="*/ 17 w 42"/>
              <a:gd name="T73" fmla="*/ 31 h 42"/>
              <a:gd name="T74" fmla="*/ 21 w 42"/>
              <a:gd name="T75" fmla="*/ 24 h 42"/>
              <a:gd name="T76" fmla="*/ 11 w 42"/>
              <a:gd name="T77" fmla="*/ 17 h 42"/>
              <a:gd name="T78" fmla="*/ 11 w 42"/>
              <a:gd name="T79" fmla="*/ 25 h 42"/>
              <a:gd name="T80" fmla="*/ 10 w 42"/>
              <a:gd name="T81" fmla="*/ 39 h 42"/>
              <a:gd name="T82" fmla="*/ 10 w 42"/>
              <a:gd name="T83" fmla="*/ 34 h 42"/>
              <a:gd name="T84" fmla="*/ 4 w 42"/>
              <a:gd name="T85" fmla="*/ 34 h 42"/>
              <a:gd name="T86" fmla="*/ 1 w 42"/>
              <a:gd name="T87" fmla="*/ 28 h 42"/>
              <a:gd name="T88" fmla="*/ 4 w 42"/>
              <a:gd name="T89" fmla="*/ 24 h 42"/>
              <a:gd name="T90" fmla="*/ 0 w 42"/>
              <a:gd name="T91" fmla="*/ 21 h 42"/>
              <a:gd name="T92" fmla="*/ 4 w 42"/>
              <a:gd name="T93" fmla="*/ 18 h 42"/>
              <a:gd name="T94" fmla="*/ 1 w 42"/>
              <a:gd name="T95" fmla="*/ 13 h 42"/>
              <a:gd name="T96" fmla="*/ 4 w 42"/>
              <a:gd name="T97" fmla="*/ 8 h 42"/>
              <a:gd name="T98" fmla="*/ 10 w 42"/>
              <a:gd name="T99" fmla="*/ 8 h 42"/>
              <a:gd name="T100" fmla="*/ 10 w 42"/>
              <a:gd name="T101" fmla="*/ 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" h="42">
                <a:moveTo>
                  <a:pt x="31" y="39"/>
                </a:moveTo>
                <a:cubicBezTo>
                  <a:pt x="31" y="25"/>
                  <a:pt x="31" y="25"/>
                  <a:pt x="31" y="25"/>
                </a:cubicBezTo>
                <a:cubicBezTo>
                  <a:pt x="33" y="25"/>
                  <a:pt x="35" y="23"/>
                  <a:pt x="35" y="21"/>
                </a:cubicBezTo>
                <a:cubicBezTo>
                  <a:pt x="35" y="18"/>
                  <a:pt x="33" y="17"/>
                  <a:pt x="31" y="17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3"/>
                  <a:pt x="33" y="4"/>
                  <a:pt x="34" y="4"/>
                </a:cubicBezTo>
                <a:cubicBezTo>
                  <a:pt x="32" y="8"/>
                  <a:pt x="32" y="8"/>
                  <a:pt x="32" y="8"/>
                </a:cubicBezTo>
                <a:cubicBezTo>
                  <a:pt x="33" y="8"/>
                  <a:pt x="33" y="9"/>
                  <a:pt x="34" y="10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9" y="9"/>
                  <a:pt x="39" y="10"/>
                </a:cubicBezTo>
                <a:cubicBezTo>
                  <a:pt x="40" y="11"/>
                  <a:pt x="40" y="12"/>
                  <a:pt x="41" y="13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6"/>
                  <a:pt x="38" y="17"/>
                  <a:pt x="38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9"/>
                  <a:pt x="42" y="20"/>
                  <a:pt x="42" y="21"/>
                </a:cubicBezTo>
                <a:cubicBezTo>
                  <a:pt x="42" y="22"/>
                  <a:pt x="42" y="23"/>
                  <a:pt x="4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5"/>
                  <a:pt x="37" y="26"/>
                  <a:pt x="37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40" y="29"/>
                  <a:pt x="40" y="30"/>
                  <a:pt x="39" y="31"/>
                </a:cubicBezTo>
                <a:cubicBezTo>
                  <a:pt x="39" y="32"/>
                  <a:pt x="38" y="33"/>
                  <a:pt x="37" y="34"/>
                </a:cubicBezTo>
                <a:cubicBezTo>
                  <a:pt x="34" y="32"/>
                  <a:pt x="34" y="32"/>
                  <a:pt x="34" y="32"/>
                </a:cubicBezTo>
                <a:cubicBezTo>
                  <a:pt x="33" y="32"/>
                  <a:pt x="33" y="33"/>
                  <a:pt x="32" y="34"/>
                </a:cubicBezTo>
                <a:cubicBezTo>
                  <a:pt x="34" y="37"/>
                  <a:pt x="34" y="37"/>
                  <a:pt x="34" y="37"/>
                </a:cubicBezTo>
                <a:cubicBezTo>
                  <a:pt x="33" y="38"/>
                  <a:pt x="32" y="38"/>
                  <a:pt x="31" y="39"/>
                </a:cubicBezTo>
                <a:close/>
                <a:moveTo>
                  <a:pt x="21" y="18"/>
                </a:moveTo>
                <a:cubicBezTo>
                  <a:pt x="23" y="18"/>
                  <a:pt x="24" y="19"/>
                  <a:pt x="24" y="21"/>
                </a:cubicBezTo>
                <a:cubicBezTo>
                  <a:pt x="24" y="22"/>
                  <a:pt x="23" y="24"/>
                  <a:pt x="21" y="24"/>
                </a:cubicBezTo>
                <a:cubicBezTo>
                  <a:pt x="21" y="27"/>
                  <a:pt x="21" y="27"/>
                  <a:pt x="21" y="27"/>
                </a:cubicBezTo>
                <a:cubicBezTo>
                  <a:pt x="23" y="27"/>
                  <a:pt x="25" y="28"/>
                  <a:pt x="25" y="31"/>
                </a:cubicBezTo>
                <a:cubicBezTo>
                  <a:pt x="25" y="33"/>
                  <a:pt x="23" y="35"/>
                  <a:pt x="21" y="35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2"/>
                  <a:pt x="23" y="42"/>
                  <a:pt x="24" y="42"/>
                </a:cubicBezTo>
                <a:cubicBezTo>
                  <a:pt x="24" y="37"/>
                  <a:pt x="24" y="37"/>
                  <a:pt x="24" y="37"/>
                </a:cubicBezTo>
                <a:cubicBezTo>
                  <a:pt x="25" y="37"/>
                  <a:pt x="26" y="37"/>
                  <a:pt x="27" y="37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0"/>
                  <a:pt x="30" y="40"/>
                  <a:pt x="31" y="39"/>
                </a:cubicBezTo>
                <a:cubicBezTo>
                  <a:pt x="31" y="25"/>
                  <a:pt x="31" y="25"/>
                  <a:pt x="31" y="25"/>
                </a:cubicBezTo>
                <a:cubicBezTo>
                  <a:pt x="29" y="25"/>
                  <a:pt x="27" y="23"/>
                  <a:pt x="27" y="21"/>
                </a:cubicBezTo>
                <a:cubicBezTo>
                  <a:pt x="27" y="18"/>
                  <a:pt x="29" y="17"/>
                  <a:pt x="31" y="17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2"/>
                  <a:pt x="29" y="1"/>
                  <a:pt x="29" y="1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4"/>
                  <a:pt x="25" y="4"/>
                  <a:pt x="24" y="4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3" y="6"/>
                  <a:pt x="25" y="8"/>
                  <a:pt x="25" y="11"/>
                </a:cubicBezTo>
                <a:cubicBezTo>
                  <a:pt x="25" y="13"/>
                  <a:pt x="23" y="15"/>
                  <a:pt x="21" y="15"/>
                </a:cubicBezTo>
                <a:lnTo>
                  <a:pt x="21" y="18"/>
                </a:lnTo>
                <a:close/>
                <a:moveTo>
                  <a:pt x="21" y="24"/>
                </a:moveTo>
                <a:cubicBezTo>
                  <a:pt x="19" y="24"/>
                  <a:pt x="18" y="22"/>
                  <a:pt x="18" y="21"/>
                </a:cubicBezTo>
                <a:cubicBezTo>
                  <a:pt x="18" y="19"/>
                  <a:pt x="19" y="18"/>
                  <a:pt x="21" y="18"/>
                </a:cubicBezTo>
                <a:cubicBezTo>
                  <a:pt x="21" y="15"/>
                  <a:pt x="21" y="15"/>
                  <a:pt x="21" y="15"/>
                </a:cubicBezTo>
                <a:cubicBezTo>
                  <a:pt x="19" y="15"/>
                  <a:pt x="17" y="13"/>
                  <a:pt x="17" y="11"/>
                </a:cubicBezTo>
                <a:cubicBezTo>
                  <a:pt x="17" y="8"/>
                  <a:pt x="19" y="6"/>
                  <a:pt x="21" y="6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0"/>
                  <a:pt x="18" y="0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6" y="4"/>
                  <a:pt x="15" y="5"/>
                </a:cubicBezTo>
                <a:cubicBezTo>
                  <a:pt x="13" y="1"/>
                  <a:pt x="13" y="1"/>
                  <a:pt x="13" y="1"/>
                </a:cubicBezTo>
                <a:cubicBezTo>
                  <a:pt x="12" y="1"/>
                  <a:pt x="12" y="2"/>
                  <a:pt x="11" y="2"/>
                </a:cubicBezTo>
                <a:cubicBezTo>
                  <a:pt x="11" y="17"/>
                  <a:pt x="11" y="17"/>
                  <a:pt x="11" y="17"/>
                </a:cubicBezTo>
                <a:cubicBezTo>
                  <a:pt x="13" y="17"/>
                  <a:pt x="15" y="18"/>
                  <a:pt x="15" y="21"/>
                </a:cubicBezTo>
                <a:cubicBezTo>
                  <a:pt x="15" y="23"/>
                  <a:pt x="13" y="25"/>
                  <a:pt x="11" y="25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40"/>
                  <a:pt x="12" y="40"/>
                  <a:pt x="13" y="40"/>
                </a:cubicBezTo>
                <a:cubicBezTo>
                  <a:pt x="15" y="37"/>
                  <a:pt x="15" y="37"/>
                  <a:pt x="15" y="37"/>
                </a:cubicBezTo>
                <a:cubicBezTo>
                  <a:pt x="16" y="37"/>
                  <a:pt x="17" y="37"/>
                  <a:pt x="18" y="37"/>
                </a:cubicBezTo>
                <a:cubicBezTo>
                  <a:pt x="18" y="42"/>
                  <a:pt x="18" y="42"/>
                  <a:pt x="18" y="42"/>
                </a:cubicBezTo>
                <a:cubicBezTo>
                  <a:pt x="19" y="42"/>
                  <a:pt x="20" y="42"/>
                  <a:pt x="21" y="42"/>
                </a:cubicBezTo>
                <a:cubicBezTo>
                  <a:pt x="21" y="35"/>
                  <a:pt x="21" y="35"/>
                  <a:pt x="21" y="35"/>
                </a:cubicBezTo>
                <a:cubicBezTo>
                  <a:pt x="19" y="35"/>
                  <a:pt x="17" y="33"/>
                  <a:pt x="17" y="31"/>
                </a:cubicBezTo>
                <a:cubicBezTo>
                  <a:pt x="17" y="28"/>
                  <a:pt x="19" y="27"/>
                  <a:pt x="21" y="27"/>
                </a:cubicBezTo>
                <a:lnTo>
                  <a:pt x="21" y="24"/>
                </a:lnTo>
                <a:close/>
                <a:moveTo>
                  <a:pt x="11" y="2"/>
                </a:moveTo>
                <a:cubicBezTo>
                  <a:pt x="11" y="17"/>
                  <a:pt x="11" y="17"/>
                  <a:pt x="11" y="17"/>
                </a:cubicBezTo>
                <a:cubicBezTo>
                  <a:pt x="9" y="17"/>
                  <a:pt x="7" y="18"/>
                  <a:pt x="7" y="21"/>
                </a:cubicBezTo>
                <a:cubicBezTo>
                  <a:pt x="7" y="23"/>
                  <a:pt x="9" y="25"/>
                  <a:pt x="11" y="25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9" y="38"/>
                  <a:pt x="8" y="37"/>
                </a:cubicBezTo>
                <a:cubicBezTo>
                  <a:pt x="10" y="34"/>
                  <a:pt x="10" y="34"/>
                  <a:pt x="10" y="34"/>
                </a:cubicBezTo>
                <a:cubicBezTo>
                  <a:pt x="9" y="33"/>
                  <a:pt x="9" y="32"/>
                  <a:pt x="8" y="32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3"/>
                  <a:pt x="3" y="32"/>
                  <a:pt x="3" y="31"/>
                </a:cubicBezTo>
                <a:cubicBezTo>
                  <a:pt x="2" y="30"/>
                  <a:pt x="2" y="29"/>
                  <a:pt x="1" y="28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4" y="25"/>
                  <a:pt x="4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0" y="22"/>
                  <a:pt x="0" y="21"/>
                </a:cubicBezTo>
                <a:cubicBezTo>
                  <a:pt x="0" y="20"/>
                  <a:pt x="0" y="19"/>
                  <a:pt x="0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7"/>
                  <a:pt x="5" y="16"/>
                  <a:pt x="5" y="15"/>
                </a:cubicBezTo>
                <a:cubicBezTo>
                  <a:pt x="1" y="13"/>
                  <a:pt x="1" y="13"/>
                  <a:pt x="1" y="13"/>
                </a:cubicBezTo>
                <a:cubicBezTo>
                  <a:pt x="2" y="12"/>
                  <a:pt x="2" y="11"/>
                  <a:pt x="3" y="10"/>
                </a:cubicBezTo>
                <a:cubicBezTo>
                  <a:pt x="3" y="9"/>
                  <a:pt x="4" y="8"/>
                  <a:pt x="4" y="8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9"/>
                  <a:pt x="9" y="8"/>
                  <a:pt x="10" y="8"/>
                </a:cubicBezTo>
                <a:cubicBezTo>
                  <a:pt x="8" y="4"/>
                  <a:pt x="8" y="4"/>
                  <a:pt x="8" y="4"/>
                </a:cubicBezTo>
                <a:cubicBezTo>
                  <a:pt x="9" y="4"/>
                  <a:pt x="9" y="3"/>
                  <a:pt x="10" y="2"/>
                </a:cubicBezTo>
                <a:lnTo>
                  <a:pt x="11" y="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2" name="Freeform 32"/>
          <p:cNvSpPr>
            <a:spLocks noEditPoints="1"/>
          </p:cNvSpPr>
          <p:nvPr/>
        </p:nvSpPr>
        <p:spPr bwMode="auto">
          <a:xfrm>
            <a:off x="12673792" y="2236106"/>
            <a:ext cx="352808" cy="352808"/>
          </a:xfrm>
          <a:custGeom>
            <a:avLst/>
            <a:gdLst>
              <a:gd name="T0" fmla="*/ 17 w 34"/>
              <a:gd name="T1" fmla="*/ 34 h 34"/>
              <a:gd name="T2" fmla="*/ 17 w 34"/>
              <a:gd name="T3" fmla="*/ 27 h 34"/>
              <a:gd name="T4" fmla="*/ 18 w 34"/>
              <a:gd name="T5" fmla="*/ 27 h 34"/>
              <a:gd name="T6" fmla="*/ 18 w 34"/>
              <a:gd name="T7" fmla="*/ 27 h 34"/>
              <a:gd name="T8" fmla="*/ 22 w 34"/>
              <a:gd name="T9" fmla="*/ 25 h 34"/>
              <a:gd name="T10" fmla="*/ 25 w 34"/>
              <a:gd name="T11" fmla="*/ 23 h 34"/>
              <a:gd name="T12" fmla="*/ 26 w 34"/>
              <a:gd name="T13" fmla="*/ 19 h 34"/>
              <a:gd name="T14" fmla="*/ 26 w 34"/>
              <a:gd name="T15" fmla="*/ 19 h 34"/>
              <a:gd name="T16" fmla="*/ 27 w 34"/>
              <a:gd name="T17" fmla="*/ 19 h 34"/>
              <a:gd name="T18" fmla="*/ 27 w 34"/>
              <a:gd name="T19" fmla="*/ 19 h 34"/>
              <a:gd name="T20" fmla="*/ 27 w 34"/>
              <a:gd name="T21" fmla="*/ 19 h 34"/>
              <a:gd name="T22" fmla="*/ 27 w 34"/>
              <a:gd name="T23" fmla="*/ 19 h 34"/>
              <a:gd name="T24" fmla="*/ 27 w 34"/>
              <a:gd name="T25" fmla="*/ 18 h 34"/>
              <a:gd name="T26" fmla="*/ 27 w 34"/>
              <a:gd name="T27" fmla="*/ 18 h 34"/>
              <a:gd name="T28" fmla="*/ 27 w 34"/>
              <a:gd name="T29" fmla="*/ 18 h 34"/>
              <a:gd name="T30" fmla="*/ 27 w 34"/>
              <a:gd name="T31" fmla="*/ 18 h 34"/>
              <a:gd name="T32" fmla="*/ 27 w 34"/>
              <a:gd name="T33" fmla="*/ 18 h 34"/>
              <a:gd name="T34" fmla="*/ 27 w 34"/>
              <a:gd name="T35" fmla="*/ 17 h 34"/>
              <a:gd name="T36" fmla="*/ 27 w 34"/>
              <a:gd name="T37" fmla="*/ 17 h 34"/>
              <a:gd name="T38" fmla="*/ 27 w 34"/>
              <a:gd name="T39" fmla="*/ 17 h 34"/>
              <a:gd name="T40" fmla="*/ 27 w 34"/>
              <a:gd name="T41" fmla="*/ 17 h 34"/>
              <a:gd name="T42" fmla="*/ 26 w 34"/>
              <a:gd name="T43" fmla="*/ 14 h 34"/>
              <a:gd name="T44" fmla="*/ 23 w 34"/>
              <a:gd name="T45" fmla="*/ 9 h 34"/>
              <a:gd name="T46" fmla="*/ 20 w 34"/>
              <a:gd name="T47" fmla="*/ 8 h 34"/>
              <a:gd name="T48" fmla="*/ 19 w 34"/>
              <a:gd name="T49" fmla="*/ 8 h 34"/>
              <a:gd name="T50" fmla="*/ 18 w 34"/>
              <a:gd name="T51" fmla="*/ 7 h 34"/>
              <a:gd name="T52" fmla="*/ 17 w 34"/>
              <a:gd name="T53" fmla="*/ 7 h 34"/>
              <a:gd name="T54" fmla="*/ 25 w 34"/>
              <a:gd name="T55" fmla="*/ 2 h 34"/>
              <a:gd name="T56" fmla="*/ 34 w 34"/>
              <a:gd name="T57" fmla="*/ 17 h 34"/>
              <a:gd name="T58" fmla="*/ 12 w 34"/>
              <a:gd name="T59" fmla="*/ 30 h 34"/>
              <a:gd name="T60" fmla="*/ 3 w 34"/>
              <a:gd name="T61" fmla="*/ 20 h 34"/>
              <a:gd name="T62" fmla="*/ 8 w 34"/>
              <a:gd name="T63" fmla="*/ 7 h 34"/>
              <a:gd name="T64" fmla="*/ 17 w 34"/>
              <a:gd name="T65" fmla="*/ 7 h 34"/>
              <a:gd name="T66" fmla="*/ 16 w 34"/>
              <a:gd name="T67" fmla="*/ 7 h 34"/>
              <a:gd name="T68" fmla="*/ 16 w 34"/>
              <a:gd name="T69" fmla="*/ 7 h 34"/>
              <a:gd name="T70" fmla="*/ 16 w 34"/>
              <a:gd name="T71" fmla="*/ 7 h 34"/>
              <a:gd name="T72" fmla="*/ 11 w 34"/>
              <a:gd name="T73" fmla="*/ 9 h 34"/>
              <a:gd name="T74" fmla="*/ 9 w 34"/>
              <a:gd name="T75" fmla="*/ 11 h 34"/>
              <a:gd name="T76" fmla="*/ 7 w 34"/>
              <a:gd name="T77" fmla="*/ 15 h 34"/>
              <a:gd name="T78" fmla="*/ 7 w 34"/>
              <a:gd name="T79" fmla="*/ 15 h 34"/>
              <a:gd name="T80" fmla="*/ 7 w 34"/>
              <a:gd name="T81" fmla="*/ 15 h 34"/>
              <a:gd name="T82" fmla="*/ 7 w 34"/>
              <a:gd name="T83" fmla="*/ 15 h 34"/>
              <a:gd name="T84" fmla="*/ 7 w 34"/>
              <a:gd name="T85" fmla="*/ 15 h 34"/>
              <a:gd name="T86" fmla="*/ 7 w 34"/>
              <a:gd name="T87" fmla="*/ 16 h 34"/>
              <a:gd name="T88" fmla="*/ 7 w 34"/>
              <a:gd name="T89" fmla="*/ 16 h 34"/>
              <a:gd name="T90" fmla="*/ 7 w 34"/>
              <a:gd name="T91" fmla="*/ 16 h 34"/>
              <a:gd name="T92" fmla="*/ 7 w 34"/>
              <a:gd name="T93" fmla="*/ 16 h 34"/>
              <a:gd name="T94" fmla="*/ 7 w 34"/>
              <a:gd name="T95" fmla="*/ 16 h 34"/>
              <a:gd name="T96" fmla="*/ 7 w 34"/>
              <a:gd name="T97" fmla="*/ 17 h 34"/>
              <a:gd name="T98" fmla="*/ 7 w 34"/>
              <a:gd name="T99" fmla="*/ 17 h 34"/>
              <a:gd name="T100" fmla="*/ 7 w 34"/>
              <a:gd name="T101" fmla="*/ 17 h 34"/>
              <a:gd name="T102" fmla="*/ 7 w 34"/>
              <a:gd name="T103" fmla="*/ 17 h 34"/>
              <a:gd name="T104" fmla="*/ 7 w 34"/>
              <a:gd name="T105" fmla="*/ 18 h 34"/>
              <a:gd name="T106" fmla="*/ 8 w 34"/>
              <a:gd name="T107" fmla="*/ 22 h 34"/>
              <a:gd name="T108" fmla="*/ 12 w 34"/>
              <a:gd name="T109" fmla="*/ 25 h 34"/>
              <a:gd name="T110" fmla="*/ 14 w 34"/>
              <a:gd name="T111" fmla="*/ 26 h 34"/>
              <a:gd name="T112" fmla="*/ 15 w 34"/>
              <a:gd name="T113" fmla="*/ 27 h 34"/>
              <a:gd name="T114" fmla="*/ 16 w 34"/>
              <a:gd name="T115" fmla="*/ 27 h 34"/>
              <a:gd name="T116" fmla="*/ 17 w 34"/>
              <a:gd name="T1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" h="34">
                <a:moveTo>
                  <a:pt x="30" y="28"/>
                </a:moveTo>
                <a:cubicBezTo>
                  <a:pt x="27" y="26"/>
                  <a:pt x="27" y="26"/>
                  <a:pt x="27" y="26"/>
                </a:cubicBezTo>
                <a:cubicBezTo>
                  <a:pt x="27" y="27"/>
                  <a:pt x="26" y="27"/>
                  <a:pt x="26" y="28"/>
                </a:cubicBezTo>
                <a:cubicBezTo>
                  <a:pt x="28" y="30"/>
                  <a:pt x="28" y="30"/>
                  <a:pt x="28" y="30"/>
                </a:cubicBezTo>
                <a:cubicBezTo>
                  <a:pt x="27" y="31"/>
                  <a:pt x="26" y="31"/>
                  <a:pt x="25" y="32"/>
                </a:cubicBezTo>
                <a:cubicBezTo>
                  <a:pt x="25" y="32"/>
                  <a:pt x="24" y="33"/>
                  <a:pt x="23" y="33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0" y="30"/>
                  <a:pt x="19" y="31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18" y="34"/>
                  <a:pt x="17" y="34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20" y="26"/>
                  <a:pt x="21" y="26"/>
                  <a:pt x="22" y="25"/>
                </a:cubicBezTo>
                <a:cubicBezTo>
                  <a:pt x="22" y="25"/>
                  <a:pt x="22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4"/>
                  <a:pt x="24" y="24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1"/>
                  <a:pt x="26" y="20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5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3"/>
                  <a:pt x="25" y="12"/>
                </a:cubicBezTo>
                <a:cubicBezTo>
                  <a:pt x="25" y="12"/>
                  <a:pt x="25" y="12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4" y="10"/>
                  <a:pt x="23" y="10"/>
                  <a:pt x="23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8"/>
                  <a:pt x="21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9" y="0"/>
                  <a:pt x="19" y="0"/>
                </a:cubicBezTo>
                <a:cubicBezTo>
                  <a:pt x="19" y="3"/>
                  <a:pt x="19" y="3"/>
                  <a:pt x="19" y="3"/>
                </a:cubicBezTo>
                <a:cubicBezTo>
                  <a:pt x="20" y="4"/>
                  <a:pt x="21" y="4"/>
                  <a:pt x="22" y="4"/>
                </a:cubicBezTo>
                <a:cubicBezTo>
                  <a:pt x="23" y="1"/>
                  <a:pt x="23" y="1"/>
                  <a:pt x="23" y="1"/>
                </a:cubicBezTo>
                <a:cubicBezTo>
                  <a:pt x="24" y="1"/>
                  <a:pt x="25" y="2"/>
                  <a:pt x="25" y="2"/>
                </a:cubicBezTo>
                <a:cubicBezTo>
                  <a:pt x="26" y="3"/>
                  <a:pt x="27" y="3"/>
                  <a:pt x="28" y="4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7"/>
                  <a:pt x="27" y="8"/>
                  <a:pt x="27" y="8"/>
                </a:cubicBezTo>
                <a:cubicBezTo>
                  <a:pt x="30" y="6"/>
                  <a:pt x="30" y="6"/>
                  <a:pt x="30" y="6"/>
                </a:cubicBezTo>
                <a:cubicBezTo>
                  <a:pt x="31" y="7"/>
                  <a:pt x="31" y="8"/>
                  <a:pt x="32" y="8"/>
                </a:cubicBezTo>
                <a:cubicBezTo>
                  <a:pt x="32" y="9"/>
                  <a:pt x="33" y="10"/>
                  <a:pt x="33" y="11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3"/>
                  <a:pt x="30" y="14"/>
                  <a:pt x="31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5"/>
                  <a:pt x="34" y="16"/>
                  <a:pt x="34" y="17"/>
                </a:cubicBezTo>
                <a:cubicBezTo>
                  <a:pt x="34" y="18"/>
                  <a:pt x="34" y="19"/>
                  <a:pt x="3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0" y="20"/>
                  <a:pt x="30" y="21"/>
                  <a:pt x="30" y="22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4"/>
                  <a:pt x="32" y="25"/>
                  <a:pt x="32" y="26"/>
                </a:cubicBezTo>
                <a:cubicBezTo>
                  <a:pt x="31" y="26"/>
                  <a:pt x="31" y="27"/>
                  <a:pt x="30" y="28"/>
                </a:cubicBezTo>
                <a:close/>
                <a:moveTo>
                  <a:pt x="17" y="34"/>
                </a:moveTo>
                <a:cubicBezTo>
                  <a:pt x="16" y="34"/>
                  <a:pt x="15" y="34"/>
                  <a:pt x="14" y="34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0"/>
                  <a:pt x="13" y="30"/>
                  <a:pt x="12" y="30"/>
                </a:cubicBezTo>
                <a:cubicBezTo>
                  <a:pt x="11" y="33"/>
                  <a:pt x="11" y="33"/>
                  <a:pt x="11" y="33"/>
                </a:cubicBezTo>
                <a:cubicBezTo>
                  <a:pt x="10" y="33"/>
                  <a:pt x="9" y="32"/>
                  <a:pt x="8" y="32"/>
                </a:cubicBezTo>
                <a:cubicBezTo>
                  <a:pt x="8" y="31"/>
                  <a:pt x="7" y="31"/>
                  <a:pt x="6" y="30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7"/>
                  <a:pt x="7" y="27"/>
                  <a:pt x="6" y="26"/>
                </a:cubicBezTo>
                <a:cubicBezTo>
                  <a:pt x="4" y="28"/>
                  <a:pt x="4" y="28"/>
                  <a:pt x="4" y="28"/>
                </a:cubicBezTo>
                <a:cubicBezTo>
                  <a:pt x="3" y="27"/>
                  <a:pt x="3" y="26"/>
                  <a:pt x="2" y="26"/>
                </a:cubicBezTo>
                <a:cubicBezTo>
                  <a:pt x="2" y="25"/>
                  <a:pt x="1" y="24"/>
                  <a:pt x="1" y="23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1"/>
                  <a:pt x="4" y="20"/>
                  <a:pt x="3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0" y="18"/>
                  <a:pt x="0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4"/>
                  <a:pt x="4" y="13"/>
                  <a:pt x="4" y="12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0"/>
                  <a:pt x="2" y="9"/>
                  <a:pt x="2" y="8"/>
                </a:cubicBezTo>
                <a:cubicBezTo>
                  <a:pt x="3" y="8"/>
                  <a:pt x="3" y="7"/>
                  <a:pt x="4" y="6"/>
                </a:cubicBezTo>
                <a:cubicBezTo>
                  <a:pt x="6" y="8"/>
                  <a:pt x="6" y="8"/>
                  <a:pt x="6" y="8"/>
                </a:cubicBezTo>
                <a:cubicBezTo>
                  <a:pt x="7" y="8"/>
                  <a:pt x="7" y="7"/>
                  <a:pt x="8" y="7"/>
                </a:cubicBezTo>
                <a:cubicBezTo>
                  <a:pt x="6" y="4"/>
                  <a:pt x="6" y="4"/>
                  <a:pt x="6" y="4"/>
                </a:cubicBezTo>
                <a:cubicBezTo>
                  <a:pt x="7" y="3"/>
                  <a:pt x="8" y="3"/>
                  <a:pt x="8" y="2"/>
                </a:cubicBezTo>
                <a:cubicBezTo>
                  <a:pt x="9" y="2"/>
                  <a:pt x="10" y="1"/>
                  <a:pt x="11" y="1"/>
                </a:cubicBezTo>
                <a:cubicBezTo>
                  <a:pt x="12" y="4"/>
                  <a:pt x="12" y="4"/>
                  <a:pt x="12" y="4"/>
                </a:cubicBezTo>
                <a:cubicBezTo>
                  <a:pt x="13" y="4"/>
                  <a:pt x="14" y="4"/>
                  <a:pt x="14" y="3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3" y="8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10"/>
                  <a:pt x="10" y="10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ubicBezTo>
                  <a:pt x="8" y="13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9"/>
                  <a:pt x="7" y="19"/>
                  <a:pt x="8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1"/>
                  <a:pt x="8" y="22"/>
                </a:cubicBezTo>
                <a:cubicBezTo>
                  <a:pt x="9" y="22"/>
                  <a:pt x="9" y="22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10" y="24"/>
                  <a:pt x="10" y="24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3" y="26"/>
                  <a:pt x="13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lnTo>
                  <a:pt x="17" y="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3" name="Freeform 33"/>
          <p:cNvSpPr>
            <a:spLocks noEditPoints="1"/>
          </p:cNvSpPr>
          <p:nvPr/>
        </p:nvSpPr>
        <p:spPr bwMode="auto">
          <a:xfrm>
            <a:off x="13398313" y="2790520"/>
            <a:ext cx="359110" cy="359110"/>
          </a:xfrm>
          <a:custGeom>
            <a:avLst/>
            <a:gdLst>
              <a:gd name="T0" fmla="*/ 25 w 35"/>
              <a:gd name="T1" fmla="*/ 24 h 35"/>
              <a:gd name="T2" fmla="*/ 26 w 35"/>
              <a:gd name="T3" fmla="*/ 17 h 35"/>
              <a:gd name="T4" fmla="*/ 25 w 35"/>
              <a:gd name="T5" fmla="*/ 6 h 35"/>
              <a:gd name="T6" fmla="*/ 28 w 35"/>
              <a:gd name="T7" fmla="*/ 4 h 35"/>
              <a:gd name="T8" fmla="*/ 32 w 35"/>
              <a:gd name="T9" fmla="*/ 7 h 35"/>
              <a:gd name="T10" fmla="*/ 30 w 35"/>
              <a:gd name="T11" fmla="*/ 12 h 35"/>
              <a:gd name="T12" fmla="*/ 35 w 35"/>
              <a:gd name="T13" fmla="*/ 13 h 35"/>
              <a:gd name="T14" fmla="*/ 32 w 35"/>
              <a:gd name="T15" fmla="*/ 17 h 35"/>
              <a:gd name="T16" fmla="*/ 35 w 35"/>
              <a:gd name="T17" fmla="*/ 20 h 35"/>
              <a:gd name="T18" fmla="*/ 33 w 35"/>
              <a:gd name="T19" fmla="*/ 25 h 35"/>
              <a:gd name="T20" fmla="*/ 29 w 35"/>
              <a:gd name="T21" fmla="*/ 26 h 35"/>
              <a:gd name="T22" fmla="*/ 29 w 35"/>
              <a:gd name="T23" fmla="*/ 30 h 35"/>
              <a:gd name="T24" fmla="*/ 25 w 35"/>
              <a:gd name="T25" fmla="*/ 30 h 35"/>
              <a:gd name="T26" fmla="*/ 20 w 35"/>
              <a:gd name="T27" fmla="*/ 18 h 35"/>
              <a:gd name="T28" fmla="*/ 17 w 35"/>
              <a:gd name="T29" fmla="*/ 23 h 35"/>
              <a:gd name="T30" fmla="*/ 17 w 35"/>
              <a:gd name="T31" fmla="*/ 28 h 35"/>
              <a:gd name="T32" fmla="*/ 18 w 35"/>
              <a:gd name="T33" fmla="*/ 32 h 35"/>
              <a:gd name="T34" fmla="*/ 21 w 35"/>
              <a:gd name="T35" fmla="*/ 35 h 35"/>
              <a:gd name="T36" fmla="*/ 23 w 35"/>
              <a:gd name="T37" fmla="*/ 31 h 35"/>
              <a:gd name="T38" fmla="*/ 25 w 35"/>
              <a:gd name="T39" fmla="*/ 30 h 35"/>
              <a:gd name="T40" fmla="*/ 24 w 35"/>
              <a:gd name="T41" fmla="*/ 23 h 35"/>
              <a:gd name="T42" fmla="*/ 25 w 35"/>
              <a:gd name="T43" fmla="*/ 16 h 35"/>
              <a:gd name="T44" fmla="*/ 24 w 35"/>
              <a:gd name="T45" fmla="*/ 5 h 35"/>
              <a:gd name="T46" fmla="*/ 22 w 35"/>
              <a:gd name="T47" fmla="*/ 1 h 35"/>
              <a:gd name="T48" fmla="*/ 19 w 35"/>
              <a:gd name="T49" fmla="*/ 3 h 35"/>
              <a:gd name="T50" fmla="*/ 17 w 35"/>
              <a:gd name="T51" fmla="*/ 7 h 35"/>
              <a:gd name="T52" fmla="*/ 23 w 35"/>
              <a:gd name="T53" fmla="*/ 10 h 35"/>
              <a:gd name="T54" fmla="*/ 17 w 35"/>
              <a:gd name="T55" fmla="*/ 12 h 35"/>
              <a:gd name="T56" fmla="*/ 18 w 35"/>
              <a:gd name="T57" fmla="*/ 15 h 35"/>
              <a:gd name="T58" fmla="*/ 17 w 35"/>
              <a:gd name="T59" fmla="*/ 20 h 35"/>
              <a:gd name="T60" fmla="*/ 17 w 35"/>
              <a:gd name="T61" fmla="*/ 15 h 35"/>
              <a:gd name="T62" fmla="*/ 16 w 35"/>
              <a:gd name="T63" fmla="*/ 8 h 35"/>
              <a:gd name="T64" fmla="*/ 17 w 35"/>
              <a:gd name="T65" fmla="*/ 3 h 35"/>
              <a:gd name="T66" fmla="*/ 16 w 35"/>
              <a:gd name="T67" fmla="*/ 0 h 35"/>
              <a:gd name="T68" fmla="*/ 11 w 35"/>
              <a:gd name="T69" fmla="*/ 1 h 35"/>
              <a:gd name="T70" fmla="*/ 9 w 35"/>
              <a:gd name="T71" fmla="*/ 5 h 35"/>
              <a:gd name="T72" fmla="*/ 9 w 35"/>
              <a:gd name="T73" fmla="*/ 12 h 35"/>
              <a:gd name="T74" fmla="*/ 13 w 35"/>
              <a:gd name="T75" fmla="*/ 16 h 35"/>
              <a:gd name="T76" fmla="*/ 9 w 35"/>
              <a:gd name="T77" fmla="*/ 29 h 35"/>
              <a:gd name="T78" fmla="*/ 10 w 35"/>
              <a:gd name="T79" fmla="*/ 34 h 35"/>
              <a:gd name="T80" fmla="*/ 15 w 35"/>
              <a:gd name="T81" fmla="*/ 35 h 35"/>
              <a:gd name="T82" fmla="*/ 17 w 35"/>
              <a:gd name="T83" fmla="*/ 32 h 35"/>
              <a:gd name="T84" fmla="*/ 14 w 35"/>
              <a:gd name="T85" fmla="*/ 29 h 35"/>
              <a:gd name="T86" fmla="*/ 16 w 35"/>
              <a:gd name="T87" fmla="*/ 22 h 35"/>
              <a:gd name="T88" fmla="*/ 17 w 35"/>
              <a:gd name="T89" fmla="*/ 20 h 35"/>
              <a:gd name="T90" fmla="*/ 9 w 35"/>
              <a:gd name="T91" fmla="*/ 12 h 35"/>
              <a:gd name="T92" fmla="*/ 8 w 35"/>
              <a:gd name="T93" fmla="*/ 19 h 35"/>
              <a:gd name="T94" fmla="*/ 9 w 35"/>
              <a:gd name="T95" fmla="*/ 29 h 35"/>
              <a:gd name="T96" fmla="*/ 6 w 35"/>
              <a:gd name="T97" fmla="*/ 32 h 35"/>
              <a:gd name="T98" fmla="*/ 3 w 35"/>
              <a:gd name="T99" fmla="*/ 28 h 35"/>
              <a:gd name="T100" fmla="*/ 4 w 35"/>
              <a:gd name="T101" fmla="*/ 23 h 35"/>
              <a:gd name="T102" fmla="*/ 0 w 35"/>
              <a:gd name="T103" fmla="*/ 22 h 35"/>
              <a:gd name="T104" fmla="*/ 3 w 35"/>
              <a:gd name="T105" fmla="*/ 18 h 35"/>
              <a:gd name="T106" fmla="*/ 0 w 35"/>
              <a:gd name="T107" fmla="*/ 15 h 35"/>
              <a:gd name="T108" fmla="*/ 1 w 35"/>
              <a:gd name="T109" fmla="*/ 10 h 35"/>
              <a:gd name="T110" fmla="*/ 6 w 35"/>
              <a:gd name="T111" fmla="*/ 9 h 35"/>
              <a:gd name="T112" fmla="*/ 5 w 35"/>
              <a:gd name="T113" fmla="*/ 5 h 35"/>
              <a:gd name="T114" fmla="*/ 9 w 35"/>
              <a:gd name="T115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5" h="35">
                <a:moveTo>
                  <a:pt x="25" y="30"/>
                </a:moveTo>
                <a:cubicBezTo>
                  <a:pt x="25" y="24"/>
                  <a:pt x="25" y="24"/>
                  <a:pt x="25" y="24"/>
                </a:cubicBezTo>
                <a:cubicBezTo>
                  <a:pt x="27" y="24"/>
                  <a:pt x="28" y="23"/>
                  <a:pt x="29" y="21"/>
                </a:cubicBezTo>
                <a:cubicBezTo>
                  <a:pt x="29" y="19"/>
                  <a:pt x="28" y="17"/>
                  <a:pt x="26" y="17"/>
                </a:cubicBezTo>
                <a:cubicBezTo>
                  <a:pt x="26" y="16"/>
                  <a:pt x="26" y="16"/>
                  <a:pt x="25" y="16"/>
                </a:cubicBezTo>
                <a:cubicBezTo>
                  <a:pt x="25" y="6"/>
                  <a:pt x="25" y="6"/>
                  <a:pt x="25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9" y="4"/>
                  <a:pt x="30" y="5"/>
                  <a:pt x="30" y="5"/>
                </a:cubicBezTo>
                <a:cubicBezTo>
                  <a:pt x="31" y="6"/>
                  <a:pt x="31" y="7"/>
                  <a:pt x="32" y="7"/>
                </a:cubicBezTo>
                <a:cubicBezTo>
                  <a:pt x="29" y="10"/>
                  <a:pt x="29" y="10"/>
                  <a:pt x="29" y="10"/>
                </a:cubicBezTo>
                <a:cubicBezTo>
                  <a:pt x="30" y="10"/>
                  <a:pt x="30" y="11"/>
                  <a:pt x="30" y="12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2"/>
                  <a:pt x="34" y="13"/>
                  <a:pt x="35" y="13"/>
                </a:cubicBezTo>
                <a:cubicBezTo>
                  <a:pt x="35" y="14"/>
                  <a:pt x="35" y="15"/>
                  <a:pt x="35" y="16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8"/>
                  <a:pt x="32" y="18"/>
                  <a:pt x="32" y="19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2"/>
                  <a:pt x="34" y="23"/>
                </a:cubicBezTo>
                <a:cubicBezTo>
                  <a:pt x="34" y="23"/>
                  <a:pt x="34" y="24"/>
                  <a:pt x="33" y="25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5"/>
                  <a:pt x="29" y="25"/>
                  <a:pt x="29" y="26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9"/>
                  <a:pt x="30" y="30"/>
                  <a:pt x="29" y="30"/>
                </a:cubicBezTo>
                <a:cubicBezTo>
                  <a:pt x="29" y="31"/>
                  <a:pt x="28" y="32"/>
                  <a:pt x="27" y="32"/>
                </a:cubicBezTo>
                <a:lnTo>
                  <a:pt x="25" y="30"/>
                </a:lnTo>
                <a:close/>
                <a:moveTo>
                  <a:pt x="18" y="15"/>
                </a:moveTo>
                <a:cubicBezTo>
                  <a:pt x="19" y="16"/>
                  <a:pt x="20" y="17"/>
                  <a:pt x="20" y="18"/>
                </a:cubicBezTo>
                <a:cubicBezTo>
                  <a:pt x="19" y="19"/>
                  <a:pt x="18" y="20"/>
                  <a:pt x="17" y="20"/>
                </a:cubicBezTo>
                <a:cubicBezTo>
                  <a:pt x="17" y="23"/>
                  <a:pt x="17" y="23"/>
                  <a:pt x="17" y="23"/>
                </a:cubicBezTo>
                <a:cubicBezTo>
                  <a:pt x="18" y="24"/>
                  <a:pt x="19" y="25"/>
                  <a:pt x="18" y="27"/>
                </a:cubicBezTo>
                <a:cubicBezTo>
                  <a:pt x="18" y="27"/>
                  <a:pt x="18" y="28"/>
                  <a:pt x="17" y="28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8" y="32"/>
                  <a:pt x="18" y="32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2" y="35"/>
                  <a:pt x="23" y="34"/>
                  <a:pt x="24" y="34"/>
                </a:cubicBezTo>
                <a:cubicBezTo>
                  <a:pt x="23" y="31"/>
                  <a:pt x="23" y="31"/>
                  <a:pt x="23" y="31"/>
                </a:cubicBezTo>
                <a:cubicBezTo>
                  <a:pt x="24" y="30"/>
                  <a:pt x="24" y="30"/>
                  <a:pt x="25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3"/>
                  <a:pt x="24" y="23"/>
                </a:cubicBezTo>
                <a:cubicBezTo>
                  <a:pt x="22" y="23"/>
                  <a:pt x="21" y="21"/>
                  <a:pt x="22" y="19"/>
                </a:cubicBezTo>
                <a:cubicBezTo>
                  <a:pt x="22" y="17"/>
                  <a:pt x="24" y="16"/>
                  <a:pt x="25" y="1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5"/>
                  <a:pt x="24" y="5"/>
                  <a:pt x="24" y="5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1"/>
                  <a:pt x="23" y="1"/>
                  <a:pt x="22" y="1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3"/>
                  <a:pt x="19" y="3"/>
                  <a:pt x="19" y="3"/>
                </a:cubicBezTo>
                <a:cubicBezTo>
                  <a:pt x="18" y="3"/>
                  <a:pt x="18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6"/>
                  <a:pt x="19" y="6"/>
                  <a:pt x="21" y="6"/>
                </a:cubicBezTo>
                <a:cubicBezTo>
                  <a:pt x="23" y="7"/>
                  <a:pt x="24" y="9"/>
                  <a:pt x="23" y="10"/>
                </a:cubicBezTo>
                <a:cubicBezTo>
                  <a:pt x="23" y="12"/>
                  <a:pt x="21" y="13"/>
                  <a:pt x="19" y="13"/>
                </a:cubicBezTo>
                <a:cubicBezTo>
                  <a:pt x="18" y="13"/>
                  <a:pt x="18" y="12"/>
                  <a:pt x="17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8" y="15"/>
                  <a:pt x="18" y="15"/>
                </a:cubicBezTo>
                <a:close/>
                <a:moveTo>
                  <a:pt x="17" y="20"/>
                </a:moveTo>
                <a:cubicBezTo>
                  <a:pt x="17" y="20"/>
                  <a:pt x="17" y="20"/>
                  <a:pt x="17" y="20"/>
                </a:cubicBezTo>
                <a:cubicBezTo>
                  <a:pt x="15" y="19"/>
                  <a:pt x="15" y="18"/>
                  <a:pt x="15" y="17"/>
                </a:cubicBezTo>
                <a:cubicBezTo>
                  <a:pt x="15" y="16"/>
                  <a:pt x="16" y="15"/>
                  <a:pt x="17" y="15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6" y="10"/>
                  <a:pt x="16" y="8"/>
                </a:cubicBezTo>
                <a:cubicBezTo>
                  <a:pt x="16" y="8"/>
                  <a:pt x="17" y="7"/>
                  <a:pt x="17" y="7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0"/>
                  <a:pt x="13" y="0"/>
                </a:cubicBezTo>
                <a:cubicBezTo>
                  <a:pt x="12" y="0"/>
                  <a:pt x="11" y="1"/>
                  <a:pt x="11" y="1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5"/>
                  <a:pt x="10" y="5"/>
                  <a:pt x="9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10" y="12"/>
                  <a:pt x="10" y="12"/>
                </a:cubicBezTo>
                <a:cubicBezTo>
                  <a:pt x="12" y="12"/>
                  <a:pt x="13" y="14"/>
                  <a:pt x="13" y="16"/>
                </a:cubicBezTo>
                <a:cubicBezTo>
                  <a:pt x="12" y="18"/>
                  <a:pt x="11" y="19"/>
                  <a:pt x="9" y="1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30"/>
                  <a:pt x="10" y="30"/>
                  <a:pt x="11" y="30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2" y="35"/>
                </a:cubicBezTo>
                <a:cubicBezTo>
                  <a:pt x="13" y="35"/>
                  <a:pt x="14" y="35"/>
                  <a:pt x="15" y="35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7" y="32"/>
                  <a:pt x="17" y="32"/>
                </a:cubicBezTo>
                <a:cubicBezTo>
                  <a:pt x="17" y="28"/>
                  <a:pt x="17" y="28"/>
                  <a:pt x="17" y="28"/>
                </a:cubicBezTo>
                <a:cubicBezTo>
                  <a:pt x="16" y="29"/>
                  <a:pt x="15" y="29"/>
                  <a:pt x="14" y="29"/>
                </a:cubicBezTo>
                <a:cubicBezTo>
                  <a:pt x="12" y="29"/>
                  <a:pt x="11" y="27"/>
                  <a:pt x="11" y="25"/>
                </a:cubicBezTo>
                <a:cubicBezTo>
                  <a:pt x="12" y="23"/>
                  <a:pt x="14" y="22"/>
                  <a:pt x="16" y="22"/>
                </a:cubicBezTo>
                <a:cubicBezTo>
                  <a:pt x="16" y="22"/>
                  <a:pt x="17" y="23"/>
                  <a:pt x="17" y="23"/>
                </a:cubicBezTo>
                <a:lnTo>
                  <a:pt x="17" y="20"/>
                </a:lnTo>
                <a:close/>
                <a:moveTo>
                  <a:pt x="9" y="5"/>
                </a:moveTo>
                <a:cubicBezTo>
                  <a:pt x="9" y="12"/>
                  <a:pt x="9" y="12"/>
                  <a:pt x="9" y="12"/>
                </a:cubicBezTo>
                <a:cubicBezTo>
                  <a:pt x="8" y="12"/>
                  <a:pt x="6" y="13"/>
                  <a:pt x="6" y="14"/>
                </a:cubicBezTo>
                <a:cubicBezTo>
                  <a:pt x="5" y="16"/>
                  <a:pt x="6" y="18"/>
                  <a:pt x="8" y="19"/>
                </a:cubicBezTo>
                <a:cubicBezTo>
                  <a:pt x="8" y="19"/>
                  <a:pt x="9" y="19"/>
                  <a:pt x="9" y="1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1"/>
                  <a:pt x="5" y="30"/>
                  <a:pt x="4" y="30"/>
                </a:cubicBezTo>
                <a:cubicBezTo>
                  <a:pt x="4" y="29"/>
                  <a:pt x="3" y="28"/>
                  <a:pt x="3" y="28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4" y="24"/>
                  <a:pt x="4" y="23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3"/>
                  <a:pt x="0" y="23"/>
                  <a:pt x="0" y="22"/>
                </a:cubicBezTo>
                <a:cubicBezTo>
                  <a:pt x="0" y="21"/>
                  <a:pt x="0" y="20"/>
                  <a:pt x="0" y="19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3" y="17"/>
                  <a:pt x="3" y="16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3"/>
                  <a:pt x="0" y="12"/>
                </a:cubicBezTo>
                <a:cubicBezTo>
                  <a:pt x="0" y="12"/>
                  <a:pt x="1" y="11"/>
                  <a:pt x="1" y="10"/>
                </a:cubicBezTo>
                <a:cubicBezTo>
                  <a:pt x="4" y="11"/>
                  <a:pt x="4" y="11"/>
                  <a:pt x="4" y="11"/>
                </a:cubicBezTo>
                <a:cubicBezTo>
                  <a:pt x="5" y="10"/>
                  <a:pt x="5" y="10"/>
                  <a:pt x="6" y="9"/>
                </a:cubicBezTo>
                <a:cubicBezTo>
                  <a:pt x="3" y="7"/>
                  <a:pt x="3" y="7"/>
                  <a:pt x="3" y="7"/>
                </a:cubicBezTo>
                <a:cubicBezTo>
                  <a:pt x="4" y="6"/>
                  <a:pt x="4" y="5"/>
                  <a:pt x="5" y="5"/>
                </a:cubicBezTo>
                <a:cubicBezTo>
                  <a:pt x="6" y="4"/>
                  <a:pt x="6" y="3"/>
                  <a:pt x="7" y="3"/>
                </a:cubicBezTo>
                <a:lnTo>
                  <a:pt x="9" y="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4" name="Freeform 34"/>
          <p:cNvSpPr>
            <a:spLocks noEditPoints="1"/>
          </p:cNvSpPr>
          <p:nvPr/>
        </p:nvSpPr>
        <p:spPr bwMode="auto">
          <a:xfrm>
            <a:off x="13877128" y="5726408"/>
            <a:ext cx="365411" cy="359110"/>
          </a:xfrm>
          <a:custGeom>
            <a:avLst/>
            <a:gdLst>
              <a:gd name="T0" fmla="*/ 26 w 35"/>
              <a:gd name="T1" fmla="*/ 23 h 35"/>
              <a:gd name="T2" fmla="*/ 27 w 35"/>
              <a:gd name="T3" fmla="*/ 16 h 35"/>
              <a:gd name="T4" fmla="*/ 26 w 35"/>
              <a:gd name="T5" fmla="*/ 6 h 35"/>
              <a:gd name="T6" fmla="*/ 28 w 35"/>
              <a:gd name="T7" fmla="*/ 3 h 35"/>
              <a:gd name="T8" fmla="*/ 32 w 35"/>
              <a:gd name="T9" fmla="*/ 7 h 35"/>
              <a:gd name="T10" fmla="*/ 31 w 35"/>
              <a:gd name="T11" fmla="*/ 12 h 35"/>
              <a:gd name="T12" fmla="*/ 35 w 35"/>
              <a:gd name="T13" fmla="*/ 13 h 35"/>
              <a:gd name="T14" fmla="*/ 32 w 35"/>
              <a:gd name="T15" fmla="*/ 17 h 35"/>
              <a:gd name="T16" fmla="*/ 35 w 35"/>
              <a:gd name="T17" fmla="*/ 20 h 35"/>
              <a:gd name="T18" fmla="*/ 34 w 35"/>
              <a:gd name="T19" fmla="*/ 25 h 35"/>
              <a:gd name="T20" fmla="*/ 29 w 35"/>
              <a:gd name="T21" fmla="*/ 26 h 35"/>
              <a:gd name="T22" fmla="*/ 30 w 35"/>
              <a:gd name="T23" fmla="*/ 30 h 35"/>
              <a:gd name="T24" fmla="*/ 26 w 35"/>
              <a:gd name="T25" fmla="*/ 30 h 35"/>
              <a:gd name="T26" fmla="*/ 20 w 35"/>
              <a:gd name="T27" fmla="*/ 18 h 35"/>
              <a:gd name="T28" fmla="*/ 17 w 35"/>
              <a:gd name="T29" fmla="*/ 23 h 35"/>
              <a:gd name="T30" fmla="*/ 17 w 35"/>
              <a:gd name="T31" fmla="*/ 28 h 35"/>
              <a:gd name="T32" fmla="*/ 18 w 35"/>
              <a:gd name="T33" fmla="*/ 32 h 35"/>
              <a:gd name="T34" fmla="*/ 22 w 35"/>
              <a:gd name="T35" fmla="*/ 35 h 35"/>
              <a:gd name="T36" fmla="*/ 23 w 35"/>
              <a:gd name="T37" fmla="*/ 31 h 35"/>
              <a:gd name="T38" fmla="*/ 26 w 35"/>
              <a:gd name="T39" fmla="*/ 30 h 35"/>
              <a:gd name="T40" fmla="*/ 25 w 35"/>
              <a:gd name="T41" fmla="*/ 23 h 35"/>
              <a:gd name="T42" fmla="*/ 26 w 35"/>
              <a:gd name="T43" fmla="*/ 16 h 35"/>
              <a:gd name="T44" fmla="*/ 24 w 35"/>
              <a:gd name="T45" fmla="*/ 5 h 35"/>
              <a:gd name="T46" fmla="*/ 23 w 35"/>
              <a:gd name="T47" fmla="*/ 0 h 35"/>
              <a:gd name="T48" fmla="*/ 19 w 35"/>
              <a:gd name="T49" fmla="*/ 3 h 35"/>
              <a:gd name="T50" fmla="*/ 17 w 35"/>
              <a:gd name="T51" fmla="*/ 7 h 35"/>
              <a:gd name="T52" fmla="*/ 23 w 35"/>
              <a:gd name="T53" fmla="*/ 10 h 35"/>
              <a:gd name="T54" fmla="*/ 17 w 35"/>
              <a:gd name="T55" fmla="*/ 12 h 35"/>
              <a:gd name="T56" fmla="*/ 18 w 35"/>
              <a:gd name="T57" fmla="*/ 15 h 35"/>
              <a:gd name="T58" fmla="*/ 17 w 35"/>
              <a:gd name="T59" fmla="*/ 20 h 35"/>
              <a:gd name="T60" fmla="*/ 17 w 35"/>
              <a:gd name="T61" fmla="*/ 15 h 35"/>
              <a:gd name="T62" fmla="*/ 16 w 35"/>
              <a:gd name="T63" fmla="*/ 8 h 35"/>
              <a:gd name="T64" fmla="*/ 17 w 35"/>
              <a:gd name="T65" fmla="*/ 3 h 35"/>
              <a:gd name="T66" fmla="*/ 16 w 35"/>
              <a:gd name="T67" fmla="*/ 0 h 35"/>
              <a:gd name="T68" fmla="*/ 11 w 35"/>
              <a:gd name="T69" fmla="*/ 1 h 35"/>
              <a:gd name="T70" fmla="*/ 10 w 35"/>
              <a:gd name="T71" fmla="*/ 5 h 35"/>
              <a:gd name="T72" fmla="*/ 9 w 35"/>
              <a:gd name="T73" fmla="*/ 11 h 35"/>
              <a:gd name="T74" fmla="*/ 13 w 35"/>
              <a:gd name="T75" fmla="*/ 16 h 35"/>
              <a:gd name="T76" fmla="*/ 9 w 35"/>
              <a:gd name="T77" fmla="*/ 29 h 35"/>
              <a:gd name="T78" fmla="*/ 10 w 35"/>
              <a:gd name="T79" fmla="*/ 34 h 35"/>
              <a:gd name="T80" fmla="*/ 15 w 35"/>
              <a:gd name="T81" fmla="*/ 35 h 35"/>
              <a:gd name="T82" fmla="*/ 17 w 35"/>
              <a:gd name="T83" fmla="*/ 32 h 35"/>
              <a:gd name="T84" fmla="*/ 14 w 35"/>
              <a:gd name="T85" fmla="*/ 29 h 35"/>
              <a:gd name="T86" fmla="*/ 16 w 35"/>
              <a:gd name="T87" fmla="*/ 22 h 35"/>
              <a:gd name="T88" fmla="*/ 17 w 35"/>
              <a:gd name="T89" fmla="*/ 20 h 35"/>
              <a:gd name="T90" fmla="*/ 9 w 35"/>
              <a:gd name="T91" fmla="*/ 11 h 35"/>
              <a:gd name="T92" fmla="*/ 8 w 35"/>
              <a:gd name="T93" fmla="*/ 18 h 35"/>
              <a:gd name="T94" fmla="*/ 9 w 35"/>
              <a:gd name="T95" fmla="*/ 29 h 35"/>
              <a:gd name="T96" fmla="*/ 6 w 35"/>
              <a:gd name="T97" fmla="*/ 31 h 35"/>
              <a:gd name="T98" fmla="*/ 3 w 35"/>
              <a:gd name="T99" fmla="*/ 28 h 35"/>
              <a:gd name="T100" fmla="*/ 4 w 35"/>
              <a:gd name="T101" fmla="*/ 23 h 35"/>
              <a:gd name="T102" fmla="*/ 0 w 35"/>
              <a:gd name="T103" fmla="*/ 22 h 35"/>
              <a:gd name="T104" fmla="*/ 3 w 35"/>
              <a:gd name="T105" fmla="*/ 18 h 35"/>
              <a:gd name="T106" fmla="*/ 0 w 35"/>
              <a:gd name="T107" fmla="*/ 15 h 35"/>
              <a:gd name="T108" fmla="*/ 1 w 35"/>
              <a:gd name="T109" fmla="*/ 10 h 35"/>
              <a:gd name="T110" fmla="*/ 6 w 35"/>
              <a:gd name="T111" fmla="*/ 9 h 35"/>
              <a:gd name="T112" fmla="*/ 5 w 35"/>
              <a:gd name="T113" fmla="*/ 5 h 35"/>
              <a:gd name="T114" fmla="*/ 9 w 35"/>
              <a:gd name="T115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5" h="35">
                <a:moveTo>
                  <a:pt x="26" y="30"/>
                </a:moveTo>
                <a:cubicBezTo>
                  <a:pt x="26" y="23"/>
                  <a:pt x="26" y="23"/>
                  <a:pt x="26" y="23"/>
                </a:cubicBezTo>
                <a:cubicBezTo>
                  <a:pt x="27" y="23"/>
                  <a:pt x="28" y="22"/>
                  <a:pt x="29" y="21"/>
                </a:cubicBezTo>
                <a:cubicBezTo>
                  <a:pt x="29" y="19"/>
                  <a:pt x="28" y="17"/>
                  <a:pt x="27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9" y="4"/>
                  <a:pt x="30" y="5"/>
                  <a:pt x="30" y="5"/>
                </a:cubicBezTo>
                <a:cubicBezTo>
                  <a:pt x="31" y="6"/>
                  <a:pt x="32" y="7"/>
                  <a:pt x="32" y="7"/>
                </a:cubicBezTo>
                <a:cubicBezTo>
                  <a:pt x="29" y="10"/>
                  <a:pt x="29" y="10"/>
                  <a:pt x="29" y="10"/>
                </a:cubicBezTo>
                <a:cubicBezTo>
                  <a:pt x="30" y="10"/>
                  <a:pt x="30" y="11"/>
                  <a:pt x="31" y="12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2"/>
                  <a:pt x="35" y="12"/>
                  <a:pt x="35" y="13"/>
                </a:cubicBezTo>
                <a:cubicBezTo>
                  <a:pt x="35" y="14"/>
                  <a:pt x="35" y="15"/>
                  <a:pt x="35" y="16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8"/>
                  <a:pt x="32" y="19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2"/>
                  <a:pt x="34" y="23"/>
                </a:cubicBezTo>
                <a:cubicBezTo>
                  <a:pt x="34" y="23"/>
                  <a:pt x="34" y="24"/>
                  <a:pt x="34" y="25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5"/>
                  <a:pt x="29" y="25"/>
                  <a:pt x="29" y="26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9"/>
                  <a:pt x="30" y="30"/>
                  <a:pt x="30" y="30"/>
                </a:cubicBezTo>
                <a:cubicBezTo>
                  <a:pt x="29" y="31"/>
                  <a:pt x="28" y="32"/>
                  <a:pt x="28" y="32"/>
                </a:cubicBezTo>
                <a:lnTo>
                  <a:pt x="26" y="30"/>
                </a:lnTo>
                <a:close/>
                <a:moveTo>
                  <a:pt x="18" y="15"/>
                </a:moveTo>
                <a:cubicBezTo>
                  <a:pt x="19" y="16"/>
                  <a:pt x="20" y="17"/>
                  <a:pt x="20" y="18"/>
                </a:cubicBezTo>
                <a:cubicBezTo>
                  <a:pt x="19" y="19"/>
                  <a:pt x="18" y="20"/>
                  <a:pt x="17" y="20"/>
                </a:cubicBezTo>
                <a:cubicBezTo>
                  <a:pt x="17" y="23"/>
                  <a:pt x="17" y="23"/>
                  <a:pt x="17" y="23"/>
                </a:cubicBezTo>
                <a:cubicBezTo>
                  <a:pt x="18" y="24"/>
                  <a:pt x="19" y="25"/>
                  <a:pt x="18" y="27"/>
                </a:cubicBezTo>
                <a:cubicBezTo>
                  <a:pt x="18" y="27"/>
                  <a:pt x="18" y="28"/>
                  <a:pt x="17" y="28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1" y="35"/>
                  <a:pt x="22" y="35"/>
                </a:cubicBezTo>
                <a:cubicBezTo>
                  <a:pt x="22" y="35"/>
                  <a:pt x="23" y="34"/>
                  <a:pt x="24" y="34"/>
                </a:cubicBezTo>
                <a:cubicBezTo>
                  <a:pt x="23" y="31"/>
                  <a:pt x="23" y="31"/>
                  <a:pt x="23" y="31"/>
                </a:cubicBezTo>
                <a:cubicBezTo>
                  <a:pt x="24" y="30"/>
                  <a:pt x="25" y="30"/>
                  <a:pt x="25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3" y="23"/>
                  <a:pt x="22" y="21"/>
                  <a:pt x="22" y="19"/>
                </a:cubicBezTo>
                <a:cubicBezTo>
                  <a:pt x="23" y="17"/>
                  <a:pt x="24" y="16"/>
                  <a:pt x="26" y="16"/>
                </a:cubicBezTo>
                <a:cubicBezTo>
                  <a:pt x="26" y="6"/>
                  <a:pt x="26" y="6"/>
                  <a:pt x="26" y="6"/>
                </a:cubicBezTo>
                <a:cubicBezTo>
                  <a:pt x="25" y="5"/>
                  <a:pt x="25" y="5"/>
                  <a:pt x="24" y="5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1"/>
                  <a:pt x="23" y="1"/>
                  <a:pt x="23" y="0"/>
                </a:cubicBezTo>
                <a:cubicBezTo>
                  <a:pt x="22" y="0"/>
                  <a:pt x="21" y="0"/>
                  <a:pt x="20" y="0"/>
                </a:cubicBezTo>
                <a:cubicBezTo>
                  <a:pt x="19" y="3"/>
                  <a:pt x="19" y="3"/>
                  <a:pt x="19" y="3"/>
                </a:cubicBezTo>
                <a:cubicBezTo>
                  <a:pt x="18" y="3"/>
                  <a:pt x="18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6"/>
                  <a:pt x="20" y="6"/>
                  <a:pt x="21" y="6"/>
                </a:cubicBezTo>
                <a:cubicBezTo>
                  <a:pt x="23" y="6"/>
                  <a:pt x="24" y="8"/>
                  <a:pt x="23" y="10"/>
                </a:cubicBezTo>
                <a:cubicBezTo>
                  <a:pt x="23" y="12"/>
                  <a:pt x="21" y="13"/>
                  <a:pt x="19" y="13"/>
                </a:cubicBezTo>
                <a:cubicBezTo>
                  <a:pt x="18" y="13"/>
                  <a:pt x="18" y="12"/>
                  <a:pt x="17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7" y="20"/>
                </a:moveTo>
                <a:cubicBezTo>
                  <a:pt x="17" y="20"/>
                  <a:pt x="17" y="20"/>
                  <a:pt x="17" y="20"/>
                </a:cubicBezTo>
                <a:cubicBezTo>
                  <a:pt x="15" y="19"/>
                  <a:pt x="15" y="18"/>
                  <a:pt x="15" y="17"/>
                </a:cubicBezTo>
                <a:cubicBezTo>
                  <a:pt x="15" y="16"/>
                  <a:pt x="16" y="15"/>
                  <a:pt x="17" y="15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6" y="10"/>
                  <a:pt x="16" y="8"/>
                </a:cubicBezTo>
                <a:cubicBezTo>
                  <a:pt x="17" y="8"/>
                  <a:pt x="17" y="7"/>
                  <a:pt x="17" y="7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0"/>
                  <a:pt x="13" y="0"/>
                </a:cubicBezTo>
                <a:cubicBezTo>
                  <a:pt x="12" y="0"/>
                  <a:pt x="12" y="1"/>
                  <a:pt x="11" y="1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5"/>
                  <a:pt x="10" y="5"/>
                  <a:pt x="10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2" y="12"/>
                  <a:pt x="13" y="14"/>
                  <a:pt x="13" y="16"/>
                </a:cubicBezTo>
                <a:cubicBezTo>
                  <a:pt x="12" y="18"/>
                  <a:pt x="11" y="19"/>
                  <a:pt x="9" y="1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30"/>
                  <a:pt x="10" y="30"/>
                  <a:pt x="11" y="30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2" y="34"/>
                </a:cubicBezTo>
                <a:cubicBezTo>
                  <a:pt x="13" y="35"/>
                  <a:pt x="14" y="35"/>
                  <a:pt x="15" y="35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7" y="32"/>
                  <a:pt x="17" y="32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9"/>
                  <a:pt x="15" y="29"/>
                  <a:pt x="14" y="29"/>
                </a:cubicBezTo>
                <a:cubicBezTo>
                  <a:pt x="12" y="28"/>
                  <a:pt x="11" y="26"/>
                  <a:pt x="12" y="25"/>
                </a:cubicBezTo>
                <a:cubicBezTo>
                  <a:pt x="12" y="23"/>
                  <a:pt x="14" y="22"/>
                  <a:pt x="16" y="22"/>
                </a:cubicBezTo>
                <a:cubicBezTo>
                  <a:pt x="17" y="22"/>
                  <a:pt x="17" y="23"/>
                  <a:pt x="17" y="23"/>
                </a:cubicBezTo>
                <a:lnTo>
                  <a:pt x="17" y="20"/>
                </a:lnTo>
                <a:close/>
                <a:moveTo>
                  <a:pt x="9" y="5"/>
                </a:move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6" y="12"/>
                  <a:pt x="6" y="14"/>
                </a:cubicBezTo>
                <a:cubicBezTo>
                  <a:pt x="5" y="16"/>
                  <a:pt x="6" y="18"/>
                  <a:pt x="8" y="18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5" y="30"/>
                  <a:pt x="5" y="30"/>
                </a:cubicBezTo>
                <a:cubicBezTo>
                  <a:pt x="4" y="29"/>
                  <a:pt x="3" y="28"/>
                  <a:pt x="3" y="28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4"/>
                  <a:pt x="4" y="23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3"/>
                  <a:pt x="0" y="22"/>
                  <a:pt x="0" y="22"/>
                </a:cubicBezTo>
                <a:cubicBezTo>
                  <a:pt x="0" y="21"/>
                  <a:pt x="0" y="20"/>
                  <a:pt x="0" y="19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7"/>
                  <a:pt x="3" y="17"/>
                  <a:pt x="3" y="16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3"/>
                  <a:pt x="0" y="12"/>
                </a:cubicBezTo>
                <a:cubicBezTo>
                  <a:pt x="1" y="11"/>
                  <a:pt x="1" y="11"/>
                  <a:pt x="1" y="10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10"/>
                  <a:pt x="5" y="10"/>
                  <a:pt x="6" y="9"/>
                </a:cubicBezTo>
                <a:cubicBezTo>
                  <a:pt x="3" y="6"/>
                  <a:pt x="3" y="6"/>
                  <a:pt x="3" y="6"/>
                </a:cubicBezTo>
                <a:cubicBezTo>
                  <a:pt x="4" y="6"/>
                  <a:pt x="5" y="5"/>
                  <a:pt x="5" y="5"/>
                </a:cubicBezTo>
                <a:cubicBezTo>
                  <a:pt x="6" y="4"/>
                  <a:pt x="7" y="3"/>
                  <a:pt x="7" y="3"/>
                </a:cubicBezTo>
                <a:lnTo>
                  <a:pt x="9" y="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5" name="Freeform 35"/>
          <p:cNvSpPr>
            <a:spLocks noEditPoints="1"/>
          </p:cNvSpPr>
          <p:nvPr/>
        </p:nvSpPr>
        <p:spPr bwMode="auto">
          <a:xfrm>
            <a:off x="13820425" y="7263653"/>
            <a:ext cx="378010" cy="390613"/>
          </a:xfrm>
          <a:custGeom>
            <a:avLst/>
            <a:gdLst>
              <a:gd name="T0" fmla="*/ 28 w 37"/>
              <a:gd name="T1" fmla="*/ 26 h 38"/>
              <a:gd name="T2" fmla="*/ 28 w 37"/>
              <a:gd name="T3" fmla="*/ 18 h 38"/>
              <a:gd name="T4" fmla="*/ 31 w 37"/>
              <a:gd name="T5" fmla="*/ 11 h 38"/>
              <a:gd name="T6" fmla="*/ 31 w 37"/>
              <a:gd name="T7" fmla="*/ 8 h 38"/>
              <a:gd name="T8" fmla="*/ 34 w 37"/>
              <a:gd name="T9" fmla="*/ 14 h 38"/>
              <a:gd name="T10" fmla="*/ 35 w 37"/>
              <a:gd name="T11" fmla="*/ 20 h 38"/>
              <a:gd name="T12" fmla="*/ 36 w 37"/>
              <a:gd name="T13" fmla="*/ 27 h 38"/>
              <a:gd name="T14" fmla="*/ 29 w 37"/>
              <a:gd name="T15" fmla="*/ 35 h 38"/>
              <a:gd name="T16" fmla="*/ 24 w 37"/>
              <a:gd name="T17" fmla="*/ 37 h 38"/>
              <a:gd name="T18" fmla="*/ 26 w 37"/>
              <a:gd name="T19" fmla="*/ 31 h 38"/>
              <a:gd name="T20" fmla="*/ 26 w 37"/>
              <a:gd name="T21" fmla="*/ 4 h 38"/>
              <a:gd name="T22" fmla="*/ 24 w 37"/>
              <a:gd name="T23" fmla="*/ 12 h 38"/>
              <a:gd name="T24" fmla="*/ 28 w 37"/>
              <a:gd name="T25" fmla="*/ 13 h 38"/>
              <a:gd name="T26" fmla="*/ 28 w 37"/>
              <a:gd name="T27" fmla="*/ 18 h 38"/>
              <a:gd name="T28" fmla="*/ 28 w 37"/>
              <a:gd name="T29" fmla="*/ 24 h 38"/>
              <a:gd name="T30" fmla="*/ 24 w 37"/>
              <a:gd name="T31" fmla="*/ 37 h 38"/>
              <a:gd name="T32" fmla="*/ 24 w 37"/>
              <a:gd name="T33" fmla="*/ 37 h 38"/>
              <a:gd name="T34" fmla="*/ 22 w 37"/>
              <a:gd name="T35" fmla="*/ 5 h 38"/>
              <a:gd name="T36" fmla="*/ 22 w 37"/>
              <a:gd name="T37" fmla="*/ 11 h 38"/>
              <a:gd name="T38" fmla="*/ 23 w 37"/>
              <a:gd name="T39" fmla="*/ 18 h 38"/>
              <a:gd name="T40" fmla="*/ 24 w 37"/>
              <a:gd name="T41" fmla="*/ 21 h 38"/>
              <a:gd name="T42" fmla="*/ 24 w 37"/>
              <a:gd name="T43" fmla="*/ 27 h 38"/>
              <a:gd name="T44" fmla="*/ 22 w 37"/>
              <a:gd name="T45" fmla="*/ 36 h 38"/>
              <a:gd name="T46" fmla="*/ 18 w 37"/>
              <a:gd name="T47" fmla="*/ 22 h 38"/>
              <a:gd name="T48" fmla="*/ 20 w 37"/>
              <a:gd name="T49" fmla="*/ 3 h 38"/>
              <a:gd name="T50" fmla="*/ 19 w 37"/>
              <a:gd name="T51" fmla="*/ 15 h 38"/>
              <a:gd name="T52" fmla="*/ 22 w 37"/>
              <a:gd name="T53" fmla="*/ 16 h 38"/>
              <a:gd name="T54" fmla="*/ 22 w 37"/>
              <a:gd name="T55" fmla="*/ 24 h 38"/>
              <a:gd name="T56" fmla="*/ 22 w 37"/>
              <a:gd name="T57" fmla="*/ 33 h 38"/>
              <a:gd name="T58" fmla="*/ 15 w 37"/>
              <a:gd name="T59" fmla="*/ 35 h 38"/>
              <a:gd name="T60" fmla="*/ 17 w 37"/>
              <a:gd name="T61" fmla="*/ 24 h 38"/>
              <a:gd name="T62" fmla="*/ 15 w 37"/>
              <a:gd name="T63" fmla="*/ 22 h 38"/>
              <a:gd name="T64" fmla="*/ 15 w 37"/>
              <a:gd name="T65" fmla="*/ 11 h 38"/>
              <a:gd name="T66" fmla="*/ 15 w 37"/>
              <a:gd name="T67" fmla="*/ 3 h 38"/>
              <a:gd name="T68" fmla="*/ 18 w 37"/>
              <a:gd name="T69" fmla="*/ 16 h 38"/>
              <a:gd name="T70" fmla="*/ 14 w 37"/>
              <a:gd name="T71" fmla="*/ 37 h 38"/>
              <a:gd name="T72" fmla="*/ 13 w 37"/>
              <a:gd name="T73" fmla="*/ 1 h 38"/>
              <a:gd name="T74" fmla="*/ 13 w 37"/>
              <a:gd name="T75" fmla="*/ 1 h 38"/>
              <a:gd name="T76" fmla="*/ 15 w 37"/>
              <a:gd name="T77" fmla="*/ 11 h 38"/>
              <a:gd name="T78" fmla="*/ 14 w 37"/>
              <a:gd name="T79" fmla="*/ 21 h 38"/>
              <a:gd name="T80" fmla="*/ 14 w 37"/>
              <a:gd name="T81" fmla="*/ 18 h 38"/>
              <a:gd name="T82" fmla="*/ 15 w 37"/>
              <a:gd name="T83" fmla="*/ 27 h 38"/>
              <a:gd name="T84" fmla="*/ 10 w 37"/>
              <a:gd name="T85" fmla="*/ 36 h 38"/>
              <a:gd name="T86" fmla="*/ 10 w 37"/>
              <a:gd name="T87" fmla="*/ 31 h 38"/>
              <a:gd name="T88" fmla="*/ 13 w 37"/>
              <a:gd name="T89" fmla="*/ 37 h 38"/>
              <a:gd name="T90" fmla="*/ 13 w 37"/>
              <a:gd name="T91" fmla="*/ 1 h 38"/>
              <a:gd name="T92" fmla="*/ 10 w 37"/>
              <a:gd name="T93" fmla="*/ 7 h 38"/>
              <a:gd name="T94" fmla="*/ 9 w 37"/>
              <a:gd name="T95" fmla="*/ 15 h 38"/>
              <a:gd name="T96" fmla="*/ 9 w 37"/>
              <a:gd name="T97" fmla="*/ 20 h 38"/>
              <a:gd name="T98" fmla="*/ 9 w 37"/>
              <a:gd name="T99" fmla="*/ 26 h 38"/>
              <a:gd name="T100" fmla="*/ 5 w 37"/>
              <a:gd name="T101" fmla="*/ 32 h 38"/>
              <a:gd name="T102" fmla="*/ 3 w 37"/>
              <a:gd name="T103" fmla="*/ 26 h 38"/>
              <a:gd name="T104" fmla="*/ 2 w 37"/>
              <a:gd name="T105" fmla="*/ 19 h 38"/>
              <a:gd name="T106" fmla="*/ 3 w 37"/>
              <a:gd name="T107" fmla="*/ 13 h 38"/>
              <a:gd name="T108" fmla="*/ 5 w 37"/>
              <a:gd name="T109" fmla="*/ 6 h 38"/>
              <a:gd name="T110" fmla="*/ 9 w 37"/>
              <a:gd name="T111" fmla="*/ 13 h 38"/>
              <a:gd name="T112" fmla="*/ 9 w 37"/>
              <a:gd name="T113" fmla="*/ 20 h 38"/>
              <a:gd name="T114" fmla="*/ 6 w 37"/>
              <a:gd name="T115" fmla="*/ 2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" h="38">
                <a:moveTo>
                  <a:pt x="29" y="35"/>
                </a:moveTo>
                <a:cubicBezTo>
                  <a:pt x="28" y="34"/>
                  <a:pt x="28" y="34"/>
                  <a:pt x="28" y="34"/>
                </a:cubicBezTo>
                <a:cubicBezTo>
                  <a:pt x="28" y="30"/>
                  <a:pt x="28" y="30"/>
                  <a:pt x="28" y="30"/>
                </a:cubicBezTo>
                <a:cubicBezTo>
                  <a:pt x="29" y="30"/>
                  <a:pt x="30" y="28"/>
                  <a:pt x="31" y="27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24"/>
                  <a:pt x="28" y="24"/>
                  <a:pt x="28" y="24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3" y="22"/>
                  <a:pt x="33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8"/>
                  <a:pt x="28" y="18"/>
                  <a:pt x="28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6"/>
                  <a:pt x="32" y="14"/>
                  <a:pt x="31" y="13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31" y="11"/>
                  <a:pt x="31" y="11"/>
                  <a:pt x="31" y="11"/>
                </a:cubicBezTo>
                <a:cubicBezTo>
                  <a:pt x="30" y="10"/>
                  <a:pt x="29" y="9"/>
                  <a:pt x="28" y="8"/>
                </a:cubicBezTo>
                <a:cubicBezTo>
                  <a:pt x="28" y="5"/>
                  <a:pt x="28" y="5"/>
                  <a:pt x="28" y="5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1" y="5"/>
                  <a:pt x="32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8"/>
                  <a:pt x="31" y="9"/>
                  <a:pt x="32" y="9"/>
                </a:cubicBezTo>
                <a:cubicBezTo>
                  <a:pt x="33" y="8"/>
                  <a:pt x="33" y="8"/>
                  <a:pt x="33" y="8"/>
                </a:cubicBezTo>
                <a:cubicBezTo>
                  <a:pt x="34" y="9"/>
                  <a:pt x="35" y="10"/>
                  <a:pt x="36" y="12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4"/>
                  <a:pt x="34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5"/>
                  <a:pt x="37" y="17"/>
                  <a:pt x="37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9"/>
                  <a:pt x="35" y="20"/>
                  <a:pt x="35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2"/>
                  <a:pt x="37" y="23"/>
                  <a:pt x="36" y="25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5"/>
                  <a:pt x="34" y="25"/>
                  <a:pt x="34" y="26"/>
                </a:cubicBezTo>
                <a:cubicBezTo>
                  <a:pt x="36" y="27"/>
                  <a:pt x="36" y="27"/>
                  <a:pt x="36" y="27"/>
                </a:cubicBezTo>
                <a:cubicBezTo>
                  <a:pt x="35" y="28"/>
                  <a:pt x="34" y="29"/>
                  <a:pt x="33" y="30"/>
                </a:cubicBezTo>
                <a:cubicBezTo>
                  <a:pt x="32" y="29"/>
                  <a:pt x="32" y="29"/>
                  <a:pt x="32" y="29"/>
                </a:cubicBezTo>
                <a:cubicBezTo>
                  <a:pt x="31" y="30"/>
                  <a:pt x="31" y="30"/>
                  <a:pt x="31" y="31"/>
                </a:cubicBezTo>
                <a:cubicBezTo>
                  <a:pt x="32" y="32"/>
                  <a:pt x="32" y="32"/>
                  <a:pt x="32" y="32"/>
                </a:cubicBezTo>
                <a:cubicBezTo>
                  <a:pt x="31" y="33"/>
                  <a:pt x="30" y="34"/>
                  <a:pt x="29" y="35"/>
                </a:cubicBezTo>
                <a:close/>
                <a:moveTo>
                  <a:pt x="28" y="34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6" y="34"/>
                  <a:pt x="26" y="34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7"/>
                  <a:pt x="25" y="37"/>
                  <a:pt x="24" y="37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3"/>
                  <a:pt x="25" y="33"/>
                  <a:pt x="25" y="32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1"/>
                  <a:pt x="26" y="31"/>
                  <a:pt x="26" y="31"/>
                </a:cubicBezTo>
                <a:cubicBezTo>
                  <a:pt x="27" y="31"/>
                  <a:pt x="27" y="31"/>
                  <a:pt x="28" y="30"/>
                </a:cubicBezTo>
                <a:cubicBezTo>
                  <a:pt x="28" y="34"/>
                  <a:pt x="28" y="34"/>
                  <a:pt x="28" y="34"/>
                </a:cubicBezTo>
                <a:close/>
                <a:moveTo>
                  <a:pt x="24" y="1"/>
                </a:moveTo>
                <a:cubicBezTo>
                  <a:pt x="25" y="2"/>
                  <a:pt x="26" y="2"/>
                  <a:pt x="27" y="2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5"/>
                  <a:pt x="27" y="5"/>
                  <a:pt x="27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8"/>
                  <a:pt x="28" y="8"/>
                  <a:pt x="28" y="8"/>
                </a:cubicBezTo>
                <a:cubicBezTo>
                  <a:pt x="27" y="8"/>
                  <a:pt x="27" y="7"/>
                  <a:pt x="26" y="7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6"/>
                  <a:pt x="24" y="6"/>
                  <a:pt x="24" y="6"/>
                </a:cubicBezTo>
                <a:cubicBezTo>
                  <a:pt x="24" y="1"/>
                  <a:pt x="24" y="1"/>
                  <a:pt x="24" y="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5"/>
                  <a:pt x="24" y="15"/>
                  <a:pt x="24" y="15"/>
                </a:cubicBezTo>
                <a:cubicBezTo>
                  <a:pt x="28" y="13"/>
                  <a:pt x="28" y="13"/>
                  <a:pt x="28" y="13"/>
                </a:cubicBezTo>
                <a:close/>
                <a:moveTo>
                  <a:pt x="28" y="18"/>
                </a:moveTo>
                <a:cubicBezTo>
                  <a:pt x="28" y="20"/>
                  <a:pt x="28" y="20"/>
                  <a:pt x="28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28" y="18"/>
                  <a:pt x="28" y="18"/>
                  <a:pt x="28" y="18"/>
                </a:cubicBezTo>
                <a:close/>
                <a:moveTo>
                  <a:pt x="28" y="24"/>
                </a:moveTo>
                <a:cubicBezTo>
                  <a:pt x="28" y="26"/>
                  <a:pt x="28" y="26"/>
                  <a:pt x="28" y="26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1"/>
                  <a:pt x="24" y="21"/>
                  <a:pt x="24" y="21"/>
                </a:cubicBezTo>
                <a:lnTo>
                  <a:pt x="28" y="24"/>
                </a:lnTo>
                <a:close/>
                <a:moveTo>
                  <a:pt x="24" y="37"/>
                </a:moveTo>
                <a:cubicBezTo>
                  <a:pt x="23" y="37"/>
                  <a:pt x="23" y="37"/>
                  <a:pt x="23" y="37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3" y="33"/>
                  <a:pt x="24" y="33"/>
                </a:cubicBezTo>
                <a:cubicBezTo>
                  <a:pt x="24" y="37"/>
                  <a:pt x="24" y="37"/>
                  <a:pt x="24" y="37"/>
                </a:cubicBezTo>
                <a:close/>
                <a:moveTo>
                  <a:pt x="22" y="3"/>
                </a:move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1"/>
                  <a:pt x="24" y="1"/>
                </a:cubicBezTo>
                <a:cubicBezTo>
                  <a:pt x="24" y="6"/>
                  <a:pt x="24" y="6"/>
                  <a:pt x="24" y="6"/>
                </a:cubicBezTo>
                <a:cubicBezTo>
                  <a:pt x="23" y="5"/>
                  <a:pt x="23" y="5"/>
                  <a:pt x="22" y="5"/>
                </a:cubicBezTo>
                <a:cubicBezTo>
                  <a:pt x="22" y="3"/>
                  <a:pt x="22" y="3"/>
                  <a:pt x="22" y="3"/>
                </a:cubicBezTo>
                <a:close/>
                <a:moveTo>
                  <a:pt x="24" y="8"/>
                </a:moveTo>
                <a:cubicBezTo>
                  <a:pt x="24" y="12"/>
                  <a:pt x="24" y="12"/>
                  <a:pt x="24" y="12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1"/>
                  <a:pt x="22" y="11"/>
                  <a:pt x="22" y="11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4" y="15"/>
                </a:moveTo>
                <a:cubicBezTo>
                  <a:pt x="24" y="17"/>
                  <a:pt x="24" y="17"/>
                  <a:pt x="24" y="17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3" y="20"/>
                  <a:pt x="2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3"/>
                  <a:pt x="24" y="23"/>
                  <a:pt x="24" y="23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16"/>
                  <a:pt x="22" y="16"/>
                  <a:pt x="22" y="16"/>
                </a:cubicBezTo>
                <a:cubicBezTo>
                  <a:pt x="24" y="15"/>
                  <a:pt x="24" y="15"/>
                  <a:pt x="24" y="15"/>
                </a:cubicBezTo>
                <a:close/>
                <a:moveTo>
                  <a:pt x="24" y="27"/>
                </a:moveTo>
                <a:cubicBezTo>
                  <a:pt x="24" y="30"/>
                  <a:pt x="24" y="30"/>
                  <a:pt x="24" y="30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4"/>
                  <a:pt x="22" y="24"/>
                  <a:pt x="22" y="24"/>
                </a:cubicBezTo>
                <a:lnTo>
                  <a:pt x="24" y="27"/>
                </a:lnTo>
                <a:close/>
                <a:moveTo>
                  <a:pt x="22" y="36"/>
                </a:moveTo>
                <a:cubicBezTo>
                  <a:pt x="22" y="35"/>
                  <a:pt x="22" y="35"/>
                  <a:pt x="22" y="35"/>
                </a:cubicBezTo>
                <a:cubicBezTo>
                  <a:pt x="21" y="36"/>
                  <a:pt x="21" y="36"/>
                  <a:pt x="20" y="36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8"/>
                  <a:pt x="19" y="38"/>
                  <a:pt x="18" y="38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1" y="21"/>
                  <a:pt x="21" y="19"/>
                </a:cubicBezTo>
                <a:cubicBezTo>
                  <a:pt x="21" y="18"/>
                  <a:pt x="20" y="16"/>
                  <a:pt x="18" y="16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0"/>
                  <a:pt x="20" y="1"/>
                </a:cubicBezTo>
                <a:cubicBezTo>
                  <a:pt x="20" y="3"/>
                  <a:pt x="20" y="3"/>
                  <a:pt x="20" y="3"/>
                </a:cubicBezTo>
                <a:cubicBezTo>
                  <a:pt x="21" y="3"/>
                  <a:pt x="21" y="3"/>
                  <a:pt x="22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5"/>
                  <a:pt x="22" y="5"/>
                  <a:pt x="22" y="5"/>
                </a:cubicBezTo>
                <a:cubicBezTo>
                  <a:pt x="21" y="5"/>
                  <a:pt x="20" y="5"/>
                  <a:pt x="19" y="5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20" y="15"/>
                  <a:pt x="20" y="15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1" y="22"/>
                  <a:pt x="21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19" y="24"/>
                  <a:pt x="19" y="2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1" y="34"/>
                  <a:pt x="22" y="33"/>
                </a:cubicBezTo>
                <a:lnTo>
                  <a:pt x="22" y="36"/>
                </a:lnTo>
                <a:close/>
                <a:moveTo>
                  <a:pt x="18" y="38"/>
                </a:moveTo>
                <a:cubicBezTo>
                  <a:pt x="18" y="38"/>
                  <a:pt x="17" y="38"/>
                  <a:pt x="16" y="38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5" y="36"/>
                  <a:pt x="15" y="35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3"/>
                  <a:pt x="15" y="33"/>
                  <a:pt x="15" y="33"/>
                </a:cubicBezTo>
                <a:cubicBezTo>
                  <a:pt x="16" y="34"/>
                  <a:pt x="16" y="34"/>
                  <a:pt x="17" y="3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1"/>
                  <a:pt x="15" y="11"/>
                  <a:pt x="15" y="11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5" y="5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6" y="3"/>
                  <a:pt x="16" y="3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8" y="0"/>
                  <a:pt x="18" y="0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6"/>
                  <a:pt x="15" y="18"/>
                  <a:pt x="15" y="19"/>
                </a:cubicBezTo>
                <a:cubicBezTo>
                  <a:pt x="15" y="21"/>
                  <a:pt x="17" y="22"/>
                  <a:pt x="18" y="22"/>
                </a:cubicBezTo>
                <a:lnTo>
                  <a:pt x="18" y="38"/>
                </a:lnTo>
                <a:close/>
                <a:moveTo>
                  <a:pt x="15" y="36"/>
                </a:move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3" y="37"/>
                  <a:pt x="13" y="37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3"/>
                  <a:pt x="14" y="33"/>
                  <a:pt x="15" y="33"/>
                </a:cubicBezTo>
                <a:cubicBezTo>
                  <a:pt x="15" y="36"/>
                  <a:pt x="15" y="36"/>
                  <a:pt x="15" y="36"/>
                </a:cubicBezTo>
                <a:close/>
                <a:moveTo>
                  <a:pt x="13" y="1"/>
                </a:moveTo>
                <a:cubicBezTo>
                  <a:pt x="13" y="1"/>
                  <a:pt x="14" y="1"/>
                  <a:pt x="14" y="1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5"/>
                  <a:pt x="15" y="5"/>
                  <a:pt x="15" y="5"/>
                </a:cubicBezTo>
                <a:cubicBezTo>
                  <a:pt x="14" y="5"/>
                  <a:pt x="13" y="5"/>
                  <a:pt x="13" y="6"/>
                </a:cubicBezTo>
                <a:cubicBezTo>
                  <a:pt x="13" y="1"/>
                  <a:pt x="13" y="1"/>
                  <a:pt x="13" y="1"/>
                </a:cubicBezTo>
                <a:close/>
                <a:moveTo>
                  <a:pt x="15" y="11"/>
                </a:moveTo>
                <a:cubicBezTo>
                  <a:pt x="15" y="15"/>
                  <a:pt x="15" y="15"/>
                  <a:pt x="15" y="15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5" y="11"/>
                  <a:pt x="15" y="11"/>
                  <a:pt x="15" y="11"/>
                </a:cubicBezTo>
                <a:close/>
                <a:moveTo>
                  <a:pt x="15" y="16"/>
                </a:moveTo>
                <a:cubicBezTo>
                  <a:pt x="15" y="22"/>
                  <a:pt x="15" y="22"/>
                  <a:pt x="15" y="22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0"/>
                  <a:pt x="14" y="20"/>
                  <a:pt x="14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5"/>
                  <a:pt x="13" y="15"/>
                  <a:pt x="13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5" y="24"/>
                </a:moveTo>
                <a:cubicBezTo>
                  <a:pt x="15" y="27"/>
                  <a:pt x="15" y="27"/>
                  <a:pt x="15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7"/>
                  <a:pt x="13" y="27"/>
                  <a:pt x="13" y="27"/>
                </a:cubicBezTo>
                <a:lnTo>
                  <a:pt x="15" y="24"/>
                </a:lnTo>
                <a:close/>
                <a:moveTo>
                  <a:pt x="13" y="37"/>
                </a:moveTo>
                <a:cubicBezTo>
                  <a:pt x="12" y="37"/>
                  <a:pt x="11" y="37"/>
                  <a:pt x="10" y="36"/>
                </a:cubicBezTo>
                <a:cubicBezTo>
                  <a:pt x="11" y="34"/>
                  <a:pt x="11" y="34"/>
                  <a:pt x="11" y="34"/>
                </a:cubicBezTo>
                <a:cubicBezTo>
                  <a:pt x="10" y="34"/>
                  <a:pt x="10" y="33"/>
                  <a:pt x="9" y="33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31"/>
                  <a:pt x="10" y="31"/>
                  <a:pt x="10" y="31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3"/>
                  <a:pt x="13" y="33"/>
                  <a:pt x="13" y="33"/>
                </a:cubicBezTo>
                <a:cubicBezTo>
                  <a:pt x="13" y="37"/>
                  <a:pt x="13" y="37"/>
                  <a:pt x="13" y="37"/>
                </a:cubicBezTo>
                <a:close/>
                <a:moveTo>
                  <a:pt x="9" y="5"/>
                </a:moveTo>
                <a:cubicBezTo>
                  <a:pt x="9" y="5"/>
                  <a:pt x="9" y="5"/>
                  <a:pt x="9" y="5"/>
                </a:cubicBezTo>
                <a:cubicBezTo>
                  <a:pt x="10" y="5"/>
                  <a:pt x="10" y="5"/>
                  <a:pt x="11" y="4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2"/>
                  <a:pt x="12" y="2"/>
                  <a:pt x="13" y="1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6"/>
                  <a:pt x="12" y="6"/>
                  <a:pt x="12" y="6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12"/>
                  <a:pt x="13" y="12"/>
                  <a:pt x="13" y="12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9" y="8"/>
                  <a:pt x="9" y="8"/>
                </a:cubicBezTo>
                <a:cubicBezTo>
                  <a:pt x="9" y="5"/>
                  <a:pt x="9" y="5"/>
                  <a:pt x="9" y="5"/>
                </a:cubicBezTo>
                <a:close/>
                <a:moveTo>
                  <a:pt x="13" y="15"/>
                </a:moveTo>
                <a:cubicBezTo>
                  <a:pt x="13" y="17"/>
                  <a:pt x="13" y="17"/>
                  <a:pt x="13" y="17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3"/>
                  <a:pt x="9" y="13"/>
                  <a:pt x="9" y="13"/>
                </a:cubicBezTo>
                <a:cubicBezTo>
                  <a:pt x="13" y="15"/>
                  <a:pt x="13" y="15"/>
                  <a:pt x="13" y="15"/>
                </a:cubicBezTo>
                <a:close/>
                <a:moveTo>
                  <a:pt x="13" y="18"/>
                </a:moveTo>
                <a:cubicBezTo>
                  <a:pt x="13" y="20"/>
                  <a:pt x="13" y="20"/>
                  <a:pt x="13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18"/>
                  <a:pt x="9" y="18"/>
                  <a:pt x="9" y="18"/>
                </a:cubicBezTo>
                <a:cubicBezTo>
                  <a:pt x="13" y="18"/>
                  <a:pt x="13" y="18"/>
                  <a:pt x="13" y="18"/>
                </a:cubicBezTo>
                <a:close/>
                <a:moveTo>
                  <a:pt x="13" y="21"/>
                </a:moveTo>
                <a:cubicBezTo>
                  <a:pt x="13" y="23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4"/>
                  <a:pt x="9" y="24"/>
                  <a:pt x="9" y="24"/>
                </a:cubicBezTo>
                <a:lnTo>
                  <a:pt x="13" y="21"/>
                </a:lnTo>
                <a:close/>
                <a:moveTo>
                  <a:pt x="9" y="34"/>
                </a:moveTo>
                <a:cubicBezTo>
                  <a:pt x="8" y="35"/>
                  <a:pt x="8" y="35"/>
                  <a:pt x="8" y="35"/>
                </a:cubicBezTo>
                <a:cubicBezTo>
                  <a:pt x="7" y="34"/>
                  <a:pt x="6" y="33"/>
                  <a:pt x="5" y="32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0"/>
                  <a:pt x="5" y="30"/>
                  <a:pt x="5" y="29"/>
                </a:cubicBezTo>
                <a:cubicBezTo>
                  <a:pt x="3" y="30"/>
                  <a:pt x="3" y="30"/>
                  <a:pt x="3" y="30"/>
                </a:cubicBezTo>
                <a:cubicBezTo>
                  <a:pt x="2" y="29"/>
                  <a:pt x="2" y="28"/>
                  <a:pt x="1" y="27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5"/>
                  <a:pt x="3" y="25"/>
                  <a:pt x="2" y="24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3"/>
                  <a:pt x="0" y="22"/>
                  <a:pt x="0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0"/>
                  <a:pt x="2" y="19"/>
                  <a:pt x="2" y="19"/>
                </a:cubicBezTo>
                <a:cubicBezTo>
                  <a:pt x="2" y="19"/>
                  <a:pt x="2" y="19"/>
                  <a:pt x="2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5"/>
                  <a:pt x="0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4"/>
                  <a:pt x="3" y="13"/>
                  <a:pt x="3" y="13"/>
                </a:cubicBezTo>
                <a:cubicBezTo>
                  <a:pt x="1" y="12"/>
                  <a:pt x="1" y="12"/>
                  <a:pt x="1" y="12"/>
                </a:cubicBezTo>
                <a:cubicBezTo>
                  <a:pt x="2" y="10"/>
                  <a:pt x="2" y="9"/>
                  <a:pt x="3" y="8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6" y="8"/>
                  <a:pt x="6" y="8"/>
                </a:cubicBezTo>
                <a:cubicBezTo>
                  <a:pt x="5" y="6"/>
                  <a:pt x="5" y="6"/>
                  <a:pt x="5" y="6"/>
                </a:cubicBezTo>
                <a:cubicBezTo>
                  <a:pt x="6" y="5"/>
                  <a:pt x="7" y="4"/>
                  <a:pt x="8" y="4"/>
                </a:cubicBezTo>
                <a:cubicBezTo>
                  <a:pt x="9" y="5"/>
                  <a:pt x="9" y="5"/>
                  <a:pt x="9" y="5"/>
                </a:cubicBezTo>
                <a:cubicBezTo>
                  <a:pt x="9" y="8"/>
                  <a:pt x="9" y="8"/>
                  <a:pt x="9" y="8"/>
                </a:cubicBezTo>
                <a:cubicBezTo>
                  <a:pt x="8" y="9"/>
                  <a:pt x="7" y="10"/>
                  <a:pt x="6" y="11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5"/>
                  <a:pt x="9" y="15"/>
                  <a:pt x="9" y="15"/>
                </a:cubicBezTo>
                <a:cubicBezTo>
                  <a:pt x="5" y="13"/>
                  <a:pt x="5" y="13"/>
                  <a:pt x="5" y="13"/>
                </a:cubicBezTo>
                <a:cubicBezTo>
                  <a:pt x="4" y="14"/>
                  <a:pt x="4" y="16"/>
                  <a:pt x="4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20"/>
                  <a:pt x="9" y="20"/>
                  <a:pt x="9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2"/>
                  <a:pt x="4" y="24"/>
                  <a:pt x="5" y="26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6"/>
                  <a:pt x="9" y="26"/>
                  <a:pt x="9" y="26"/>
                </a:cubicBezTo>
                <a:cubicBezTo>
                  <a:pt x="6" y="27"/>
                  <a:pt x="6" y="27"/>
                  <a:pt x="6" y="27"/>
                </a:cubicBezTo>
                <a:cubicBezTo>
                  <a:pt x="7" y="28"/>
                  <a:pt x="8" y="30"/>
                  <a:pt x="9" y="30"/>
                </a:cubicBezTo>
                <a:lnTo>
                  <a:pt x="9" y="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6" name="Freeform 36"/>
          <p:cNvSpPr>
            <a:spLocks noEditPoints="1"/>
          </p:cNvSpPr>
          <p:nvPr/>
        </p:nvSpPr>
        <p:spPr bwMode="auto">
          <a:xfrm>
            <a:off x="11842164" y="5436601"/>
            <a:ext cx="390612" cy="390613"/>
          </a:xfrm>
          <a:custGeom>
            <a:avLst/>
            <a:gdLst>
              <a:gd name="T0" fmla="*/ 30 w 38"/>
              <a:gd name="T1" fmla="*/ 35 h 38"/>
              <a:gd name="T2" fmla="*/ 26 w 38"/>
              <a:gd name="T3" fmla="*/ 32 h 38"/>
              <a:gd name="T4" fmla="*/ 26 w 38"/>
              <a:gd name="T5" fmla="*/ 37 h 38"/>
              <a:gd name="T6" fmla="*/ 23 w 38"/>
              <a:gd name="T7" fmla="*/ 33 h 38"/>
              <a:gd name="T8" fmla="*/ 21 w 38"/>
              <a:gd name="T9" fmla="*/ 38 h 38"/>
              <a:gd name="T10" fmla="*/ 19 w 38"/>
              <a:gd name="T11" fmla="*/ 28 h 38"/>
              <a:gd name="T12" fmla="*/ 19 w 38"/>
              <a:gd name="T13" fmla="*/ 10 h 38"/>
              <a:gd name="T14" fmla="*/ 21 w 38"/>
              <a:gd name="T15" fmla="*/ 0 h 38"/>
              <a:gd name="T16" fmla="*/ 23 w 38"/>
              <a:gd name="T17" fmla="*/ 5 h 38"/>
              <a:gd name="T18" fmla="*/ 26 w 38"/>
              <a:gd name="T19" fmla="*/ 1 h 38"/>
              <a:gd name="T20" fmla="*/ 26 w 38"/>
              <a:gd name="T21" fmla="*/ 6 h 38"/>
              <a:gd name="T22" fmla="*/ 30 w 38"/>
              <a:gd name="T23" fmla="*/ 3 h 38"/>
              <a:gd name="T24" fmla="*/ 33 w 38"/>
              <a:gd name="T25" fmla="*/ 5 h 38"/>
              <a:gd name="T26" fmla="*/ 31 w 38"/>
              <a:gd name="T27" fmla="*/ 10 h 38"/>
              <a:gd name="T28" fmla="*/ 36 w 38"/>
              <a:gd name="T29" fmla="*/ 9 h 38"/>
              <a:gd name="T30" fmla="*/ 33 w 38"/>
              <a:gd name="T31" fmla="*/ 13 h 38"/>
              <a:gd name="T32" fmla="*/ 38 w 38"/>
              <a:gd name="T33" fmla="*/ 14 h 38"/>
              <a:gd name="T34" fmla="*/ 38 w 38"/>
              <a:gd name="T35" fmla="*/ 17 h 38"/>
              <a:gd name="T36" fmla="*/ 34 w 38"/>
              <a:gd name="T37" fmla="*/ 19 h 38"/>
              <a:gd name="T38" fmla="*/ 38 w 38"/>
              <a:gd name="T39" fmla="*/ 21 h 38"/>
              <a:gd name="T40" fmla="*/ 38 w 38"/>
              <a:gd name="T41" fmla="*/ 24 h 38"/>
              <a:gd name="T42" fmla="*/ 33 w 38"/>
              <a:gd name="T43" fmla="*/ 25 h 38"/>
              <a:gd name="T44" fmla="*/ 36 w 38"/>
              <a:gd name="T45" fmla="*/ 29 h 38"/>
              <a:gd name="T46" fmla="*/ 31 w 38"/>
              <a:gd name="T47" fmla="*/ 28 h 38"/>
              <a:gd name="T48" fmla="*/ 33 w 38"/>
              <a:gd name="T49" fmla="*/ 33 h 38"/>
              <a:gd name="T50" fmla="*/ 19 w 38"/>
              <a:gd name="T51" fmla="*/ 38 h 38"/>
              <a:gd name="T52" fmla="*/ 17 w 38"/>
              <a:gd name="T53" fmla="*/ 34 h 38"/>
              <a:gd name="T54" fmla="*/ 14 w 38"/>
              <a:gd name="T55" fmla="*/ 38 h 38"/>
              <a:gd name="T56" fmla="*/ 11 w 38"/>
              <a:gd name="T57" fmla="*/ 36 h 38"/>
              <a:gd name="T58" fmla="*/ 11 w 38"/>
              <a:gd name="T59" fmla="*/ 31 h 38"/>
              <a:gd name="T60" fmla="*/ 7 w 38"/>
              <a:gd name="T61" fmla="*/ 34 h 38"/>
              <a:gd name="T62" fmla="*/ 9 w 38"/>
              <a:gd name="T63" fmla="*/ 29 h 38"/>
              <a:gd name="T64" fmla="*/ 4 w 38"/>
              <a:gd name="T65" fmla="*/ 30 h 38"/>
              <a:gd name="T66" fmla="*/ 2 w 38"/>
              <a:gd name="T67" fmla="*/ 27 h 38"/>
              <a:gd name="T68" fmla="*/ 5 w 38"/>
              <a:gd name="T69" fmla="*/ 23 h 38"/>
              <a:gd name="T70" fmla="*/ 0 w 38"/>
              <a:gd name="T71" fmla="*/ 22 h 38"/>
              <a:gd name="T72" fmla="*/ 5 w 38"/>
              <a:gd name="T73" fmla="*/ 20 h 38"/>
              <a:gd name="T74" fmla="*/ 5 w 38"/>
              <a:gd name="T75" fmla="*/ 18 h 38"/>
              <a:gd name="T76" fmla="*/ 0 w 38"/>
              <a:gd name="T77" fmla="*/ 16 h 38"/>
              <a:gd name="T78" fmla="*/ 5 w 38"/>
              <a:gd name="T79" fmla="*/ 15 h 38"/>
              <a:gd name="T80" fmla="*/ 2 w 38"/>
              <a:gd name="T81" fmla="*/ 11 h 38"/>
              <a:gd name="T82" fmla="*/ 4 w 38"/>
              <a:gd name="T83" fmla="*/ 8 h 38"/>
              <a:gd name="T84" fmla="*/ 9 w 38"/>
              <a:gd name="T85" fmla="*/ 9 h 38"/>
              <a:gd name="T86" fmla="*/ 7 w 38"/>
              <a:gd name="T87" fmla="*/ 4 h 38"/>
              <a:gd name="T88" fmla="*/ 11 w 38"/>
              <a:gd name="T89" fmla="*/ 7 h 38"/>
              <a:gd name="T90" fmla="*/ 11 w 38"/>
              <a:gd name="T91" fmla="*/ 2 h 38"/>
              <a:gd name="T92" fmla="*/ 14 w 38"/>
              <a:gd name="T93" fmla="*/ 0 h 38"/>
              <a:gd name="T94" fmla="*/ 17 w 38"/>
              <a:gd name="T95" fmla="*/ 5 h 38"/>
              <a:gd name="T96" fmla="*/ 19 w 38"/>
              <a:gd name="T97" fmla="*/ 0 h 38"/>
              <a:gd name="T98" fmla="*/ 10 w 38"/>
              <a:gd name="T99" fmla="*/ 19 h 38"/>
              <a:gd name="T100" fmla="*/ 19 w 38"/>
              <a:gd name="T101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8" h="38">
                <a:moveTo>
                  <a:pt x="32" y="34"/>
                </a:moveTo>
                <a:cubicBezTo>
                  <a:pt x="31" y="34"/>
                  <a:pt x="31" y="35"/>
                  <a:pt x="30" y="35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2"/>
                  <a:pt x="26" y="32"/>
                  <a:pt x="26" y="32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7"/>
                  <a:pt x="26" y="37"/>
                  <a:pt x="26" y="37"/>
                </a:cubicBezTo>
                <a:cubicBezTo>
                  <a:pt x="25" y="37"/>
                  <a:pt x="25" y="38"/>
                  <a:pt x="24" y="38"/>
                </a:cubicBezTo>
                <a:cubicBezTo>
                  <a:pt x="23" y="33"/>
                  <a:pt x="23" y="33"/>
                  <a:pt x="23" y="33"/>
                </a:cubicBezTo>
                <a:cubicBezTo>
                  <a:pt x="22" y="33"/>
                  <a:pt x="22" y="33"/>
                  <a:pt x="21" y="34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8"/>
                  <a:pt x="20" y="38"/>
                  <a:pt x="19" y="38"/>
                </a:cubicBezTo>
                <a:cubicBezTo>
                  <a:pt x="19" y="28"/>
                  <a:pt x="19" y="28"/>
                  <a:pt x="19" y="28"/>
                </a:cubicBezTo>
                <a:cubicBezTo>
                  <a:pt x="24" y="28"/>
                  <a:pt x="28" y="24"/>
                  <a:pt x="28" y="19"/>
                </a:cubicBezTo>
                <a:cubicBezTo>
                  <a:pt x="28" y="14"/>
                  <a:pt x="24" y="10"/>
                  <a:pt x="19" y="1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0"/>
                  <a:pt x="21" y="0"/>
                </a:cubicBezTo>
                <a:cubicBezTo>
                  <a:pt x="21" y="5"/>
                  <a:pt x="21" y="5"/>
                  <a:pt x="21" y="5"/>
                </a:cubicBezTo>
                <a:cubicBezTo>
                  <a:pt x="22" y="5"/>
                  <a:pt x="22" y="5"/>
                  <a:pt x="23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1"/>
                  <a:pt x="25" y="1"/>
                  <a:pt x="26" y="1"/>
                </a:cubicBezTo>
                <a:cubicBezTo>
                  <a:pt x="26" y="1"/>
                  <a:pt x="27" y="1"/>
                  <a:pt x="28" y="2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7" y="7"/>
                  <a:pt x="27" y="7"/>
                </a:cubicBezTo>
                <a:cubicBezTo>
                  <a:pt x="30" y="3"/>
                  <a:pt x="30" y="3"/>
                  <a:pt x="30" y="3"/>
                </a:cubicBezTo>
                <a:cubicBezTo>
                  <a:pt x="31" y="3"/>
                  <a:pt x="31" y="4"/>
                  <a:pt x="32" y="4"/>
                </a:cubicBezTo>
                <a:cubicBezTo>
                  <a:pt x="32" y="5"/>
                  <a:pt x="33" y="5"/>
                  <a:pt x="33" y="5"/>
                </a:cubicBezTo>
                <a:cubicBezTo>
                  <a:pt x="30" y="9"/>
                  <a:pt x="30" y="9"/>
                  <a:pt x="30" y="9"/>
                </a:cubicBezTo>
                <a:cubicBezTo>
                  <a:pt x="30" y="9"/>
                  <a:pt x="31" y="10"/>
                  <a:pt x="31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8"/>
                  <a:pt x="36" y="9"/>
                  <a:pt x="36" y="9"/>
                </a:cubicBezTo>
                <a:cubicBezTo>
                  <a:pt x="36" y="10"/>
                  <a:pt x="37" y="10"/>
                  <a:pt x="37" y="11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14"/>
                  <a:pt x="33" y="14"/>
                  <a:pt x="33" y="15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5"/>
                  <a:pt x="38" y="16"/>
                </a:cubicBezTo>
                <a:cubicBezTo>
                  <a:pt x="38" y="16"/>
                  <a:pt x="38" y="17"/>
                  <a:pt x="38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2"/>
                  <a:pt x="38" y="22"/>
                </a:cubicBezTo>
                <a:cubicBezTo>
                  <a:pt x="38" y="23"/>
                  <a:pt x="38" y="24"/>
                  <a:pt x="38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4"/>
                  <a:pt x="33" y="24"/>
                  <a:pt x="33" y="25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8"/>
                  <a:pt x="36" y="28"/>
                  <a:pt x="36" y="29"/>
                </a:cubicBezTo>
                <a:cubicBezTo>
                  <a:pt x="36" y="29"/>
                  <a:pt x="35" y="30"/>
                  <a:pt x="35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0" y="29"/>
                  <a:pt x="30" y="29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2" y="33"/>
                  <a:pt x="32" y="34"/>
                </a:cubicBezTo>
                <a:close/>
                <a:moveTo>
                  <a:pt x="19" y="38"/>
                </a:moveTo>
                <a:cubicBezTo>
                  <a:pt x="19" y="38"/>
                  <a:pt x="18" y="38"/>
                  <a:pt x="17" y="38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6" y="33"/>
                  <a:pt x="16" y="33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7"/>
                  <a:pt x="13" y="37"/>
                </a:cubicBezTo>
                <a:cubicBezTo>
                  <a:pt x="12" y="37"/>
                  <a:pt x="12" y="37"/>
                  <a:pt x="11" y="36"/>
                </a:cubicBezTo>
                <a:cubicBezTo>
                  <a:pt x="13" y="32"/>
                  <a:pt x="13" y="32"/>
                  <a:pt x="13" y="32"/>
                </a:cubicBezTo>
                <a:cubicBezTo>
                  <a:pt x="12" y="32"/>
                  <a:pt x="12" y="32"/>
                  <a:pt x="11" y="31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7" y="34"/>
                  <a:pt x="7" y="34"/>
                </a:cubicBezTo>
                <a:cubicBezTo>
                  <a:pt x="6" y="33"/>
                  <a:pt x="6" y="33"/>
                  <a:pt x="6" y="33"/>
                </a:cubicBezTo>
                <a:cubicBezTo>
                  <a:pt x="9" y="29"/>
                  <a:pt x="9" y="29"/>
                  <a:pt x="9" y="29"/>
                </a:cubicBezTo>
                <a:cubicBezTo>
                  <a:pt x="8" y="29"/>
                  <a:pt x="8" y="28"/>
                  <a:pt x="8" y="28"/>
                </a:cubicBezTo>
                <a:cubicBezTo>
                  <a:pt x="4" y="30"/>
                  <a:pt x="4" y="30"/>
                  <a:pt x="4" y="30"/>
                </a:cubicBezTo>
                <a:cubicBezTo>
                  <a:pt x="3" y="30"/>
                  <a:pt x="3" y="29"/>
                  <a:pt x="3" y="29"/>
                </a:cubicBezTo>
                <a:cubicBezTo>
                  <a:pt x="2" y="28"/>
                  <a:pt x="2" y="28"/>
                  <a:pt x="2" y="27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4"/>
                  <a:pt x="5" y="24"/>
                  <a:pt x="5" y="23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2"/>
                  <a:pt x="0" y="21"/>
                  <a:pt x="0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19"/>
                  <a:pt x="5" y="19"/>
                </a:cubicBezTo>
                <a:cubicBezTo>
                  <a:pt x="5" y="19"/>
                  <a:pt x="5" y="19"/>
                  <a:pt x="5" y="18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0" y="14"/>
                  <a:pt x="1" y="14"/>
                </a:cubicBezTo>
                <a:cubicBezTo>
                  <a:pt x="5" y="15"/>
                  <a:pt x="5" y="15"/>
                  <a:pt x="5" y="15"/>
                </a:cubicBezTo>
                <a:cubicBezTo>
                  <a:pt x="5" y="14"/>
                  <a:pt x="6" y="14"/>
                  <a:pt x="6" y="13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0"/>
                  <a:pt x="2" y="10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8" y="9"/>
                  <a:pt x="9" y="9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7" y="4"/>
                </a:cubicBezTo>
                <a:cubicBezTo>
                  <a:pt x="7" y="4"/>
                  <a:pt x="8" y="3"/>
                  <a:pt x="8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7"/>
                  <a:pt x="12" y="6"/>
                  <a:pt x="13" y="6"/>
                </a:cubicBezTo>
                <a:cubicBezTo>
                  <a:pt x="11" y="2"/>
                  <a:pt x="11" y="2"/>
                  <a:pt x="11" y="2"/>
                </a:cubicBezTo>
                <a:cubicBezTo>
                  <a:pt x="12" y="1"/>
                  <a:pt x="12" y="1"/>
                  <a:pt x="13" y="1"/>
                </a:cubicBezTo>
                <a:cubicBezTo>
                  <a:pt x="13" y="1"/>
                  <a:pt x="14" y="1"/>
                  <a:pt x="14" y="0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7" y="5"/>
                  <a:pt x="17" y="5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9" y="0"/>
                  <a:pt x="19" y="0"/>
                </a:cubicBezTo>
                <a:cubicBezTo>
                  <a:pt x="19" y="10"/>
                  <a:pt x="19" y="10"/>
                  <a:pt x="19" y="10"/>
                </a:cubicBezTo>
                <a:cubicBezTo>
                  <a:pt x="14" y="10"/>
                  <a:pt x="10" y="14"/>
                  <a:pt x="10" y="19"/>
                </a:cubicBezTo>
                <a:cubicBezTo>
                  <a:pt x="10" y="24"/>
                  <a:pt x="14" y="28"/>
                  <a:pt x="19" y="28"/>
                </a:cubicBezTo>
                <a:lnTo>
                  <a:pt x="19" y="3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000875" y="3284656"/>
            <a:ext cx="7094129" cy="933555"/>
            <a:chOff x="1000875" y="3284656"/>
            <a:chExt cx="7094129" cy="933555"/>
          </a:xfrm>
        </p:grpSpPr>
        <p:sp>
          <p:nvSpPr>
            <p:cNvPr id="59" name="Freeform: Shape 5"/>
            <p:cNvSpPr/>
            <p:nvPr/>
          </p:nvSpPr>
          <p:spPr>
            <a:xfrm>
              <a:off x="1000875" y="3392074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92376" y="3715509"/>
              <a:ext cx="6602628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492375" y="3284656"/>
              <a:ext cx="5533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Mettre en place une application web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1000875" y="4886106"/>
            <a:ext cx="7094129" cy="933555"/>
            <a:chOff x="1000875" y="4886106"/>
            <a:chExt cx="7094129" cy="933555"/>
          </a:xfrm>
        </p:grpSpPr>
        <p:grpSp>
          <p:nvGrpSpPr>
            <p:cNvPr id="4" name="Группа 3"/>
            <p:cNvGrpSpPr/>
            <p:nvPr/>
          </p:nvGrpSpPr>
          <p:grpSpPr>
            <a:xfrm>
              <a:off x="1000875" y="4993524"/>
              <a:ext cx="7094129" cy="826137"/>
              <a:chOff x="1000875" y="4993524"/>
              <a:chExt cx="7094129" cy="826137"/>
            </a:xfrm>
          </p:grpSpPr>
          <p:sp>
            <p:nvSpPr>
              <p:cNvPr id="62" name="Freeform: Shape 5"/>
              <p:cNvSpPr/>
              <p:nvPr/>
            </p:nvSpPr>
            <p:spPr>
              <a:xfrm>
                <a:off x="1000875" y="4993524"/>
                <a:ext cx="274940" cy="262217"/>
              </a:xfrm>
              <a:custGeom>
                <a:avLst/>
                <a:gdLst/>
                <a:ahLst/>
                <a:cxnLst/>
                <a:rect l="l" t="t" r="r" b="b"/>
                <a:pathLst>
                  <a:path w="212255" h="202432">
                    <a:moveTo>
                      <a:pt x="106128" y="0"/>
                    </a:moveTo>
                    <a:cubicBezTo>
                      <a:pt x="107600" y="66"/>
                      <a:pt x="108865" y="635"/>
                      <a:pt x="109922" y="1705"/>
                    </a:cubicBezTo>
                    <a:cubicBezTo>
                      <a:pt x="110980" y="2776"/>
                      <a:pt x="111799" y="3951"/>
                      <a:pt x="112378" y="5229"/>
                    </a:cubicBezTo>
                    <a:lnTo>
                      <a:pt x="141078" y="63267"/>
                    </a:lnTo>
                    <a:lnTo>
                      <a:pt x="205112" y="72579"/>
                    </a:lnTo>
                    <a:cubicBezTo>
                      <a:pt x="206749" y="72808"/>
                      <a:pt x="208322" y="73371"/>
                      <a:pt x="209832" y="74269"/>
                    </a:cubicBezTo>
                    <a:cubicBezTo>
                      <a:pt x="211341" y="75167"/>
                      <a:pt x="212149" y="76560"/>
                      <a:pt x="212255" y="78447"/>
                    </a:cubicBezTo>
                    <a:cubicBezTo>
                      <a:pt x="212221" y="79603"/>
                      <a:pt x="211875" y="80703"/>
                      <a:pt x="211219" y="81747"/>
                    </a:cubicBezTo>
                    <a:cubicBezTo>
                      <a:pt x="210562" y="82792"/>
                      <a:pt x="209802" y="83732"/>
                      <a:pt x="208939" y="84569"/>
                    </a:cubicBezTo>
                    <a:lnTo>
                      <a:pt x="162635" y="129725"/>
                    </a:lnTo>
                    <a:lnTo>
                      <a:pt x="173605" y="193503"/>
                    </a:lnTo>
                    <a:cubicBezTo>
                      <a:pt x="173666" y="193944"/>
                      <a:pt x="173704" y="194370"/>
                      <a:pt x="173717" y="194779"/>
                    </a:cubicBezTo>
                    <a:cubicBezTo>
                      <a:pt x="173730" y="195188"/>
                      <a:pt x="173736" y="195613"/>
                      <a:pt x="173733" y="196054"/>
                    </a:cubicBezTo>
                    <a:cubicBezTo>
                      <a:pt x="173746" y="197771"/>
                      <a:pt x="173337" y="199249"/>
                      <a:pt x="172505" y="200487"/>
                    </a:cubicBezTo>
                    <a:cubicBezTo>
                      <a:pt x="171673" y="201725"/>
                      <a:pt x="170339" y="202374"/>
                      <a:pt x="168503" y="202432"/>
                    </a:cubicBezTo>
                    <a:cubicBezTo>
                      <a:pt x="167605" y="202424"/>
                      <a:pt x="166723" y="202281"/>
                      <a:pt x="165856" y="202002"/>
                    </a:cubicBezTo>
                    <a:cubicBezTo>
                      <a:pt x="164990" y="201723"/>
                      <a:pt x="164171" y="201356"/>
                      <a:pt x="163401" y="200902"/>
                    </a:cubicBezTo>
                    <a:lnTo>
                      <a:pt x="106128" y="170798"/>
                    </a:lnTo>
                    <a:lnTo>
                      <a:pt x="48854" y="200902"/>
                    </a:lnTo>
                    <a:cubicBezTo>
                      <a:pt x="48028" y="201356"/>
                      <a:pt x="47193" y="201723"/>
                      <a:pt x="46351" y="202002"/>
                    </a:cubicBezTo>
                    <a:cubicBezTo>
                      <a:pt x="45509" y="202281"/>
                      <a:pt x="44642" y="202424"/>
                      <a:pt x="43752" y="202432"/>
                    </a:cubicBezTo>
                    <a:cubicBezTo>
                      <a:pt x="41910" y="202374"/>
                      <a:pt x="40555" y="201725"/>
                      <a:pt x="39686" y="200487"/>
                    </a:cubicBezTo>
                    <a:cubicBezTo>
                      <a:pt x="38817" y="199249"/>
                      <a:pt x="38387" y="197771"/>
                      <a:pt x="38395" y="196054"/>
                    </a:cubicBezTo>
                    <a:cubicBezTo>
                      <a:pt x="38397" y="195613"/>
                      <a:pt x="38424" y="195188"/>
                      <a:pt x="38474" y="194779"/>
                    </a:cubicBezTo>
                    <a:cubicBezTo>
                      <a:pt x="38525" y="194370"/>
                      <a:pt x="38583" y="193944"/>
                      <a:pt x="38650" y="193503"/>
                    </a:cubicBezTo>
                    <a:lnTo>
                      <a:pt x="49620" y="129725"/>
                    </a:lnTo>
                    <a:lnTo>
                      <a:pt x="3189" y="84569"/>
                    </a:lnTo>
                    <a:cubicBezTo>
                      <a:pt x="2386" y="83732"/>
                      <a:pt x="1664" y="82792"/>
                      <a:pt x="1020" y="81747"/>
                    </a:cubicBezTo>
                    <a:cubicBezTo>
                      <a:pt x="377" y="80703"/>
                      <a:pt x="37" y="79603"/>
                      <a:pt x="0" y="78447"/>
                    </a:cubicBezTo>
                    <a:cubicBezTo>
                      <a:pt x="98" y="76560"/>
                      <a:pt x="890" y="75167"/>
                      <a:pt x="2376" y="74269"/>
                    </a:cubicBezTo>
                    <a:cubicBezTo>
                      <a:pt x="3861" y="73371"/>
                      <a:pt x="5450" y="72808"/>
                      <a:pt x="7143" y="72579"/>
                    </a:cubicBezTo>
                    <a:lnTo>
                      <a:pt x="71177" y="63267"/>
                    </a:lnTo>
                    <a:lnTo>
                      <a:pt x="99877" y="5229"/>
                    </a:lnTo>
                    <a:cubicBezTo>
                      <a:pt x="100457" y="3951"/>
                      <a:pt x="101275" y="2776"/>
                      <a:pt x="102333" y="1705"/>
                    </a:cubicBezTo>
                    <a:cubicBezTo>
                      <a:pt x="103390" y="635"/>
                      <a:pt x="104655" y="66"/>
                      <a:pt x="1061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492376" y="5316959"/>
                <a:ext cx="6602628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>
                  <a:lnSpc>
                    <a:spcPct val="150000"/>
                  </a:lnSpc>
                </a:pPr>
                <a:endParaRPr lang="fr-FR" sz="2000" spc="-1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492375" y="4886106"/>
              <a:ext cx="553307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Faire le profilage de risque pour les investisseurs</a:t>
              </a: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1000875" y="6489337"/>
            <a:ext cx="7094129" cy="933555"/>
            <a:chOff x="1000875" y="6489337"/>
            <a:chExt cx="7094129" cy="933555"/>
          </a:xfrm>
        </p:grpSpPr>
        <p:sp>
          <p:nvSpPr>
            <p:cNvPr id="65" name="Freeform: Shape 5"/>
            <p:cNvSpPr/>
            <p:nvPr/>
          </p:nvSpPr>
          <p:spPr>
            <a:xfrm>
              <a:off x="1000875" y="6587934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92376" y="6920190"/>
              <a:ext cx="6602628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492376" y="6489337"/>
              <a:ext cx="632768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Faire les analyses émotionnelles faciales et vocales</a:t>
              </a: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1000875" y="8095340"/>
            <a:ext cx="6610159" cy="861774"/>
            <a:chOff x="1000875" y="8095340"/>
            <a:chExt cx="6610159" cy="861774"/>
          </a:xfrm>
        </p:grpSpPr>
        <p:sp>
          <p:nvSpPr>
            <p:cNvPr id="68" name="Freeform: Shape 5"/>
            <p:cNvSpPr/>
            <p:nvPr/>
          </p:nvSpPr>
          <p:spPr>
            <a:xfrm>
              <a:off x="1000875" y="8195248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492375" y="8095340"/>
              <a:ext cx="61186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Faciliter l’utilisation via le robot “FinAdvisor”</a:t>
              </a:r>
            </a:p>
          </p:txBody>
        </p:sp>
      </p:grpSp>
      <p:sp>
        <p:nvSpPr>
          <p:cNvPr id="47" name="TextBox 14">
            <a:extLst>
              <a:ext uri="{FF2B5EF4-FFF2-40B4-BE49-F238E27FC236}">
                <a16:creationId xmlns:a16="http://schemas.microsoft.com/office/drawing/2014/main" id="{907AF752-A032-4B52-8939-1DFF97230E9C}"/>
              </a:ext>
            </a:extLst>
          </p:cNvPr>
          <p:cNvSpPr txBox="1"/>
          <p:nvPr/>
        </p:nvSpPr>
        <p:spPr>
          <a:xfrm>
            <a:off x="13929334" y="177086"/>
            <a:ext cx="4169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dirty="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Conclusion</a:t>
            </a:r>
            <a:endParaRPr lang="fr-FR" sz="7000" dirty="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8" name="Полилиния 16">
            <a:extLst>
              <a:ext uri="{FF2B5EF4-FFF2-40B4-BE49-F238E27FC236}">
                <a16:creationId xmlns:a16="http://schemas.microsoft.com/office/drawing/2014/main" id="{CEDD32E2-4CC7-4D65-9100-17D6D15326D7}"/>
              </a:ext>
            </a:extLst>
          </p:cNvPr>
          <p:cNvSpPr/>
          <p:nvPr/>
        </p:nvSpPr>
        <p:spPr>
          <a:xfrm flipH="1">
            <a:off x="-380800" y="-5663487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57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46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9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1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63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3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4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96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7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9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1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3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5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7" dur="1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9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111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5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6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28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9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1" dur="1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3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13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1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2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6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1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2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3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164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5" dur="1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7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9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1" dur="1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3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5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 animBg="1"/>
          <p:bldP spid="83" grpId="0" animBg="1"/>
          <p:bldP spid="83" grpId="1" animBg="1"/>
          <p:bldP spid="84" grpId="0" animBg="1"/>
          <p:bldP spid="84" grpId="1" animBg="1"/>
          <p:bldP spid="85" grpId="0" animBg="1"/>
          <p:bldP spid="85" grpId="1" animBg="1"/>
          <p:bldP spid="86" grpId="0" animBg="1"/>
          <p:bldP spid="86" grpId="1" animBg="1"/>
          <p:bldP spid="87" grpId="0" animBg="1"/>
          <p:bldP spid="87" grpId="1" animBg="1"/>
          <p:bldP spid="88" grpId="0" animBg="1"/>
          <p:bldP spid="88" grpId="1" animBg="1"/>
          <p:bldP spid="89" grpId="0" animBg="1"/>
          <p:bldP spid="89" grpId="1" animBg="1"/>
          <p:bldP spid="90" grpId="0" animBg="1"/>
          <p:bldP spid="90" grpId="1" animBg="1"/>
          <p:bldP spid="91" grpId="0" animBg="1"/>
          <p:bldP spid="91" grpId="1" animBg="1"/>
          <p:bldP spid="92" grpId="0" animBg="1"/>
          <p:bldP spid="92" grpId="1" animBg="1"/>
          <p:bldP spid="93" grpId="0" animBg="1"/>
          <p:bldP spid="93" grpId="1" animBg="1"/>
          <p:bldP spid="94" grpId="0" animBg="1"/>
          <p:bldP spid="94" grpId="1" animBg="1"/>
          <p:bldP spid="95" grpId="0" animBg="1"/>
          <p:bldP spid="95" grpId="1" animBg="1"/>
          <p:bldP spid="96" grpId="0" animBg="1"/>
          <p:bldP spid="96" grpId="1" animBg="1"/>
          <p:bldP spid="97" grpId="0" animBg="1"/>
          <p:bldP spid="97" grpId="1" animBg="1"/>
          <p:bldP spid="98" grpId="0" animBg="1"/>
          <p:bldP spid="98" grpId="1" animBg="1"/>
          <p:bldP spid="99" grpId="0" animBg="1"/>
          <p:bldP spid="99" grpId="1" animBg="1"/>
          <p:bldP spid="100" grpId="0" animBg="1"/>
          <p:bldP spid="100" grpId="1" animBg="1"/>
          <p:bldP spid="101" grpId="0" animBg="1"/>
          <p:bldP spid="101" grpId="1" animBg="1"/>
          <p:bldP spid="102" grpId="0" animBg="1"/>
          <p:bldP spid="102" grpId="1" animBg="1"/>
          <p:bldP spid="103" grpId="0" animBg="1"/>
          <p:bldP spid="103" grpId="1" animBg="1"/>
          <p:bldP spid="104" grpId="0" animBg="1"/>
          <p:bldP spid="104" grpId="1" animBg="1"/>
          <p:bldP spid="105" grpId="0" animBg="1"/>
          <p:bldP spid="105" grpId="1" animBg="1"/>
          <p:bldP spid="106" grpId="0" animBg="1"/>
          <p:bldP spid="10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46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1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9" dur="1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1" dur="1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6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96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7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9" dur="1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1" dur="1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3" dur="1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5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7" dur="1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9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11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28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9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1" dur="1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3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13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1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2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3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164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5" dur="1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7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9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1" dur="1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3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5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 animBg="1"/>
          <p:bldP spid="83" grpId="0" animBg="1"/>
          <p:bldP spid="83" grpId="1" animBg="1"/>
          <p:bldP spid="84" grpId="0" animBg="1"/>
          <p:bldP spid="84" grpId="1" animBg="1"/>
          <p:bldP spid="85" grpId="0" animBg="1"/>
          <p:bldP spid="85" grpId="1" animBg="1"/>
          <p:bldP spid="86" grpId="0" animBg="1"/>
          <p:bldP spid="86" grpId="1" animBg="1"/>
          <p:bldP spid="87" grpId="0" animBg="1"/>
          <p:bldP spid="87" grpId="1" animBg="1"/>
          <p:bldP spid="88" grpId="0" animBg="1"/>
          <p:bldP spid="88" grpId="1" animBg="1"/>
          <p:bldP spid="89" grpId="0" animBg="1"/>
          <p:bldP spid="89" grpId="1" animBg="1"/>
          <p:bldP spid="90" grpId="0" animBg="1"/>
          <p:bldP spid="90" grpId="1" animBg="1"/>
          <p:bldP spid="91" grpId="0" animBg="1"/>
          <p:bldP spid="91" grpId="1" animBg="1"/>
          <p:bldP spid="92" grpId="0" animBg="1"/>
          <p:bldP spid="92" grpId="1" animBg="1"/>
          <p:bldP spid="93" grpId="0" animBg="1"/>
          <p:bldP spid="93" grpId="1" animBg="1"/>
          <p:bldP spid="94" grpId="0" animBg="1"/>
          <p:bldP spid="94" grpId="1" animBg="1"/>
          <p:bldP spid="95" grpId="0" animBg="1"/>
          <p:bldP spid="95" grpId="1" animBg="1"/>
          <p:bldP spid="96" grpId="0" animBg="1"/>
          <p:bldP spid="96" grpId="1" animBg="1"/>
          <p:bldP spid="97" grpId="0" animBg="1"/>
          <p:bldP spid="97" grpId="1" animBg="1"/>
          <p:bldP spid="98" grpId="0" animBg="1"/>
          <p:bldP spid="98" grpId="1" animBg="1"/>
          <p:bldP spid="99" grpId="0" animBg="1"/>
          <p:bldP spid="99" grpId="1" animBg="1"/>
          <p:bldP spid="100" grpId="0" animBg="1"/>
          <p:bldP spid="100" grpId="1" animBg="1"/>
          <p:bldP spid="101" grpId="0" animBg="1"/>
          <p:bldP spid="101" grpId="1" animBg="1"/>
          <p:bldP spid="102" grpId="0" animBg="1"/>
          <p:bldP spid="102" grpId="1" animBg="1"/>
          <p:bldP spid="103" grpId="0" animBg="1"/>
          <p:bldP spid="103" grpId="1" animBg="1"/>
          <p:bldP spid="104" grpId="0" animBg="1"/>
          <p:bldP spid="104" grpId="1" animBg="1"/>
          <p:bldP spid="105" grpId="0" animBg="1"/>
          <p:bldP spid="105" grpId="1" animBg="1"/>
          <p:bldP spid="106" grpId="0" animBg="1"/>
          <p:bldP spid="106" grpId="1" animBg="1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0"/>
          <p:cNvSpPr>
            <a:spLocks/>
          </p:cNvSpPr>
          <p:nvPr/>
        </p:nvSpPr>
        <p:spPr bwMode="auto">
          <a:xfrm>
            <a:off x="9659416" y="2702480"/>
            <a:ext cx="5456905" cy="7586109"/>
          </a:xfrm>
          <a:custGeom>
            <a:avLst/>
            <a:gdLst/>
            <a:ahLst/>
            <a:cxnLst>
              <a:cxn ang="0">
                <a:pos x="104" y="385"/>
              </a:cxn>
              <a:cxn ang="0">
                <a:pos x="112" y="230"/>
              </a:cxn>
              <a:cxn ang="0">
                <a:pos x="6" y="164"/>
              </a:cxn>
              <a:cxn ang="0">
                <a:pos x="121" y="191"/>
              </a:cxn>
              <a:cxn ang="0">
                <a:pos x="126" y="93"/>
              </a:cxn>
              <a:cxn ang="0">
                <a:pos x="76" y="29"/>
              </a:cxn>
              <a:cxn ang="0">
                <a:pos x="132" y="61"/>
              </a:cxn>
              <a:cxn ang="0">
                <a:pos x="174" y="5"/>
              </a:cxn>
              <a:cxn ang="0">
                <a:pos x="149" y="79"/>
              </a:cxn>
              <a:cxn ang="0">
                <a:pos x="171" y="196"/>
              </a:cxn>
              <a:cxn ang="0">
                <a:pos x="277" y="149"/>
              </a:cxn>
              <a:cxn ang="0">
                <a:pos x="177" y="228"/>
              </a:cxn>
              <a:cxn ang="0">
                <a:pos x="178" y="385"/>
              </a:cxn>
              <a:cxn ang="0">
                <a:pos x="104" y="385"/>
              </a:cxn>
            </a:cxnLst>
            <a:rect l="0" t="0" r="r" b="b"/>
            <a:pathLst>
              <a:path w="285" h="385">
                <a:moveTo>
                  <a:pt x="104" y="385"/>
                </a:moveTo>
                <a:cubicBezTo>
                  <a:pt x="104" y="385"/>
                  <a:pt x="139" y="260"/>
                  <a:pt x="112" y="230"/>
                </a:cubicBezTo>
                <a:cubicBezTo>
                  <a:pt x="64" y="179"/>
                  <a:pt x="0" y="166"/>
                  <a:pt x="6" y="164"/>
                </a:cubicBezTo>
                <a:cubicBezTo>
                  <a:pt x="44" y="154"/>
                  <a:pt x="105" y="205"/>
                  <a:pt x="121" y="191"/>
                </a:cubicBezTo>
                <a:cubicBezTo>
                  <a:pt x="134" y="180"/>
                  <a:pt x="136" y="117"/>
                  <a:pt x="126" y="93"/>
                </a:cubicBezTo>
                <a:cubicBezTo>
                  <a:pt x="107" y="46"/>
                  <a:pt x="60" y="29"/>
                  <a:pt x="76" y="29"/>
                </a:cubicBezTo>
                <a:cubicBezTo>
                  <a:pt x="98" y="29"/>
                  <a:pt x="128" y="66"/>
                  <a:pt x="132" y="61"/>
                </a:cubicBezTo>
                <a:cubicBezTo>
                  <a:pt x="137" y="57"/>
                  <a:pt x="164" y="0"/>
                  <a:pt x="174" y="5"/>
                </a:cubicBezTo>
                <a:cubicBezTo>
                  <a:pt x="177" y="7"/>
                  <a:pt x="149" y="36"/>
                  <a:pt x="149" y="79"/>
                </a:cubicBezTo>
                <a:cubicBezTo>
                  <a:pt x="149" y="121"/>
                  <a:pt x="154" y="206"/>
                  <a:pt x="171" y="196"/>
                </a:cubicBezTo>
                <a:cubicBezTo>
                  <a:pt x="200" y="178"/>
                  <a:pt x="257" y="147"/>
                  <a:pt x="277" y="149"/>
                </a:cubicBezTo>
                <a:cubicBezTo>
                  <a:pt x="285" y="150"/>
                  <a:pt x="196" y="185"/>
                  <a:pt x="177" y="228"/>
                </a:cubicBezTo>
                <a:cubicBezTo>
                  <a:pt x="161" y="264"/>
                  <a:pt x="170" y="373"/>
                  <a:pt x="178" y="385"/>
                </a:cubicBezTo>
                <a:lnTo>
                  <a:pt x="104" y="385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1" name="Freeform 78"/>
          <p:cNvSpPr>
            <a:spLocks/>
          </p:cNvSpPr>
          <p:nvPr/>
        </p:nvSpPr>
        <p:spPr bwMode="auto">
          <a:xfrm>
            <a:off x="10458238" y="5263191"/>
            <a:ext cx="809199" cy="789553"/>
          </a:xfrm>
          <a:custGeom>
            <a:avLst/>
            <a:gdLst/>
            <a:ahLst/>
            <a:cxnLst>
              <a:cxn ang="0">
                <a:pos x="22" y="35"/>
              </a:cxn>
              <a:cxn ang="0">
                <a:pos x="40" y="0"/>
              </a:cxn>
              <a:cxn ang="0">
                <a:pos x="40" y="17"/>
              </a:cxn>
              <a:cxn ang="0">
                <a:pos x="22" y="35"/>
              </a:cxn>
            </a:cxnLst>
            <a:rect l="0" t="0" r="r" b="b"/>
            <a:pathLst>
              <a:path w="42" h="40">
                <a:moveTo>
                  <a:pt x="22" y="35"/>
                </a:moveTo>
                <a:cubicBezTo>
                  <a:pt x="22" y="35"/>
                  <a:pt x="0" y="19"/>
                  <a:pt x="40" y="0"/>
                </a:cubicBezTo>
                <a:cubicBezTo>
                  <a:pt x="40" y="0"/>
                  <a:pt x="39" y="8"/>
                  <a:pt x="40" y="17"/>
                </a:cubicBezTo>
                <a:cubicBezTo>
                  <a:pt x="42" y="25"/>
                  <a:pt x="36" y="40"/>
                  <a:pt x="22" y="35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2" name="Freeform 79"/>
          <p:cNvSpPr>
            <a:spLocks/>
          </p:cNvSpPr>
          <p:nvPr/>
        </p:nvSpPr>
        <p:spPr bwMode="auto">
          <a:xfrm>
            <a:off x="10032893" y="4911096"/>
            <a:ext cx="736581" cy="832232"/>
          </a:xfrm>
          <a:custGeom>
            <a:avLst/>
            <a:gdLst/>
            <a:ahLst/>
            <a:cxnLst>
              <a:cxn ang="0">
                <a:pos x="11" y="36"/>
              </a:cxn>
              <a:cxn ang="0">
                <a:pos x="17" y="6"/>
              </a:cxn>
              <a:cxn ang="0">
                <a:pos x="28" y="0"/>
              </a:cxn>
              <a:cxn ang="0">
                <a:pos x="25" y="39"/>
              </a:cxn>
              <a:cxn ang="0">
                <a:pos x="11" y="36"/>
              </a:cxn>
            </a:cxnLst>
            <a:rect l="0" t="0" r="r" b="b"/>
            <a:pathLst>
              <a:path w="38" h="42">
                <a:moveTo>
                  <a:pt x="11" y="36"/>
                </a:moveTo>
                <a:cubicBezTo>
                  <a:pt x="11" y="36"/>
                  <a:pt x="0" y="21"/>
                  <a:pt x="17" y="6"/>
                </a:cubicBezTo>
                <a:cubicBezTo>
                  <a:pt x="21" y="3"/>
                  <a:pt x="28" y="0"/>
                  <a:pt x="28" y="0"/>
                </a:cubicBezTo>
                <a:cubicBezTo>
                  <a:pt x="28" y="0"/>
                  <a:pt x="38" y="31"/>
                  <a:pt x="25" y="39"/>
                </a:cubicBezTo>
                <a:cubicBezTo>
                  <a:pt x="20" y="42"/>
                  <a:pt x="14" y="41"/>
                  <a:pt x="11" y="36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3" name="Freeform 80"/>
          <p:cNvSpPr>
            <a:spLocks/>
          </p:cNvSpPr>
          <p:nvPr/>
        </p:nvSpPr>
        <p:spPr bwMode="auto">
          <a:xfrm>
            <a:off x="9306690" y="4793726"/>
            <a:ext cx="715833" cy="842904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9" y="15"/>
              </a:cxn>
              <a:cxn ang="0">
                <a:pos x="17" y="0"/>
              </a:cxn>
              <a:cxn ang="0">
                <a:pos x="24" y="11"/>
              </a:cxn>
              <a:cxn ang="0">
                <a:pos x="19" y="42"/>
              </a:cxn>
            </a:cxnLst>
            <a:rect l="0" t="0" r="r" b="b"/>
            <a:pathLst>
              <a:path w="37" h="43">
                <a:moveTo>
                  <a:pt x="19" y="42"/>
                </a:moveTo>
                <a:cubicBezTo>
                  <a:pt x="9" y="43"/>
                  <a:pt x="0" y="30"/>
                  <a:pt x="9" y="15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21" y="7"/>
                  <a:pt x="24" y="11"/>
                </a:cubicBezTo>
                <a:cubicBezTo>
                  <a:pt x="30" y="20"/>
                  <a:pt x="37" y="42"/>
                  <a:pt x="19" y="42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4" name="Freeform 81"/>
          <p:cNvSpPr>
            <a:spLocks/>
          </p:cNvSpPr>
          <p:nvPr/>
        </p:nvSpPr>
        <p:spPr bwMode="auto">
          <a:xfrm>
            <a:off x="8466364" y="5380560"/>
            <a:ext cx="954439" cy="672190"/>
          </a:xfrm>
          <a:custGeom>
            <a:avLst/>
            <a:gdLst/>
            <a:ahLst/>
            <a:cxnLst>
              <a:cxn ang="0">
                <a:pos x="49" y="24"/>
              </a:cxn>
              <a:cxn ang="0">
                <a:pos x="9" y="12"/>
              </a:cxn>
              <a:cxn ang="0">
                <a:pos x="0" y="19"/>
              </a:cxn>
              <a:cxn ang="0">
                <a:pos x="23" y="33"/>
              </a:cxn>
              <a:cxn ang="0">
                <a:pos x="49" y="24"/>
              </a:cxn>
            </a:cxnLst>
            <a:rect l="0" t="0" r="r" b="b"/>
            <a:pathLst>
              <a:path w="50" h="34">
                <a:moveTo>
                  <a:pt x="49" y="24"/>
                </a:moveTo>
                <a:cubicBezTo>
                  <a:pt x="49" y="24"/>
                  <a:pt x="30" y="0"/>
                  <a:pt x="9" y="12"/>
                </a:cubicBezTo>
                <a:cubicBezTo>
                  <a:pt x="9" y="12"/>
                  <a:pt x="3" y="17"/>
                  <a:pt x="0" y="19"/>
                </a:cubicBezTo>
                <a:cubicBezTo>
                  <a:pt x="0" y="19"/>
                  <a:pt x="10" y="32"/>
                  <a:pt x="23" y="33"/>
                </a:cubicBezTo>
                <a:cubicBezTo>
                  <a:pt x="35" y="34"/>
                  <a:pt x="50" y="33"/>
                  <a:pt x="49" y="24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5" name="Freeform 82"/>
          <p:cNvSpPr>
            <a:spLocks/>
          </p:cNvSpPr>
          <p:nvPr/>
        </p:nvSpPr>
        <p:spPr bwMode="auto">
          <a:xfrm>
            <a:off x="9254815" y="6148774"/>
            <a:ext cx="778078" cy="736207"/>
          </a:xfrm>
          <a:custGeom>
            <a:avLst/>
            <a:gdLst/>
            <a:ahLst/>
            <a:cxnLst>
              <a:cxn ang="0">
                <a:pos x="28" y="1"/>
              </a:cxn>
              <a:cxn ang="0">
                <a:pos x="7" y="19"/>
              </a:cxn>
              <a:cxn ang="0">
                <a:pos x="0" y="37"/>
              </a:cxn>
              <a:cxn ang="0">
                <a:pos x="38" y="20"/>
              </a:cxn>
              <a:cxn ang="0">
                <a:pos x="28" y="1"/>
              </a:cxn>
            </a:cxnLst>
            <a:rect l="0" t="0" r="r" b="b"/>
            <a:pathLst>
              <a:path w="41" h="37">
                <a:moveTo>
                  <a:pt x="28" y="1"/>
                </a:moveTo>
                <a:cubicBezTo>
                  <a:pt x="23" y="1"/>
                  <a:pt x="8" y="5"/>
                  <a:pt x="7" y="19"/>
                </a:cubicBezTo>
                <a:cubicBezTo>
                  <a:pt x="5" y="32"/>
                  <a:pt x="0" y="37"/>
                  <a:pt x="0" y="37"/>
                </a:cubicBezTo>
                <a:cubicBezTo>
                  <a:pt x="0" y="37"/>
                  <a:pt x="35" y="35"/>
                  <a:pt x="38" y="20"/>
                </a:cubicBezTo>
                <a:cubicBezTo>
                  <a:pt x="41" y="4"/>
                  <a:pt x="33" y="0"/>
                  <a:pt x="28" y="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6" name="Freeform 83"/>
          <p:cNvSpPr>
            <a:spLocks/>
          </p:cNvSpPr>
          <p:nvPr/>
        </p:nvSpPr>
        <p:spPr bwMode="auto">
          <a:xfrm>
            <a:off x="9960270" y="6447523"/>
            <a:ext cx="1172304" cy="864242"/>
          </a:xfrm>
          <a:custGeom>
            <a:avLst/>
            <a:gdLst/>
            <a:ahLst/>
            <a:cxnLst>
              <a:cxn ang="0">
                <a:pos x="30" y="7"/>
              </a:cxn>
              <a:cxn ang="0">
                <a:pos x="10" y="44"/>
              </a:cxn>
              <a:cxn ang="0">
                <a:pos x="30" y="7"/>
              </a:cxn>
            </a:cxnLst>
            <a:rect l="0" t="0" r="r" b="b"/>
            <a:pathLst>
              <a:path w="61" h="44">
                <a:moveTo>
                  <a:pt x="30" y="7"/>
                </a:moveTo>
                <a:cubicBezTo>
                  <a:pt x="18" y="0"/>
                  <a:pt x="0" y="12"/>
                  <a:pt x="10" y="44"/>
                </a:cubicBezTo>
                <a:cubicBezTo>
                  <a:pt x="10" y="44"/>
                  <a:pt x="61" y="26"/>
                  <a:pt x="30" y="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2" name="Freeform 89"/>
          <p:cNvSpPr>
            <a:spLocks/>
          </p:cNvSpPr>
          <p:nvPr/>
        </p:nvSpPr>
        <p:spPr bwMode="auto">
          <a:xfrm>
            <a:off x="11111825" y="4601673"/>
            <a:ext cx="912942" cy="629511"/>
          </a:xfrm>
          <a:custGeom>
            <a:avLst/>
            <a:gdLst/>
            <a:ahLst/>
            <a:cxnLst>
              <a:cxn ang="0">
                <a:pos x="46" y="18"/>
              </a:cxn>
              <a:cxn ang="0">
                <a:pos x="15" y="3"/>
              </a:cxn>
              <a:cxn ang="0">
                <a:pos x="0" y="5"/>
              </a:cxn>
              <a:cxn ang="0">
                <a:pos x="24" y="30"/>
              </a:cxn>
              <a:cxn ang="0">
                <a:pos x="46" y="18"/>
              </a:cxn>
            </a:cxnLst>
            <a:rect l="0" t="0" r="r" b="b"/>
            <a:pathLst>
              <a:path w="48" h="32">
                <a:moveTo>
                  <a:pt x="46" y="18"/>
                </a:moveTo>
                <a:cubicBezTo>
                  <a:pt x="46" y="18"/>
                  <a:pt x="44" y="0"/>
                  <a:pt x="15" y="3"/>
                </a:cubicBezTo>
                <a:cubicBezTo>
                  <a:pt x="15" y="3"/>
                  <a:pt x="2" y="6"/>
                  <a:pt x="0" y="5"/>
                </a:cubicBezTo>
                <a:cubicBezTo>
                  <a:pt x="0" y="5"/>
                  <a:pt x="10" y="27"/>
                  <a:pt x="24" y="30"/>
                </a:cubicBezTo>
                <a:cubicBezTo>
                  <a:pt x="38" y="32"/>
                  <a:pt x="48" y="27"/>
                  <a:pt x="46" y="18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4" name="Freeform 71"/>
          <p:cNvSpPr>
            <a:spLocks/>
          </p:cNvSpPr>
          <p:nvPr/>
        </p:nvSpPr>
        <p:spPr bwMode="auto">
          <a:xfrm>
            <a:off x="12833964" y="5263191"/>
            <a:ext cx="1089310" cy="768212"/>
          </a:xfrm>
          <a:custGeom>
            <a:avLst/>
            <a:gdLst/>
            <a:ahLst/>
            <a:cxnLst>
              <a:cxn ang="0">
                <a:pos x="27" y="39"/>
              </a:cxn>
              <a:cxn ang="0">
                <a:pos x="20" y="0"/>
              </a:cxn>
              <a:cxn ang="0">
                <a:pos x="27" y="39"/>
              </a:cxn>
            </a:cxnLst>
            <a:rect l="0" t="0" r="r" b="b"/>
            <a:pathLst>
              <a:path w="57" h="39">
                <a:moveTo>
                  <a:pt x="27" y="39"/>
                </a:moveTo>
                <a:cubicBezTo>
                  <a:pt x="27" y="39"/>
                  <a:pt x="0" y="36"/>
                  <a:pt x="20" y="0"/>
                </a:cubicBezTo>
                <a:cubicBezTo>
                  <a:pt x="20" y="0"/>
                  <a:pt x="57" y="26"/>
                  <a:pt x="27" y="39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5" name="Freeform 72"/>
          <p:cNvSpPr>
            <a:spLocks/>
          </p:cNvSpPr>
          <p:nvPr/>
        </p:nvSpPr>
        <p:spPr bwMode="auto">
          <a:xfrm>
            <a:off x="13653534" y="4836405"/>
            <a:ext cx="1058183" cy="789553"/>
          </a:xfrm>
          <a:custGeom>
            <a:avLst/>
            <a:gdLst/>
            <a:ahLst/>
            <a:cxnLst>
              <a:cxn ang="0">
                <a:pos x="23" y="40"/>
              </a:cxn>
              <a:cxn ang="0">
                <a:pos x="27" y="0"/>
              </a:cxn>
              <a:cxn ang="0">
                <a:pos x="23" y="40"/>
              </a:cxn>
            </a:cxnLst>
            <a:rect l="0" t="0" r="r" b="b"/>
            <a:pathLst>
              <a:path w="55" h="40">
                <a:moveTo>
                  <a:pt x="23" y="40"/>
                </a:moveTo>
                <a:cubicBezTo>
                  <a:pt x="23" y="40"/>
                  <a:pt x="0" y="32"/>
                  <a:pt x="27" y="0"/>
                </a:cubicBezTo>
                <a:cubicBezTo>
                  <a:pt x="27" y="0"/>
                  <a:pt x="55" y="35"/>
                  <a:pt x="23" y="4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6" name="Freeform 73"/>
          <p:cNvSpPr>
            <a:spLocks/>
          </p:cNvSpPr>
          <p:nvPr/>
        </p:nvSpPr>
        <p:spPr bwMode="auto">
          <a:xfrm>
            <a:off x="14286373" y="4473638"/>
            <a:ext cx="1130807" cy="928262"/>
          </a:xfrm>
          <a:custGeom>
            <a:avLst/>
            <a:gdLst/>
            <a:ahLst/>
            <a:cxnLst>
              <a:cxn ang="0">
                <a:pos x="22" y="47"/>
              </a:cxn>
              <a:cxn ang="0">
                <a:pos x="40" y="0"/>
              </a:cxn>
              <a:cxn ang="0">
                <a:pos x="22" y="47"/>
              </a:cxn>
            </a:cxnLst>
            <a:rect l="0" t="0" r="r" b="b"/>
            <a:pathLst>
              <a:path w="59" h="47">
                <a:moveTo>
                  <a:pt x="22" y="47"/>
                </a:moveTo>
                <a:cubicBezTo>
                  <a:pt x="22" y="47"/>
                  <a:pt x="0" y="25"/>
                  <a:pt x="40" y="0"/>
                </a:cubicBezTo>
                <a:cubicBezTo>
                  <a:pt x="40" y="0"/>
                  <a:pt x="59" y="43"/>
                  <a:pt x="22" y="47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7" name="Freeform 74"/>
          <p:cNvSpPr>
            <a:spLocks/>
          </p:cNvSpPr>
          <p:nvPr/>
        </p:nvSpPr>
        <p:spPr bwMode="auto">
          <a:xfrm>
            <a:off x="15303060" y="4729708"/>
            <a:ext cx="975187" cy="789553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51" y="10"/>
              </a:cxn>
              <a:cxn ang="0">
                <a:pos x="39" y="25"/>
              </a:cxn>
              <a:cxn ang="0">
                <a:pos x="4" y="24"/>
              </a:cxn>
            </a:cxnLst>
            <a:rect l="0" t="0" r="r" b="b"/>
            <a:pathLst>
              <a:path w="51" h="40">
                <a:moveTo>
                  <a:pt x="4" y="24"/>
                </a:moveTo>
                <a:cubicBezTo>
                  <a:pt x="4" y="24"/>
                  <a:pt x="0" y="0"/>
                  <a:pt x="51" y="10"/>
                </a:cubicBezTo>
                <a:cubicBezTo>
                  <a:pt x="51" y="10"/>
                  <a:pt x="46" y="15"/>
                  <a:pt x="39" y="25"/>
                </a:cubicBezTo>
                <a:cubicBezTo>
                  <a:pt x="32" y="34"/>
                  <a:pt x="11" y="40"/>
                  <a:pt x="4" y="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8" name="Freeform 75"/>
          <p:cNvSpPr>
            <a:spLocks/>
          </p:cNvSpPr>
          <p:nvPr/>
        </p:nvSpPr>
        <p:spPr bwMode="auto">
          <a:xfrm>
            <a:off x="15002199" y="5775333"/>
            <a:ext cx="861074" cy="618839"/>
          </a:xfrm>
          <a:custGeom>
            <a:avLst/>
            <a:gdLst/>
            <a:ahLst/>
            <a:cxnLst>
              <a:cxn ang="0">
                <a:pos x="14" y="0"/>
              </a:cxn>
              <a:cxn ang="0">
                <a:pos x="45" y="20"/>
              </a:cxn>
              <a:cxn ang="0">
                <a:pos x="9" y="16"/>
              </a:cxn>
              <a:cxn ang="0">
                <a:pos x="14" y="0"/>
              </a:cxn>
            </a:cxnLst>
            <a:rect l="0" t="0" r="r" b="b"/>
            <a:pathLst>
              <a:path w="45" h="31">
                <a:moveTo>
                  <a:pt x="14" y="0"/>
                </a:moveTo>
                <a:cubicBezTo>
                  <a:pt x="14" y="0"/>
                  <a:pt x="40" y="3"/>
                  <a:pt x="45" y="20"/>
                </a:cubicBezTo>
                <a:cubicBezTo>
                  <a:pt x="45" y="20"/>
                  <a:pt x="28" y="31"/>
                  <a:pt x="9" y="16"/>
                </a:cubicBezTo>
                <a:cubicBezTo>
                  <a:pt x="0" y="8"/>
                  <a:pt x="6" y="1"/>
                  <a:pt x="14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9" name="Freeform 76"/>
          <p:cNvSpPr>
            <a:spLocks/>
          </p:cNvSpPr>
          <p:nvPr/>
        </p:nvSpPr>
        <p:spPr bwMode="auto">
          <a:xfrm>
            <a:off x="14504231" y="6095421"/>
            <a:ext cx="684706" cy="746874"/>
          </a:xfrm>
          <a:custGeom>
            <a:avLst/>
            <a:gdLst/>
            <a:ahLst/>
            <a:cxnLst>
              <a:cxn ang="0">
                <a:pos x="6" y="8"/>
              </a:cxn>
              <a:cxn ang="0">
                <a:pos x="27" y="11"/>
              </a:cxn>
              <a:cxn ang="0">
                <a:pos x="36" y="38"/>
              </a:cxn>
              <a:cxn ang="0">
                <a:pos x="5" y="23"/>
              </a:cxn>
              <a:cxn ang="0">
                <a:pos x="6" y="8"/>
              </a:cxn>
            </a:cxnLst>
            <a:rect l="0" t="0" r="r" b="b"/>
            <a:pathLst>
              <a:path w="36" h="38">
                <a:moveTo>
                  <a:pt x="6" y="8"/>
                </a:moveTo>
                <a:cubicBezTo>
                  <a:pt x="6" y="8"/>
                  <a:pt x="17" y="0"/>
                  <a:pt x="27" y="11"/>
                </a:cubicBezTo>
                <a:cubicBezTo>
                  <a:pt x="36" y="21"/>
                  <a:pt x="34" y="33"/>
                  <a:pt x="36" y="38"/>
                </a:cubicBezTo>
                <a:cubicBezTo>
                  <a:pt x="36" y="38"/>
                  <a:pt x="14" y="35"/>
                  <a:pt x="5" y="23"/>
                </a:cubicBezTo>
                <a:cubicBezTo>
                  <a:pt x="0" y="16"/>
                  <a:pt x="4" y="11"/>
                  <a:pt x="6" y="8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0" name="Freeform 77"/>
          <p:cNvSpPr>
            <a:spLocks/>
          </p:cNvSpPr>
          <p:nvPr/>
        </p:nvSpPr>
        <p:spPr bwMode="auto">
          <a:xfrm>
            <a:off x="13767657" y="6543546"/>
            <a:ext cx="902571" cy="746874"/>
          </a:xfrm>
          <a:custGeom>
            <a:avLst/>
            <a:gdLst/>
            <a:ahLst/>
            <a:cxnLst>
              <a:cxn ang="0">
                <a:pos x="15" y="5"/>
              </a:cxn>
              <a:cxn ang="0">
                <a:pos x="39" y="12"/>
              </a:cxn>
              <a:cxn ang="0">
                <a:pos x="47" y="35"/>
              </a:cxn>
              <a:cxn ang="0">
                <a:pos x="15" y="5"/>
              </a:cxn>
            </a:cxnLst>
            <a:rect l="0" t="0" r="r" b="b"/>
            <a:pathLst>
              <a:path w="47" h="38">
                <a:moveTo>
                  <a:pt x="15" y="5"/>
                </a:moveTo>
                <a:cubicBezTo>
                  <a:pt x="15" y="5"/>
                  <a:pt x="31" y="0"/>
                  <a:pt x="39" y="12"/>
                </a:cubicBezTo>
                <a:cubicBezTo>
                  <a:pt x="47" y="23"/>
                  <a:pt x="44" y="31"/>
                  <a:pt x="47" y="35"/>
                </a:cubicBezTo>
                <a:cubicBezTo>
                  <a:pt x="47" y="35"/>
                  <a:pt x="0" y="38"/>
                  <a:pt x="15" y="5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7" name="Freeform 84"/>
          <p:cNvSpPr>
            <a:spLocks/>
          </p:cNvSpPr>
          <p:nvPr/>
        </p:nvSpPr>
        <p:spPr bwMode="auto">
          <a:xfrm>
            <a:off x="12584981" y="1742213"/>
            <a:ext cx="902571" cy="1045623"/>
          </a:xfrm>
          <a:custGeom>
            <a:avLst/>
            <a:gdLst/>
            <a:ahLst/>
            <a:cxnLst>
              <a:cxn ang="0">
                <a:pos x="23" y="44"/>
              </a:cxn>
              <a:cxn ang="0">
                <a:pos x="42" y="0"/>
              </a:cxn>
              <a:cxn ang="0">
                <a:pos x="46" y="17"/>
              </a:cxn>
              <a:cxn ang="0">
                <a:pos x="23" y="44"/>
              </a:cxn>
            </a:cxnLst>
            <a:rect l="0" t="0" r="r" b="b"/>
            <a:pathLst>
              <a:path w="47" h="53">
                <a:moveTo>
                  <a:pt x="23" y="44"/>
                </a:moveTo>
                <a:cubicBezTo>
                  <a:pt x="23" y="44"/>
                  <a:pt x="0" y="21"/>
                  <a:pt x="42" y="0"/>
                </a:cubicBezTo>
                <a:cubicBezTo>
                  <a:pt x="42" y="0"/>
                  <a:pt x="45" y="8"/>
                  <a:pt x="46" y="17"/>
                </a:cubicBezTo>
                <a:cubicBezTo>
                  <a:pt x="47" y="26"/>
                  <a:pt x="43" y="53"/>
                  <a:pt x="23" y="4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9" name="Freeform 86"/>
          <p:cNvSpPr>
            <a:spLocks/>
          </p:cNvSpPr>
          <p:nvPr/>
        </p:nvSpPr>
        <p:spPr bwMode="auto">
          <a:xfrm>
            <a:off x="13041451" y="2531766"/>
            <a:ext cx="902571" cy="885583"/>
          </a:xfrm>
          <a:custGeom>
            <a:avLst/>
            <a:gdLst/>
            <a:ahLst/>
            <a:cxnLst>
              <a:cxn ang="0">
                <a:pos x="6" y="21"/>
              </a:cxn>
              <a:cxn ang="0">
                <a:pos x="47" y="34"/>
              </a:cxn>
              <a:cxn ang="0">
                <a:pos x="9" y="35"/>
              </a:cxn>
              <a:cxn ang="0">
                <a:pos x="6" y="21"/>
              </a:cxn>
            </a:cxnLst>
            <a:rect l="0" t="0" r="r" b="b"/>
            <a:pathLst>
              <a:path w="47" h="45">
                <a:moveTo>
                  <a:pt x="6" y="21"/>
                </a:moveTo>
                <a:cubicBezTo>
                  <a:pt x="6" y="21"/>
                  <a:pt x="31" y="0"/>
                  <a:pt x="47" y="34"/>
                </a:cubicBezTo>
                <a:cubicBezTo>
                  <a:pt x="47" y="34"/>
                  <a:pt x="28" y="45"/>
                  <a:pt x="9" y="35"/>
                </a:cubicBezTo>
                <a:cubicBezTo>
                  <a:pt x="0" y="31"/>
                  <a:pt x="6" y="23"/>
                  <a:pt x="6" y="21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0" name="Freeform 87"/>
          <p:cNvSpPr>
            <a:spLocks/>
          </p:cNvSpPr>
          <p:nvPr/>
        </p:nvSpPr>
        <p:spPr bwMode="auto">
          <a:xfrm>
            <a:off x="12699096" y="3417349"/>
            <a:ext cx="902571" cy="789553"/>
          </a:xfrm>
          <a:custGeom>
            <a:avLst/>
            <a:gdLst/>
            <a:ahLst/>
            <a:cxnLst>
              <a:cxn ang="0">
                <a:pos x="1" y="20"/>
              </a:cxn>
              <a:cxn ang="0">
                <a:pos x="47" y="14"/>
              </a:cxn>
              <a:cxn ang="0">
                <a:pos x="33" y="24"/>
              </a:cxn>
              <a:cxn ang="0">
                <a:pos x="1" y="20"/>
              </a:cxn>
            </a:cxnLst>
            <a:rect l="0" t="0" r="r" b="b"/>
            <a:pathLst>
              <a:path w="47" h="40">
                <a:moveTo>
                  <a:pt x="1" y="20"/>
                </a:moveTo>
                <a:cubicBezTo>
                  <a:pt x="0" y="15"/>
                  <a:pt x="9" y="0"/>
                  <a:pt x="47" y="14"/>
                </a:cubicBezTo>
                <a:cubicBezTo>
                  <a:pt x="47" y="14"/>
                  <a:pt x="38" y="21"/>
                  <a:pt x="33" y="24"/>
                </a:cubicBezTo>
                <a:cubicBezTo>
                  <a:pt x="28" y="28"/>
                  <a:pt x="2" y="40"/>
                  <a:pt x="1" y="2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1" name="Freeform 88"/>
          <p:cNvSpPr>
            <a:spLocks/>
          </p:cNvSpPr>
          <p:nvPr/>
        </p:nvSpPr>
        <p:spPr bwMode="auto">
          <a:xfrm>
            <a:off x="12740593" y="4302924"/>
            <a:ext cx="798827" cy="746874"/>
          </a:xfrm>
          <a:custGeom>
            <a:avLst/>
            <a:gdLst/>
            <a:ahLst/>
            <a:cxnLst>
              <a:cxn ang="0">
                <a:pos x="1" y="19"/>
              </a:cxn>
              <a:cxn ang="0">
                <a:pos x="35" y="0"/>
              </a:cxn>
              <a:cxn ang="0">
                <a:pos x="42" y="0"/>
              </a:cxn>
              <a:cxn ang="0">
                <a:pos x="24" y="31"/>
              </a:cxn>
              <a:cxn ang="0">
                <a:pos x="1" y="19"/>
              </a:cxn>
            </a:cxnLst>
            <a:rect l="0" t="0" r="r" b="b"/>
            <a:pathLst>
              <a:path w="42" h="38">
                <a:moveTo>
                  <a:pt x="1" y="19"/>
                </a:moveTo>
                <a:cubicBezTo>
                  <a:pt x="0" y="14"/>
                  <a:pt x="2" y="0"/>
                  <a:pt x="35" y="0"/>
                </a:cubicBezTo>
                <a:cubicBezTo>
                  <a:pt x="35" y="0"/>
                  <a:pt x="40" y="1"/>
                  <a:pt x="42" y="0"/>
                </a:cubicBezTo>
                <a:cubicBezTo>
                  <a:pt x="42" y="0"/>
                  <a:pt x="36" y="23"/>
                  <a:pt x="24" y="31"/>
                </a:cubicBezTo>
                <a:cubicBezTo>
                  <a:pt x="12" y="38"/>
                  <a:pt x="2" y="27"/>
                  <a:pt x="1" y="19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6" name="Freeform 93"/>
          <p:cNvSpPr>
            <a:spLocks/>
          </p:cNvSpPr>
          <p:nvPr/>
        </p:nvSpPr>
        <p:spPr bwMode="auto">
          <a:xfrm>
            <a:off x="13871399" y="3534710"/>
            <a:ext cx="840326" cy="906921"/>
          </a:xfrm>
          <a:custGeom>
            <a:avLst/>
            <a:gdLst/>
            <a:ahLst/>
            <a:cxnLst>
              <a:cxn ang="0">
                <a:pos x="8" y="38"/>
              </a:cxn>
              <a:cxn ang="0">
                <a:pos x="16" y="12"/>
              </a:cxn>
              <a:cxn ang="0">
                <a:pos x="38" y="0"/>
              </a:cxn>
              <a:cxn ang="0">
                <a:pos x="35" y="39"/>
              </a:cxn>
              <a:cxn ang="0">
                <a:pos x="8" y="38"/>
              </a:cxn>
            </a:cxnLst>
            <a:rect l="0" t="0" r="r" b="b"/>
            <a:pathLst>
              <a:path w="44" h="46">
                <a:moveTo>
                  <a:pt x="8" y="38"/>
                </a:moveTo>
                <a:cubicBezTo>
                  <a:pt x="8" y="38"/>
                  <a:pt x="0" y="19"/>
                  <a:pt x="16" y="12"/>
                </a:cubicBezTo>
                <a:cubicBezTo>
                  <a:pt x="33" y="5"/>
                  <a:pt x="38" y="0"/>
                  <a:pt x="38" y="0"/>
                </a:cubicBezTo>
                <a:cubicBezTo>
                  <a:pt x="38" y="0"/>
                  <a:pt x="44" y="32"/>
                  <a:pt x="35" y="39"/>
                </a:cubicBezTo>
                <a:cubicBezTo>
                  <a:pt x="25" y="45"/>
                  <a:pt x="13" y="46"/>
                  <a:pt x="8" y="38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7" name="Freeform 94"/>
          <p:cNvSpPr>
            <a:spLocks/>
          </p:cNvSpPr>
          <p:nvPr/>
        </p:nvSpPr>
        <p:spPr bwMode="auto">
          <a:xfrm>
            <a:off x="13964766" y="2307706"/>
            <a:ext cx="549843" cy="810891"/>
          </a:xfrm>
          <a:custGeom>
            <a:avLst/>
            <a:gdLst/>
            <a:ahLst/>
            <a:cxnLst>
              <a:cxn ang="0">
                <a:pos x="14" y="41"/>
              </a:cxn>
              <a:cxn ang="0">
                <a:pos x="2" y="21"/>
              </a:cxn>
              <a:cxn ang="0">
                <a:pos x="15" y="0"/>
              </a:cxn>
              <a:cxn ang="0">
                <a:pos x="27" y="20"/>
              </a:cxn>
              <a:cxn ang="0">
                <a:pos x="14" y="41"/>
              </a:cxn>
            </a:cxnLst>
            <a:rect l="0" t="0" r="r" b="b"/>
            <a:pathLst>
              <a:path w="29" h="41">
                <a:moveTo>
                  <a:pt x="14" y="41"/>
                </a:moveTo>
                <a:cubicBezTo>
                  <a:pt x="14" y="41"/>
                  <a:pt x="0" y="31"/>
                  <a:pt x="2" y="21"/>
                </a:cubicBezTo>
                <a:cubicBezTo>
                  <a:pt x="4" y="11"/>
                  <a:pt x="15" y="3"/>
                  <a:pt x="15" y="0"/>
                </a:cubicBezTo>
                <a:cubicBezTo>
                  <a:pt x="15" y="0"/>
                  <a:pt x="26" y="13"/>
                  <a:pt x="27" y="20"/>
                </a:cubicBezTo>
                <a:cubicBezTo>
                  <a:pt x="29" y="26"/>
                  <a:pt x="27" y="40"/>
                  <a:pt x="14" y="41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18" name="Freeform 85"/>
          <p:cNvSpPr>
            <a:spLocks/>
          </p:cNvSpPr>
          <p:nvPr/>
        </p:nvSpPr>
        <p:spPr bwMode="auto">
          <a:xfrm>
            <a:off x="12201128" y="2040962"/>
            <a:ext cx="674336" cy="896249"/>
          </a:xfrm>
          <a:custGeom>
            <a:avLst/>
            <a:gdLst/>
            <a:ahLst/>
            <a:cxnLst>
              <a:cxn ang="0">
                <a:pos x="24" y="41"/>
              </a:cxn>
              <a:cxn ang="0">
                <a:pos x="14" y="11"/>
              </a:cxn>
              <a:cxn ang="0">
                <a:pos x="1" y="0"/>
              </a:cxn>
              <a:cxn ang="0">
                <a:pos x="1" y="19"/>
              </a:cxn>
              <a:cxn ang="0">
                <a:pos x="10" y="43"/>
              </a:cxn>
              <a:cxn ang="0">
                <a:pos x="24" y="41"/>
              </a:cxn>
            </a:cxnLst>
            <a:rect l="0" t="0" r="r" b="b"/>
            <a:pathLst>
              <a:path w="35" h="46">
                <a:moveTo>
                  <a:pt x="24" y="41"/>
                </a:moveTo>
                <a:cubicBezTo>
                  <a:pt x="24" y="41"/>
                  <a:pt x="35" y="25"/>
                  <a:pt x="14" y="11"/>
                </a:cubicBezTo>
                <a:cubicBezTo>
                  <a:pt x="3" y="3"/>
                  <a:pt x="1" y="0"/>
                  <a:pt x="1" y="0"/>
                </a:cubicBezTo>
                <a:cubicBezTo>
                  <a:pt x="1" y="0"/>
                  <a:pt x="0" y="14"/>
                  <a:pt x="1" y="19"/>
                </a:cubicBezTo>
                <a:cubicBezTo>
                  <a:pt x="1" y="24"/>
                  <a:pt x="0" y="38"/>
                  <a:pt x="10" y="43"/>
                </a:cubicBezTo>
                <a:cubicBezTo>
                  <a:pt x="17" y="46"/>
                  <a:pt x="24" y="41"/>
                  <a:pt x="24" y="41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3" name="Freeform 90"/>
          <p:cNvSpPr>
            <a:spLocks/>
          </p:cNvSpPr>
          <p:nvPr/>
        </p:nvSpPr>
        <p:spPr bwMode="auto">
          <a:xfrm>
            <a:off x="10707222" y="3790782"/>
            <a:ext cx="861074" cy="586834"/>
          </a:xfrm>
          <a:custGeom>
            <a:avLst/>
            <a:gdLst/>
            <a:ahLst/>
            <a:cxnLst>
              <a:cxn ang="0">
                <a:pos x="41" y="11"/>
              </a:cxn>
              <a:cxn ang="0">
                <a:pos x="7" y="8"/>
              </a:cxn>
              <a:cxn ang="0">
                <a:pos x="0" y="18"/>
              </a:cxn>
              <a:cxn ang="0">
                <a:pos x="19" y="24"/>
              </a:cxn>
              <a:cxn ang="0">
                <a:pos x="41" y="11"/>
              </a:cxn>
            </a:cxnLst>
            <a:rect l="0" t="0" r="r" b="b"/>
            <a:pathLst>
              <a:path w="45" h="30">
                <a:moveTo>
                  <a:pt x="41" y="11"/>
                </a:moveTo>
                <a:cubicBezTo>
                  <a:pt x="37" y="5"/>
                  <a:pt x="22" y="0"/>
                  <a:pt x="7" y="8"/>
                </a:cubicBezTo>
                <a:cubicBezTo>
                  <a:pt x="1" y="12"/>
                  <a:pt x="0" y="18"/>
                  <a:pt x="0" y="18"/>
                </a:cubicBezTo>
                <a:cubicBezTo>
                  <a:pt x="0" y="18"/>
                  <a:pt x="13" y="21"/>
                  <a:pt x="19" y="24"/>
                </a:cubicBezTo>
                <a:cubicBezTo>
                  <a:pt x="32" y="30"/>
                  <a:pt x="45" y="18"/>
                  <a:pt x="41" y="11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4" name="Freeform 91"/>
          <p:cNvSpPr>
            <a:spLocks/>
          </p:cNvSpPr>
          <p:nvPr/>
        </p:nvSpPr>
        <p:spPr bwMode="auto">
          <a:xfrm>
            <a:off x="10395992" y="2531766"/>
            <a:ext cx="788451" cy="768212"/>
          </a:xfrm>
          <a:custGeom>
            <a:avLst/>
            <a:gdLst/>
            <a:ahLst/>
            <a:cxnLst>
              <a:cxn ang="0">
                <a:pos x="30" y="34"/>
              </a:cxn>
              <a:cxn ang="0">
                <a:pos x="23" y="9"/>
              </a:cxn>
              <a:cxn ang="0">
                <a:pos x="8" y="0"/>
              </a:cxn>
              <a:cxn ang="0">
                <a:pos x="9" y="27"/>
              </a:cxn>
              <a:cxn ang="0">
                <a:pos x="30" y="34"/>
              </a:cxn>
            </a:cxnLst>
            <a:rect l="0" t="0" r="r" b="b"/>
            <a:pathLst>
              <a:path w="41" h="39">
                <a:moveTo>
                  <a:pt x="30" y="34"/>
                </a:moveTo>
                <a:cubicBezTo>
                  <a:pt x="30" y="34"/>
                  <a:pt x="41" y="17"/>
                  <a:pt x="23" y="9"/>
                </a:cubicBezTo>
                <a:cubicBezTo>
                  <a:pt x="10" y="3"/>
                  <a:pt x="8" y="0"/>
                  <a:pt x="8" y="0"/>
                </a:cubicBezTo>
                <a:cubicBezTo>
                  <a:pt x="8" y="0"/>
                  <a:pt x="0" y="15"/>
                  <a:pt x="9" y="27"/>
                </a:cubicBezTo>
                <a:cubicBezTo>
                  <a:pt x="18" y="39"/>
                  <a:pt x="27" y="35"/>
                  <a:pt x="30" y="34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5" name="Freeform 92"/>
          <p:cNvSpPr>
            <a:spLocks/>
          </p:cNvSpPr>
          <p:nvPr/>
        </p:nvSpPr>
        <p:spPr bwMode="auto">
          <a:xfrm>
            <a:off x="11205190" y="2446408"/>
            <a:ext cx="819575" cy="906921"/>
          </a:xfrm>
          <a:custGeom>
            <a:avLst/>
            <a:gdLst/>
            <a:ahLst/>
            <a:cxnLst>
              <a:cxn ang="0">
                <a:pos x="14" y="41"/>
              </a:cxn>
              <a:cxn ang="0">
                <a:pos x="12" y="17"/>
              </a:cxn>
              <a:cxn ang="0">
                <a:pos x="31" y="0"/>
              </a:cxn>
              <a:cxn ang="0">
                <a:pos x="35" y="38"/>
              </a:cxn>
              <a:cxn ang="0">
                <a:pos x="14" y="41"/>
              </a:cxn>
            </a:cxnLst>
            <a:rect l="0" t="0" r="r" b="b"/>
            <a:pathLst>
              <a:path w="43" h="46">
                <a:moveTo>
                  <a:pt x="14" y="41"/>
                </a:moveTo>
                <a:cubicBezTo>
                  <a:pt x="14" y="41"/>
                  <a:pt x="0" y="28"/>
                  <a:pt x="12" y="17"/>
                </a:cubicBezTo>
                <a:cubicBezTo>
                  <a:pt x="24" y="5"/>
                  <a:pt x="31" y="4"/>
                  <a:pt x="31" y="0"/>
                </a:cubicBezTo>
                <a:cubicBezTo>
                  <a:pt x="31" y="0"/>
                  <a:pt x="43" y="30"/>
                  <a:pt x="35" y="38"/>
                </a:cubicBezTo>
                <a:cubicBezTo>
                  <a:pt x="28" y="46"/>
                  <a:pt x="19" y="44"/>
                  <a:pt x="14" y="41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8" name="Freeform 95"/>
          <p:cNvSpPr>
            <a:spLocks/>
          </p:cNvSpPr>
          <p:nvPr/>
        </p:nvSpPr>
        <p:spPr bwMode="auto">
          <a:xfrm>
            <a:off x="9441551" y="3833461"/>
            <a:ext cx="923320" cy="821565"/>
          </a:xfrm>
          <a:custGeom>
            <a:avLst/>
            <a:gdLst/>
            <a:ahLst/>
            <a:cxnLst>
              <a:cxn ang="0">
                <a:pos x="31" y="42"/>
              </a:cxn>
              <a:cxn ang="0">
                <a:pos x="23" y="0"/>
              </a:cxn>
              <a:cxn ang="0">
                <a:pos x="34" y="11"/>
              </a:cxn>
              <a:cxn ang="0">
                <a:pos x="31" y="42"/>
              </a:cxn>
            </a:cxnLst>
            <a:rect l="0" t="0" r="r" b="b"/>
            <a:pathLst>
              <a:path w="48" h="42">
                <a:moveTo>
                  <a:pt x="31" y="42"/>
                </a:moveTo>
                <a:cubicBezTo>
                  <a:pt x="31" y="42"/>
                  <a:pt x="0" y="34"/>
                  <a:pt x="23" y="0"/>
                </a:cubicBezTo>
                <a:cubicBezTo>
                  <a:pt x="23" y="0"/>
                  <a:pt x="27" y="6"/>
                  <a:pt x="34" y="11"/>
                </a:cubicBezTo>
                <a:cubicBezTo>
                  <a:pt x="41" y="16"/>
                  <a:pt x="48" y="42"/>
                  <a:pt x="31" y="42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29" name="Freeform 96"/>
          <p:cNvSpPr>
            <a:spLocks/>
          </p:cNvSpPr>
          <p:nvPr/>
        </p:nvSpPr>
        <p:spPr bwMode="auto">
          <a:xfrm>
            <a:off x="8487113" y="4004175"/>
            <a:ext cx="1110058" cy="864242"/>
          </a:xfrm>
          <a:custGeom>
            <a:avLst/>
            <a:gdLst/>
            <a:ahLst/>
            <a:cxnLst>
              <a:cxn ang="0">
                <a:pos x="26" y="44"/>
              </a:cxn>
              <a:cxn ang="0">
                <a:pos x="20" y="0"/>
              </a:cxn>
              <a:cxn ang="0">
                <a:pos x="28" y="7"/>
              </a:cxn>
              <a:cxn ang="0">
                <a:pos x="26" y="44"/>
              </a:cxn>
            </a:cxnLst>
            <a:rect l="0" t="0" r="r" b="b"/>
            <a:pathLst>
              <a:path w="58" h="44">
                <a:moveTo>
                  <a:pt x="26" y="44"/>
                </a:moveTo>
                <a:cubicBezTo>
                  <a:pt x="26" y="44"/>
                  <a:pt x="0" y="31"/>
                  <a:pt x="20" y="0"/>
                </a:cubicBezTo>
                <a:cubicBezTo>
                  <a:pt x="20" y="0"/>
                  <a:pt x="24" y="5"/>
                  <a:pt x="28" y="7"/>
                </a:cubicBezTo>
                <a:cubicBezTo>
                  <a:pt x="41" y="15"/>
                  <a:pt x="58" y="35"/>
                  <a:pt x="26" y="44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sp>
        <p:nvSpPr>
          <p:cNvPr id="30" name="Freeform 97"/>
          <p:cNvSpPr>
            <a:spLocks/>
          </p:cNvSpPr>
          <p:nvPr/>
        </p:nvSpPr>
        <p:spPr bwMode="auto">
          <a:xfrm>
            <a:off x="9576422" y="2809176"/>
            <a:ext cx="954439" cy="746874"/>
          </a:xfrm>
          <a:custGeom>
            <a:avLst/>
            <a:gdLst/>
            <a:ahLst/>
            <a:cxnLst>
              <a:cxn ang="0">
                <a:pos x="30" y="38"/>
              </a:cxn>
              <a:cxn ang="0">
                <a:pos x="18" y="0"/>
              </a:cxn>
              <a:cxn ang="0">
                <a:pos x="26" y="9"/>
              </a:cxn>
              <a:cxn ang="0">
                <a:pos x="30" y="38"/>
              </a:cxn>
            </a:cxnLst>
            <a:rect l="0" t="0" r="r" b="b"/>
            <a:pathLst>
              <a:path w="50" h="38">
                <a:moveTo>
                  <a:pt x="30" y="38"/>
                </a:moveTo>
                <a:cubicBezTo>
                  <a:pt x="30" y="38"/>
                  <a:pt x="0" y="38"/>
                  <a:pt x="18" y="0"/>
                </a:cubicBezTo>
                <a:cubicBezTo>
                  <a:pt x="18" y="0"/>
                  <a:pt x="22" y="7"/>
                  <a:pt x="26" y="9"/>
                </a:cubicBezTo>
                <a:cubicBezTo>
                  <a:pt x="30" y="11"/>
                  <a:pt x="50" y="31"/>
                  <a:pt x="30" y="3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351"/>
          </a:p>
        </p:txBody>
      </p:sp>
      <p:grpSp>
        <p:nvGrpSpPr>
          <p:cNvPr id="33" name="Группа 32"/>
          <p:cNvGrpSpPr/>
          <p:nvPr/>
        </p:nvGrpSpPr>
        <p:grpSpPr>
          <a:xfrm>
            <a:off x="2617959" y="3650053"/>
            <a:ext cx="5651295" cy="933555"/>
            <a:chOff x="1003486" y="3603766"/>
            <a:chExt cx="5651295" cy="933555"/>
          </a:xfrm>
        </p:grpSpPr>
        <p:sp>
          <p:nvSpPr>
            <p:cNvPr id="45" name="Freeform: Shape 5"/>
            <p:cNvSpPr/>
            <p:nvPr/>
          </p:nvSpPr>
          <p:spPr>
            <a:xfrm>
              <a:off x="1003486" y="3696966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92377" y="4034619"/>
              <a:ext cx="5162404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92377" y="3603766"/>
              <a:ext cx="278396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Notifications</a:t>
              </a:r>
            </a:p>
          </p:txBody>
        </p:sp>
      </p:grpSp>
      <p:grpSp>
        <p:nvGrpSpPr>
          <p:cNvPr id="34" name="Группа 33"/>
          <p:cNvGrpSpPr/>
          <p:nvPr/>
        </p:nvGrpSpPr>
        <p:grpSpPr>
          <a:xfrm>
            <a:off x="2617959" y="5663321"/>
            <a:ext cx="5651295" cy="933555"/>
            <a:chOff x="1003486" y="5617034"/>
            <a:chExt cx="5651295" cy="933555"/>
          </a:xfrm>
        </p:grpSpPr>
        <p:sp>
          <p:nvSpPr>
            <p:cNvPr id="48" name="Freeform: Shape 5"/>
            <p:cNvSpPr/>
            <p:nvPr/>
          </p:nvSpPr>
          <p:spPr>
            <a:xfrm>
              <a:off x="1003486" y="5710234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2377" y="6047887"/>
              <a:ext cx="5162404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92376" y="5617034"/>
              <a:ext cx="323922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Temps de réponse</a:t>
              </a: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2617959" y="7684981"/>
            <a:ext cx="5651295" cy="933555"/>
            <a:chOff x="1003486" y="7638694"/>
            <a:chExt cx="5651295" cy="933555"/>
          </a:xfrm>
        </p:grpSpPr>
        <p:sp>
          <p:nvSpPr>
            <p:cNvPr id="51" name="Freeform: Shape 5"/>
            <p:cNvSpPr/>
            <p:nvPr/>
          </p:nvSpPr>
          <p:spPr>
            <a:xfrm>
              <a:off x="1003486" y="7731894"/>
              <a:ext cx="274940" cy="262217"/>
            </a:xfrm>
            <a:custGeom>
              <a:avLst/>
              <a:gdLst/>
              <a:ahLst/>
              <a:cxnLst/>
              <a:rect l="l" t="t" r="r" b="b"/>
              <a:pathLst>
                <a:path w="212255" h="202432">
                  <a:moveTo>
                    <a:pt x="106128" y="0"/>
                  </a:moveTo>
                  <a:cubicBezTo>
                    <a:pt x="107600" y="66"/>
                    <a:pt x="108865" y="635"/>
                    <a:pt x="109922" y="1705"/>
                  </a:cubicBezTo>
                  <a:cubicBezTo>
                    <a:pt x="110980" y="2776"/>
                    <a:pt x="111799" y="3951"/>
                    <a:pt x="112378" y="5229"/>
                  </a:cubicBezTo>
                  <a:lnTo>
                    <a:pt x="141078" y="63267"/>
                  </a:lnTo>
                  <a:lnTo>
                    <a:pt x="205112" y="72579"/>
                  </a:lnTo>
                  <a:cubicBezTo>
                    <a:pt x="206749" y="72808"/>
                    <a:pt x="208322" y="73371"/>
                    <a:pt x="209832" y="74269"/>
                  </a:cubicBezTo>
                  <a:cubicBezTo>
                    <a:pt x="211341" y="75167"/>
                    <a:pt x="212149" y="76560"/>
                    <a:pt x="212255" y="78447"/>
                  </a:cubicBezTo>
                  <a:cubicBezTo>
                    <a:pt x="212221" y="79603"/>
                    <a:pt x="211875" y="80703"/>
                    <a:pt x="211219" y="81747"/>
                  </a:cubicBezTo>
                  <a:cubicBezTo>
                    <a:pt x="210562" y="82792"/>
                    <a:pt x="209802" y="83732"/>
                    <a:pt x="208939" y="84569"/>
                  </a:cubicBezTo>
                  <a:lnTo>
                    <a:pt x="162635" y="129725"/>
                  </a:lnTo>
                  <a:lnTo>
                    <a:pt x="173605" y="193503"/>
                  </a:lnTo>
                  <a:cubicBezTo>
                    <a:pt x="173666" y="193944"/>
                    <a:pt x="173704" y="194370"/>
                    <a:pt x="173717" y="194779"/>
                  </a:cubicBezTo>
                  <a:cubicBezTo>
                    <a:pt x="173730" y="195188"/>
                    <a:pt x="173736" y="195613"/>
                    <a:pt x="173733" y="196054"/>
                  </a:cubicBezTo>
                  <a:cubicBezTo>
                    <a:pt x="173746" y="197771"/>
                    <a:pt x="173337" y="199249"/>
                    <a:pt x="172505" y="200487"/>
                  </a:cubicBezTo>
                  <a:cubicBezTo>
                    <a:pt x="171673" y="201725"/>
                    <a:pt x="170339" y="202374"/>
                    <a:pt x="168503" y="202432"/>
                  </a:cubicBezTo>
                  <a:cubicBezTo>
                    <a:pt x="167605" y="202424"/>
                    <a:pt x="166723" y="202281"/>
                    <a:pt x="165856" y="202002"/>
                  </a:cubicBezTo>
                  <a:cubicBezTo>
                    <a:pt x="164990" y="201723"/>
                    <a:pt x="164171" y="201356"/>
                    <a:pt x="163401" y="200902"/>
                  </a:cubicBezTo>
                  <a:lnTo>
                    <a:pt x="106128" y="170798"/>
                  </a:lnTo>
                  <a:lnTo>
                    <a:pt x="48854" y="200902"/>
                  </a:lnTo>
                  <a:cubicBezTo>
                    <a:pt x="48028" y="201356"/>
                    <a:pt x="47193" y="201723"/>
                    <a:pt x="46351" y="202002"/>
                  </a:cubicBezTo>
                  <a:cubicBezTo>
                    <a:pt x="45509" y="202281"/>
                    <a:pt x="44642" y="202424"/>
                    <a:pt x="43752" y="202432"/>
                  </a:cubicBezTo>
                  <a:cubicBezTo>
                    <a:pt x="41910" y="202374"/>
                    <a:pt x="40555" y="201725"/>
                    <a:pt x="39686" y="200487"/>
                  </a:cubicBezTo>
                  <a:cubicBezTo>
                    <a:pt x="38817" y="199249"/>
                    <a:pt x="38387" y="197771"/>
                    <a:pt x="38395" y="196054"/>
                  </a:cubicBezTo>
                  <a:cubicBezTo>
                    <a:pt x="38397" y="195613"/>
                    <a:pt x="38424" y="195188"/>
                    <a:pt x="38474" y="194779"/>
                  </a:cubicBezTo>
                  <a:cubicBezTo>
                    <a:pt x="38525" y="194370"/>
                    <a:pt x="38583" y="193944"/>
                    <a:pt x="38650" y="193503"/>
                  </a:cubicBezTo>
                  <a:lnTo>
                    <a:pt x="49620" y="129725"/>
                  </a:lnTo>
                  <a:lnTo>
                    <a:pt x="3189" y="84569"/>
                  </a:lnTo>
                  <a:cubicBezTo>
                    <a:pt x="2386" y="83732"/>
                    <a:pt x="1664" y="82792"/>
                    <a:pt x="1020" y="81747"/>
                  </a:cubicBezTo>
                  <a:cubicBezTo>
                    <a:pt x="377" y="80703"/>
                    <a:pt x="37" y="79603"/>
                    <a:pt x="0" y="78447"/>
                  </a:cubicBezTo>
                  <a:cubicBezTo>
                    <a:pt x="98" y="76560"/>
                    <a:pt x="890" y="75167"/>
                    <a:pt x="2376" y="74269"/>
                  </a:cubicBezTo>
                  <a:cubicBezTo>
                    <a:pt x="3861" y="73371"/>
                    <a:pt x="5450" y="72808"/>
                    <a:pt x="7143" y="72579"/>
                  </a:cubicBezTo>
                  <a:lnTo>
                    <a:pt x="71177" y="63267"/>
                  </a:lnTo>
                  <a:lnTo>
                    <a:pt x="99877" y="5229"/>
                  </a:lnTo>
                  <a:cubicBezTo>
                    <a:pt x="100457" y="3951"/>
                    <a:pt x="101275" y="2776"/>
                    <a:pt x="102333" y="1705"/>
                  </a:cubicBezTo>
                  <a:cubicBezTo>
                    <a:pt x="103390" y="635"/>
                    <a:pt x="104655" y="66"/>
                    <a:pt x="10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92377" y="8069547"/>
              <a:ext cx="5162404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60000">
                <a:lnSpc>
                  <a:spcPct val="150000"/>
                </a:lnSpc>
              </a:pPr>
              <a:endParaRPr lang="fr-FR" sz="2000" spc="-15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92376" y="7638694"/>
              <a:ext cx="4800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Intégration d’un conseiller humain</a:t>
              </a:r>
            </a:p>
          </p:txBody>
        </p:sp>
      </p:grpSp>
      <p:sp>
        <p:nvSpPr>
          <p:cNvPr id="54" name="TextBox 14">
            <a:extLst>
              <a:ext uri="{FF2B5EF4-FFF2-40B4-BE49-F238E27FC236}">
                <a16:creationId xmlns:a16="http://schemas.microsoft.com/office/drawing/2014/main" id="{42ABE000-3B8D-4D76-9F1E-82E89F7F3250}"/>
              </a:ext>
            </a:extLst>
          </p:cNvPr>
          <p:cNvSpPr txBox="1"/>
          <p:nvPr/>
        </p:nvSpPr>
        <p:spPr>
          <a:xfrm>
            <a:off x="12833964" y="177086"/>
            <a:ext cx="52648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>
                <a:solidFill>
                  <a:srgbClr val="232B36"/>
                </a:solidFill>
                <a:latin typeface="Montserrat ExtraBold" panose="00000900000000000000" pitchFamily="50" charset="0"/>
                <a:ea typeface="Roboto Black" panose="02000000000000000000" pitchFamily="2" charset="0"/>
                <a:cs typeface="Open Sans Light" panose="020B0306030504020204" pitchFamily="34" charset="0"/>
              </a:rPr>
              <a:t>Perspectives</a:t>
            </a:r>
            <a:endParaRPr lang="fr-FR" sz="7000">
              <a:solidFill>
                <a:srgbClr val="232B36"/>
              </a:solidFill>
              <a:latin typeface="Roboto Black" panose="02000000000000000000" pitchFamily="2" charset="0"/>
              <a:ea typeface="Roboto Black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1" name="Graphique 30" descr="Centre d’appels avec un remplissage uni">
            <a:extLst>
              <a:ext uri="{FF2B5EF4-FFF2-40B4-BE49-F238E27FC236}">
                <a16:creationId xmlns:a16="http://schemas.microsoft.com/office/drawing/2014/main" id="{21867112-8FE9-4A0B-83AB-74489A196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5662" y="7490728"/>
            <a:ext cx="914400" cy="914400"/>
          </a:xfrm>
          <a:prstGeom prst="rect">
            <a:avLst/>
          </a:prstGeom>
        </p:spPr>
      </p:pic>
      <p:pic>
        <p:nvPicPr>
          <p:cNvPr id="41" name="Graphique 40" descr="Chronomètre 75% avec un remplissage uni">
            <a:extLst>
              <a:ext uri="{FF2B5EF4-FFF2-40B4-BE49-F238E27FC236}">
                <a16:creationId xmlns:a16="http://schemas.microsoft.com/office/drawing/2014/main" id="{00C22E58-E738-46E7-9460-A0B137D7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5662" y="5444648"/>
            <a:ext cx="914400" cy="914400"/>
          </a:xfrm>
          <a:prstGeom prst="rect">
            <a:avLst/>
          </a:prstGeom>
        </p:spPr>
      </p:pic>
      <p:pic>
        <p:nvPicPr>
          <p:cNvPr id="55" name="Graphique 54" descr="Cloche avec un remplissage uni">
            <a:extLst>
              <a:ext uri="{FF2B5EF4-FFF2-40B4-BE49-F238E27FC236}">
                <a16:creationId xmlns:a16="http://schemas.microsoft.com/office/drawing/2014/main" id="{D7AF3A85-D22F-4765-B8B3-C1B6EAF8F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5662" y="3431380"/>
            <a:ext cx="914400" cy="914400"/>
          </a:xfrm>
          <a:prstGeom prst="rect">
            <a:avLst/>
          </a:prstGeom>
        </p:spPr>
      </p:pic>
      <p:sp>
        <p:nvSpPr>
          <p:cNvPr id="56" name="Полилиния 16">
            <a:extLst>
              <a:ext uri="{FF2B5EF4-FFF2-40B4-BE49-F238E27FC236}">
                <a16:creationId xmlns:a16="http://schemas.microsoft.com/office/drawing/2014/main" id="{0F29CD83-4C90-4C6A-BB41-B8D96A296C2D}"/>
              </a:ext>
            </a:extLst>
          </p:cNvPr>
          <p:cNvSpPr/>
          <p:nvPr/>
        </p:nvSpPr>
        <p:spPr>
          <a:xfrm flipH="1">
            <a:off x="-380800" y="-5663487"/>
            <a:ext cx="11433025" cy="8951525"/>
          </a:xfrm>
          <a:custGeom>
            <a:avLst/>
            <a:gdLst>
              <a:gd name="connsiteX0" fmla="*/ 9182680 w 11433025"/>
              <a:gd name="connsiteY0" fmla="*/ 4531271 h 8951525"/>
              <a:gd name="connsiteX1" fmla="*/ 11389969 w 11433025"/>
              <a:gd name="connsiteY1" fmla="*/ 6740265 h 8951525"/>
              <a:gd name="connsiteX2" fmla="*/ 9182680 w 11433025"/>
              <a:gd name="connsiteY2" fmla="*/ 8951525 h 8951525"/>
              <a:gd name="connsiteX3" fmla="*/ 6970860 w 11433025"/>
              <a:gd name="connsiteY3" fmla="*/ 6740265 h 8951525"/>
              <a:gd name="connsiteX4" fmla="*/ 5636063 w 11433025"/>
              <a:gd name="connsiteY4" fmla="*/ 3425641 h 8951525"/>
              <a:gd name="connsiteX5" fmla="*/ 7843351 w 11433025"/>
              <a:gd name="connsiteY5" fmla="*/ 5634635 h 8951525"/>
              <a:gd name="connsiteX6" fmla="*/ 5636063 w 11433025"/>
              <a:gd name="connsiteY6" fmla="*/ 7843630 h 8951525"/>
              <a:gd name="connsiteX7" fmla="*/ 3428775 w 11433025"/>
              <a:gd name="connsiteY7" fmla="*/ 5634635 h 8951525"/>
              <a:gd name="connsiteX8" fmla="*/ 11433025 w 11433025"/>
              <a:gd name="connsiteY8" fmla="*/ 2276964 h 8951525"/>
              <a:gd name="connsiteX9" fmla="*/ 11433025 w 11433025"/>
              <a:gd name="connsiteY9" fmla="*/ 6552217 h 8951525"/>
              <a:gd name="connsiteX10" fmla="*/ 9295991 w 11433025"/>
              <a:gd name="connsiteY10" fmla="*/ 4413458 h 8951525"/>
              <a:gd name="connsiteX11" fmla="*/ 2207288 w 11433025"/>
              <a:gd name="connsiteY11" fmla="*/ 2204464 h 8951525"/>
              <a:gd name="connsiteX12" fmla="*/ 4416842 w 11433025"/>
              <a:gd name="connsiteY12" fmla="*/ 4413458 h 8951525"/>
              <a:gd name="connsiteX13" fmla="*/ 2207288 w 11433025"/>
              <a:gd name="connsiteY13" fmla="*/ 6624718 h 8951525"/>
              <a:gd name="connsiteX14" fmla="*/ 0 w 11433025"/>
              <a:gd name="connsiteY14" fmla="*/ 4413458 h 8951525"/>
              <a:gd name="connsiteX15" fmla="*/ 7961193 w 11433025"/>
              <a:gd name="connsiteY15" fmla="*/ 1098833 h 8951525"/>
              <a:gd name="connsiteX16" fmla="*/ 10168481 w 11433025"/>
              <a:gd name="connsiteY16" fmla="*/ 3310093 h 8951525"/>
              <a:gd name="connsiteX17" fmla="*/ 7961193 w 11433025"/>
              <a:gd name="connsiteY17" fmla="*/ 5519088 h 8951525"/>
              <a:gd name="connsiteX18" fmla="*/ 5753905 w 11433025"/>
              <a:gd name="connsiteY18" fmla="*/ 3310093 h 8951525"/>
              <a:gd name="connsiteX19" fmla="*/ 9060305 w 11433025"/>
              <a:gd name="connsiteY19" fmla="*/ 0 h 8951525"/>
              <a:gd name="connsiteX20" fmla="*/ 11433025 w 11433025"/>
              <a:gd name="connsiteY20" fmla="*/ 0 h 8951525"/>
              <a:gd name="connsiteX21" fmla="*/ 11433025 w 11433025"/>
              <a:gd name="connsiteY21" fmla="*/ 2043603 h 8951525"/>
              <a:gd name="connsiteX22" fmla="*/ 10286324 w 11433025"/>
              <a:gd name="connsiteY22" fmla="*/ 3192280 h 8951525"/>
              <a:gd name="connsiteX23" fmla="*/ 8079036 w 11433025"/>
              <a:gd name="connsiteY23" fmla="*/ 983286 h 8951525"/>
              <a:gd name="connsiteX24" fmla="*/ 4412309 w 11433025"/>
              <a:gd name="connsiteY24" fmla="*/ 0 h 8951525"/>
              <a:gd name="connsiteX25" fmla="*/ 4654794 w 11433025"/>
              <a:gd name="connsiteY25" fmla="*/ 0 h 8951525"/>
              <a:gd name="connsiteX26" fmla="*/ 6739707 w 11433025"/>
              <a:gd name="connsiteY26" fmla="*/ 2086650 h 8951525"/>
              <a:gd name="connsiteX27" fmla="*/ 4532419 w 11433025"/>
              <a:gd name="connsiteY27" fmla="*/ 4297910 h 8951525"/>
              <a:gd name="connsiteX28" fmla="*/ 2322864 w 11433025"/>
              <a:gd name="connsiteY28" fmla="*/ 2086650 h 895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33025" h="8951525">
                <a:moveTo>
                  <a:pt x="9182680" y="4531271"/>
                </a:moveTo>
                <a:lnTo>
                  <a:pt x="11389969" y="6740265"/>
                </a:lnTo>
                <a:lnTo>
                  <a:pt x="9182680" y="8951525"/>
                </a:lnTo>
                <a:lnTo>
                  <a:pt x="6970860" y="6740265"/>
                </a:lnTo>
                <a:close/>
                <a:moveTo>
                  <a:pt x="5636063" y="3425641"/>
                </a:moveTo>
                <a:lnTo>
                  <a:pt x="7843351" y="5634635"/>
                </a:lnTo>
                <a:lnTo>
                  <a:pt x="5636063" y="7843630"/>
                </a:lnTo>
                <a:lnTo>
                  <a:pt x="3428775" y="5634635"/>
                </a:lnTo>
                <a:close/>
                <a:moveTo>
                  <a:pt x="11433025" y="2276964"/>
                </a:moveTo>
                <a:lnTo>
                  <a:pt x="11433025" y="6552217"/>
                </a:lnTo>
                <a:lnTo>
                  <a:pt x="9295991" y="4413458"/>
                </a:lnTo>
                <a:close/>
                <a:moveTo>
                  <a:pt x="2207288" y="2204464"/>
                </a:moveTo>
                <a:lnTo>
                  <a:pt x="4416842" y="4413458"/>
                </a:lnTo>
                <a:lnTo>
                  <a:pt x="2207288" y="6624718"/>
                </a:lnTo>
                <a:lnTo>
                  <a:pt x="0" y="4413458"/>
                </a:lnTo>
                <a:close/>
                <a:moveTo>
                  <a:pt x="7961193" y="1098833"/>
                </a:moveTo>
                <a:lnTo>
                  <a:pt x="10168481" y="3310093"/>
                </a:lnTo>
                <a:lnTo>
                  <a:pt x="7961193" y="5519088"/>
                </a:lnTo>
                <a:lnTo>
                  <a:pt x="5753905" y="3310093"/>
                </a:lnTo>
                <a:close/>
                <a:moveTo>
                  <a:pt x="9060305" y="0"/>
                </a:moveTo>
                <a:lnTo>
                  <a:pt x="11433025" y="0"/>
                </a:lnTo>
                <a:lnTo>
                  <a:pt x="11433025" y="2043603"/>
                </a:lnTo>
                <a:lnTo>
                  <a:pt x="10286324" y="3192280"/>
                </a:lnTo>
                <a:lnTo>
                  <a:pt x="8079036" y="983286"/>
                </a:lnTo>
                <a:close/>
                <a:moveTo>
                  <a:pt x="4412309" y="0"/>
                </a:moveTo>
                <a:lnTo>
                  <a:pt x="4654794" y="0"/>
                </a:lnTo>
                <a:lnTo>
                  <a:pt x="6739707" y="2086650"/>
                </a:lnTo>
                <a:lnTo>
                  <a:pt x="4532419" y="4297910"/>
                </a:lnTo>
                <a:lnTo>
                  <a:pt x="2322864" y="2086650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7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9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9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9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9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9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9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9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9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grpId="0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grpId="0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7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6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8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9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6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7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4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5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8" dur="9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9" dur="9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fill="hold" grpId="0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2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3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8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1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2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94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6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7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0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1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4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5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1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8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9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1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2" dur="9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3" dur="9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1" fill="hold" grpId="0" nodeType="withEffect" p14:presetBounceEnd="4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6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7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1" fill="hold" grpId="0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0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1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1" fill="hold" grpId="0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4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5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2" presetClass="entr" presetSubtype="1" fill="hold" grpId="0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8" dur="9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9" dur="9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2" presetClass="entr" presetSubtype="1" fill="hold" grpId="0" nodeType="withEffect" p14:presetBounceEnd="4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2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3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2" presetClass="entr" presetSubtype="1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6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7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2" presetClass="entr" presetSubtype="1" fill="hold" grpId="0" nodeType="withEffect" p14:presetBounceEnd="4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0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1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1" fill="hold" grpId="0" nodeType="withEffect" p14:presetBounceEnd="4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4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5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1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9" dur="9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22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7" grpId="0" animBg="1"/>
          <p:bldP spid="19" grpId="0" animBg="1"/>
          <p:bldP spid="20" grpId="0" animBg="1"/>
          <p:bldP spid="21" grpId="0" animBg="1"/>
          <p:bldP spid="26" grpId="0" animBg="1"/>
          <p:bldP spid="27" grpId="0" animBg="1"/>
          <p:bldP spid="18" grpId="0" animBg="1"/>
          <p:bldP spid="23" grpId="0" animBg="1"/>
          <p:bldP spid="24" grpId="0" animBg="1"/>
          <p:bldP spid="25" grpId="0" animBg="1"/>
          <p:bldP spid="28" grpId="0" animBg="1"/>
          <p:bldP spid="29" grpId="0" animBg="1"/>
          <p:bldP spid="30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9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9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9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9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9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9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9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9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9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9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9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9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8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9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9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9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9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9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9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9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9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8" dur="9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9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2" presetClass="entr" presetSubtype="1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6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9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0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1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9" dur="9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22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7" grpId="0" animBg="1"/>
          <p:bldP spid="19" grpId="0" animBg="1"/>
          <p:bldP spid="20" grpId="0" animBg="1"/>
          <p:bldP spid="21" grpId="0" animBg="1"/>
          <p:bldP spid="26" grpId="0" animBg="1"/>
          <p:bldP spid="27" grpId="0" animBg="1"/>
          <p:bldP spid="18" grpId="0" animBg="1"/>
          <p:bldP spid="23" grpId="0" animBg="1"/>
          <p:bldP spid="24" grpId="0" animBg="1"/>
          <p:bldP spid="25" grpId="0" animBg="1"/>
          <p:bldP spid="28" grpId="0" animBg="1"/>
          <p:bldP spid="29" grpId="0" animBg="1"/>
          <p:bldP spid="30" grpId="0" animBg="1"/>
          <p:bldP spid="56" grpId="0" animBg="1"/>
        </p:bld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/>
          <p:nvPr/>
        </p:nvSpPr>
        <p:spPr>
          <a:xfrm>
            <a:off x="-194586" y="4675"/>
            <a:ext cx="4524323" cy="10288588"/>
          </a:xfrm>
          <a:custGeom>
            <a:avLst/>
            <a:gdLst>
              <a:gd name="connsiteX0" fmla="*/ 0 w 6786683"/>
              <a:gd name="connsiteY0" fmla="*/ 0 h 10288588"/>
              <a:gd name="connsiteX1" fmla="*/ 3999707 w 6786683"/>
              <a:gd name="connsiteY1" fmla="*/ 0 h 10288588"/>
              <a:gd name="connsiteX2" fmla="*/ 6786683 w 6786683"/>
              <a:gd name="connsiteY2" fmla="*/ 2786977 h 10288588"/>
              <a:gd name="connsiteX3" fmla="*/ 6571517 w 6786683"/>
              <a:gd name="connsiteY3" fmla="*/ 3023719 h 10288588"/>
              <a:gd name="connsiteX4" fmla="*/ 5810250 w 6786683"/>
              <a:gd name="connsiteY4" fmla="*/ 5144294 h 10288588"/>
              <a:gd name="connsiteX5" fmla="*/ 6571517 w 6786683"/>
              <a:gd name="connsiteY5" fmla="*/ 7264870 h 10288588"/>
              <a:gd name="connsiteX6" fmla="*/ 6786683 w 6786683"/>
              <a:gd name="connsiteY6" fmla="*/ 7501611 h 10288588"/>
              <a:gd name="connsiteX7" fmla="*/ 3999706 w 6786683"/>
              <a:gd name="connsiteY7" fmla="*/ 10288587 h 10288588"/>
              <a:gd name="connsiteX8" fmla="*/ 0 w 6786683"/>
              <a:gd name="connsiteY8" fmla="*/ 10288588 h 10288588"/>
              <a:gd name="connsiteX9" fmla="*/ 0 w 6786683"/>
              <a:gd name="connsiteY9" fmla="*/ 10098932 h 10288588"/>
              <a:gd name="connsiteX10" fmla="*/ 4954638 w 6786683"/>
              <a:gd name="connsiteY10" fmla="*/ 5144294 h 10288588"/>
              <a:gd name="connsiteX11" fmla="*/ 0 w 6786683"/>
              <a:gd name="connsiteY11" fmla="*/ 189655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86683" h="10288588">
                <a:moveTo>
                  <a:pt x="0" y="0"/>
                </a:moveTo>
                <a:lnTo>
                  <a:pt x="3999707" y="0"/>
                </a:lnTo>
                <a:lnTo>
                  <a:pt x="6786683" y="2786977"/>
                </a:lnTo>
                <a:lnTo>
                  <a:pt x="6571517" y="3023719"/>
                </a:lnTo>
                <a:cubicBezTo>
                  <a:pt x="6095938" y="3599988"/>
                  <a:pt x="5810250" y="4338778"/>
                  <a:pt x="5810250" y="5144294"/>
                </a:cubicBezTo>
                <a:cubicBezTo>
                  <a:pt x="5810250" y="5949811"/>
                  <a:pt x="6095938" y="6688601"/>
                  <a:pt x="6571517" y="7264870"/>
                </a:cubicBezTo>
                <a:lnTo>
                  <a:pt x="6786683" y="7501611"/>
                </a:lnTo>
                <a:lnTo>
                  <a:pt x="3999706" y="10288587"/>
                </a:lnTo>
                <a:lnTo>
                  <a:pt x="0" y="10288588"/>
                </a:lnTo>
                <a:lnTo>
                  <a:pt x="0" y="10098932"/>
                </a:lnTo>
                <a:lnTo>
                  <a:pt x="4954638" y="5144294"/>
                </a:lnTo>
                <a:lnTo>
                  <a:pt x="0" y="18965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олилиния 14"/>
          <p:cNvSpPr/>
          <p:nvPr/>
        </p:nvSpPr>
        <p:spPr>
          <a:xfrm rot="10800000">
            <a:off x="14029646" y="-3119"/>
            <a:ext cx="4205482" cy="10288588"/>
          </a:xfrm>
          <a:custGeom>
            <a:avLst/>
            <a:gdLst>
              <a:gd name="connsiteX0" fmla="*/ 0 w 6786682"/>
              <a:gd name="connsiteY0" fmla="*/ 10288588 h 10288588"/>
              <a:gd name="connsiteX1" fmla="*/ 0 w 6786682"/>
              <a:gd name="connsiteY1" fmla="*/ 10098932 h 10288588"/>
              <a:gd name="connsiteX2" fmla="*/ 4954638 w 6786682"/>
              <a:gd name="connsiteY2" fmla="*/ 5144294 h 10288588"/>
              <a:gd name="connsiteX3" fmla="*/ 0 w 6786682"/>
              <a:gd name="connsiteY3" fmla="*/ 189655 h 10288588"/>
              <a:gd name="connsiteX4" fmla="*/ 0 w 6786682"/>
              <a:gd name="connsiteY4" fmla="*/ 0 h 10288588"/>
              <a:gd name="connsiteX5" fmla="*/ 3999707 w 6786682"/>
              <a:gd name="connsiteY5" fmla="*/ 0 h 10288588"/>
              <a:gd name="connsiteX6" fmla="*/ 6786682 w 6786682"/>
              <a:gd name="connsiteY6" fmla="*/ 2786976 h 10288588"/>
              <a:gd name="connsiteX7" fmla="*/ 6786681 w 6786682"/>
              <a:gd name="connsiteY7" fmla="*/ 2786976 h 10288588"/>
              <a:gd name="connsiteX8" fmla="*/ 5810248 w 6786682"/>
              <a:gd name="connsiteY8" fmla="*/ 5144294 h 10288588"/>
              <a:gd name="connsiteX9" fmla="*/ 6786681 w 6786682"/>
              <a:gd name="connsiteY9" fmla="*/ 7501612 h 10288588"/>
              <a:gd name="connsiteX10" fmla="*/ 6786681 w 6786682"/>
              <a:gd name="connsiteY10" fmla="*/ 7501612 h 10288588"/>
              <a:gd name="connsiteX11" fmla="*/ 3999706 w 6786682"/>
              <a:gd name="connsiteY11" fmla="*/ 10288587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86682" h="10288588">
                <a:moveTo>
                  <a:pt x="0" y="10288588"/>
                </a:moveTo>
                <a:lnTo>
                  <a:pt x="0" y="10098932"/>
                </a:lnTo>
                <a:lnTo>
                  <a:pt x="4954638" y="5144294"/>
                </a:lnTo>
                <a:lnTo>
                  <a:pt x="0" y="189655"/>
                </a:lnTo>
                <a:lnTo>
                  <a:pt x="0" y="0"/>
                </a:lnTo>
                <a:lnTo>
                  <a:pt x="3999707" y="0"/>
                </a:lnTo>
                <a:lnTo>
                  <a:pt x="6786682" y="2786976"/>
                </a:lnTo>
                <a:lnTo>
                  <a:pt x="6786681" y="2786976"/>
                </a:lnTo>
                <a:cubicBezTo>
                  <a:pt x="6183391" y="3390267"/>
                  <a:pt x="5810248" y="4223704"/>
                  <a:pt x="5810248" y="5144294"/>
                </a:cubicBezTo>
                <a:cubicBezTo>
                  <a:pt x="5810248" y="6064884"/>
                  <a:pt x="6183391" y="6898322"/>
                  <a:pt x="6786681" y="7501612"/>
                </a:cubicBezTo>
                <a:lnTo>
                  <a:pt x="6786681" y="7501612"/>
                </a:lnTo>
                <a:lnTo>
                  <a:pt x="3999706" y="10288587"/>
                </a:lnTo>
                <a:close/>
              </a:path>
            </a:pathLst>
          </a:custGeom>
          <a:solidFill>
            <a:schemeClr val="bg2">
              <a:lumMod val="95000"/>
              <a:alpha val="8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олилиния 17"/>
          <p:cNvSpPr/>
          <p:nvPr/>
        </p:nvSpPr>
        <p:spPr>
          <a:xfrm>
            <a:off x="-8007" y="192427"/>
            <a:ext cx="3257056" cy="9903737"/>
          </a:xfrm>
          <a:custGeom>
            <a:avLst/>
            <a:gdLst>
              <a:gd name="connsiteX0" fmla="*/ 0 w 4951868"/>
              <a:gd name="connsiteY0" fmla="*/ 0 h 9903737"/>
              <a:gd name="connsiteX1" fmla="*/ 4951868 w 4951868"/>
              <a:gd name="connsiteY1" fmla="*/ 4951869 h 9903737"/>
              <a:gd name="connsiteX2" fmla="*/ 0 w 4951868"/>
              <a:gd name="connsiteY2" fmla="*/ 9903737 h 9903737"/>
              <a:gd name="connsiteX3" fmla="*/ 0 w 4951868"/>
              <a:gd name="connsiteY3" fmla="*/ 7654048 h 9903737"/>
              <a:gd name="connsiteX4" fmla="*/ 2702179 w 4951868"/>
              <a:gd name="connsiteY4" fmla="*/ 4951869 h 9903737"/>
              <a:gd name="connsiteX5" fmla="*/ 0 w 4951868"/>
              <a:gd name="connsiteY5" fmla="*/ 2249690 h 99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1868" h="9903737">
                <a:moveTo>
                  <a:pt x="0" y="0"/>
                </a:moveTo>
                <a:lnTo>
                  <a:pt x="4951868" y="4951869"/>
                </a:lnTo>
                <a:lnTo>
                  <a:pt x="0" y="9903737"/>
                </a:lnTo>
                <a:lnTo>
                  <a:pt x="0" y="7654048"/>
                </a:lnTo>
                <a:lnTo>
                  <a:pt x="2702179" y="4951869"/>
                </a:lnTo>
                <a:lnTo>
                  <a:pt x="0" y="2249690"/>
                </a:lnTo>
                <a:close/>
              </a:path>
            </a:pathLst>
          </a:custGeom>
          <a:solidFill>
            <a:srgbClr val="AADD1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Полилиния 20"/>
          <p:cNvSpPr/>
          <p:nvPr/>
        </p:nvSpPr>
        <p:spPr>
          <a:xfrm rot="10800000">
            <a:off x="15038951" y="192426"/>
            <a:ext cx="3257056" cy="9903737"/>
          </a:xfrm>
          <a:custGeom>
            <a:avLst/>
            <a:gdLst>
              <a:gd name="connsiteX0" fmla="*/ 0 w 4951868"/>
              <a:gd name="connsiteY0" fmla="*/ 9903737 h 9903737"/>
              <a:gd name="connsiteX1" fmla="*/ 0 w 4951868"/>
              <a:gd name="connsiteY1" fmla="*/ 7654047 h 9903737"/>
              <a:gd name="connsiteX2" fmla="*/ 2702180 w 4951868"/>
              <a:gd name="connsiteY2" fmla="*/ 4951868 h 9903737"/>
              <a:gd name="connsiteX3" fmla="*/ 0 w 4951868"/>
              <a:gd name="connsiteY3" fmla="*/ 2249689 h 9903737"/>
              <a:gd name="connsiteX4" fmla="*/ 0 w 4951868"/>
              <a:gd name="connsiteY4" fmla="*/ 0 h 9903737"/>
              <a:gd name="connsiteX5" fmla="*/ 4951868 w 4951868"/>
              <a:gd name="connsiteY5" fmla="*/ 4951869 h 990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1868" h="9903737">
                <a:moveTo>
                  <a:pt x="0" y="9903737"/>
                </a:moveTo>
                <a:lnTo>
                  <a:pt x="0" y="7654047"/>
                </a:lnTo>
                <a:lnTo>
                  <a:pt x="2702180" y="4951868"/>
                </a:lnTo>
                <a:lnTo>
                  <a:pt x="0" y="2249689"/>
                </a:lnTo>
                <a:lnTo>
                  <a:pt x="0" y="0"/>
                </a:lnTo>
                <a:lnTo>
                  <a:pt x="4951868" y="4951869"/>
                </a:lnTo>
                <a:close/>
              </a:path>
            </a:pathLst>
          </a:custGeom>
          <a:solidFill>
            <a:srgbClr val="AADD1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Полилиния 28"/>
          <p:cNvSpPr/>
          <p:nvPr/>
        </p:nvSpPr>
        <p:spPr>
          <a:xfrm rot="10800000">
            <a:off x="14621017" y="0"/>
            <a:ext cx="3696479" cy="10288587"/>
          </a:xfrm>
          <a:custGeom>
            <a:avLst/>
            <a:gdLst>
              <a:gd name="connsiteX0" fmla="*/ 311794 w 5456088"/>
              <a:gd name="connsiteY0" fmla="*/ 10288587 h 10288587"/>
              <a:gd name="connsiteX1" fmla="*/ 0 w 5456088"/>
              <a:gd name="connsiteY1" fmla="*/ 10288587 h 10288587"/>
              <a:gd name="connsiteX2" fmla="*/ 0 w 5456088"/>
              <a:gd name="connsiteY2" fmla="*/ 9609781 h 10288587"/>
              <a:gd name="connsiteX3" fmla="*/ 4465488 w 5456088"/>
              <a:gd name="connsiteY3" fmla="*/ 5144294 h 10288587"/>
              <a:gd name="connsiteX4" fmla="*/ 0 w 5456088"/>
              <a:gd name="connsiteY4" fmla="*/ 678805 h 10288587"/>
              <a:gd name="connsiteX5" fmla="*/ 0 w 5456088"/>
              <a:gd name="connsiteY5" fmla="*/ 0 h 10288587"/>
              <a:gd name="connsiteX6" fmla="*/ 311796 w 5456088"/>
              <a:gd name="connsiteY6" fmla="*/ 0 h 10288587"/>
              <a:gd name="connsiteX7" fmla="*/ 5456088 w 5456088"/>
              <a:gd name="connsiteY7" fmla="*/ 5144294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6088" h="10288587">
                <a:moveTo>
                  <a:pt x="311794" y="10288587"/>
                </a:moveTo>
                <a:lnTo>
                  <a:pt x="0" y="10288587"/>
                </a:lnTo>
                <a:lnTo>
                  <a:pt x="0" y="9609781"/>
                </a:lnTo>
                <a:lnTo>
                  <a:pt x="4465488" y="5144294"/>
                </a:lnTo>
                <a:lnTo>
                  <a:pt x="0" y="678805"/>
                </a:lnTo>
                <a:lnTo>
                  <a:pt x="0" y="0"/>
                </a:lnTo>
                <a:lnTo>
                  <a:pt x="311796" y="0"/>
                </a:lnTo>
                <a:lnTo>
                  <a:pt x="5456088" y="514429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Полилиния 29"/>
          <p:cNvSpPr/>
          <p:nvPr/>
        </p:nvSpPr>
        <p:spPr>
          <a:xfrm>
            <a:off x="-49279" y="2"/>
            <a:ext cx="3716261" cy="10288587"/>
          </a:xfrm>
          <a:custGeom>
            <a:avLst/>
            <a:gdLst>
              <a:gd name="connsiteX0" fmla="*/ 311794 w 5456088"/>
              <a:gd name="connsiteY0" fmla="*/ 10288587 h 10288587"/>
              <a:gd name="connsiteX1" fmla="*/ 0 w 5456088"/>
              <a:gd name="connsiteY1" fmla="*/ 10288587 h 10288587"/>
              <a:gd name="connsiteX2" fmla="*/ 0 w 5456088"/>
              <a:gd name="connsiteY2" fmla="*/ 9609781 h 10288587"/>
              <a:gd name="connsiteX3" fmla="*/ 4465488 w 5456088"/>
              <a:gd name="connsiteY3" fmla="*/ 5144294 h 10288587"/>
              <a:gd name="connsiteX4" fmla="*/ 0 w 5456088"/>
              <a:gd name="connsiteY4" fmla="*/ 678805 h 10288587"/>
              <a:gd name="connsiteX5" fmla="*/ 0 w 5456088"/>
              <a:gd name="connsiteY5" fmla="*/ 0 h 10288587"/>
              <a:gd name="connsiteX6" fmla="*/ 311796 w 5456088"/>
              <a:gd name="connsiteY6" fmla="*/ 0 h 10288587"/>
              <a:gd name="connsiteX7" fmla="*/ 5456088 w 5456088"/>
              <a:gd name="connsiteY7" fmla="*/ 5144294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6088" h="10288587">
                <a:moveTo>
                  <a:pt x="311794" y="10288587"/>
                </a:moveTo>
                <a:lnTo>
                  <a:pt x="0" y="10288587"/>
                </a:lnTo>
                <a:lnTo>
                  <a:pt x="0" y="9609781"/>
                </a:lnTo>
                <a:lnTo>
                  <a:pt x="4465488" y="5144294"/>
                </a:lnTo>
                <a:lnTo>
                  <a:pt x="0" y="678805"/>
                </a:lnTo>
                <a:lnTo>
                  <a:pt x="0" y="0"/>
                </a:lnTo>
                <a:lnTo>
                  <a:pt x="311796" y="0"/>
                </a:lnTo>
                <a:lnTo>
                  <a:pt x="5456088" y="514429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6F63D2F9-F2A3-419D-9560-B1F5143C86D1}"/>
              </a:ext>
            </a:extLst>
          </p:cNvPr>
          <p:cNvSpPr txBox="1">
            <a:spLocks/>
          </p:cNvSpPr>
          <p:nvPr/>
        </p:nvSpPr>
        <p:spPr>
          <a:xfrm>
            <a:off x="4860440" y="5144294"/>
            <a:ext cx="8416923" cy="703117"/>
          </a:xfrm>
          <a:prstGeom prst="rect">
            <a:avLst/>
          </a:prstGeom>
          <a:ln>
            <a:noFill/>
          </a:ln>
        </p:spPr>
        <p:txBody>
          <a:bodyPr>
            <a:normAutofit fontScale="75000" lnSpcReduction="200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fr-FR" dirty="0">
                <a:solidFill>
                  <a:srgbClr val="707070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P    UR V	 TRE ATTENTI	 N</a:t>
            </a:r>
            <a:endParaRPr lang="fr-FR" dirty="0">
              <a:solidFill>
                <a:srgbClr val="C1D82F"/>
              </a:solidFill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16CB9CDE-622C-4CBD-B7BE-B0993B76A0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4"/>
          <a:stretch/>
        </p:blipFill>
        <p:spPr>
          <a:xfrm>
            <a:off x="5737340" y="5134770"/>
            <a:ext cx="650756" cy="524872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FCEB1578-E2CB-430D-A3D9-EA60F4DBEB21}"/>
              </a:ext>
            </a:extLst>
          </p:cNvPr>
          <p:cNvSpPr txBox="1"/>
          <p:nvPr/>
        </p:nvSpPr>
        <p:spPr>
          <a:xfrm>
            <a:off x="7937981" y="3754537"/>
            <a:ext cx="22618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dirty="0">
                <a:solidFill>
                  <a:srgbClr val="C1D82F"/>
                </a:solidFill>
                <a:latin typeface="Verdana Pro Cond Black" panose="020B0A06030504040204" pitchFamily="34" charset="0"/>
                <a:ea typeface="STHupo" panose="020B0503020204020204" pitchFamily="2" charset="-122"/>
              </a:rPr>
              <a:t>M</a:t>
            </a:r>
            <a:r>
              <a:rPr lang="fr-FR" sz="5400" dirty="0">
                <a:solidFill>
                  <a:srgbClr val="707070"/>
                </a:solidFill>
                <a:latin typeface="STHupo" panose="02010800040101010101" pitchFamily="2" charset="-122"/>
                <a:ea typeface="STHupo" panose="02010800040101010101" pitchFamily="2" charset="-122"/>
              </a:rPr>
              <a:t>ERCI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8736F187-AE62-4684-B16A-60F45C0044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4"/>
          <a:stretch/>
        </p:blipFill>
        <p:spPr>
          <a:xfrm>
            <a:off x="7609477" y="5134770"/>
            <a:ext cx="650756" cy="524872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4506253D-0ECA-4788-8D98-2C7A8A129E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4"/>
          <a:stretch/>
        </p:blipFill>
        <p:spPr>
          <a:xfrm>
            <a:off x="11715891" y="5144294"/>
            <a:ext cx="650756" cy="524872"/>
          </a:xfrm>
          <a:prstGeom prst="rect">
            <a:avLst/>
          </a:prstGeom>
        </p:spPr>
      </p:pic>
      <p:pic>
        <p:nvPicPr>
          <p:cNvPr id="2" name="merci">
            <a:hlinkClick r:id="" action="ppaction://media"/>
            <a:extLst>
              <a:ext uri="{FF2B5EF4-FFF2-40B4-BE49-F238E27FC236}">
                <a16:creationId xmlns:a16="http://schemas.microsoft.com/office/drawing/2014/main" id="{E7F03D4F-EE5F-44A2-8696-45C10F313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9200" y="-25388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олилиния 71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6961 w 18288000"/>
              <a:gd name="connsiteY0" fmla="*/ 10243576 h 10288587"/>
              <a:gd name="connsiteX1" fmla="*/ 11266945 w 18288000"/>
              <a:gd name="connsiteY1" fmla="*/ 10243583 h 10288587"/>
              <a:gd name="connsiteX2" fmla="*/ 11152804 w 18288000"/>
              <a:gd name="connsiteY2" fmla="*/ 10288587 h 10288587"/>
              <a:gd name="connsiteX3" fmla="*/ 11379582 w 18288000"/>
              <a:gd name="connsiteY3" fmla="*/ 10194207 h 10288587"/>
              <a:gd name="connsiteX4" fmla="*/ 11379583 w 18288000"/>
              <a:gd name="connsiteY4" fmla="*/ 10194207 h 10288587"/>
              <a:gd name="connsiteX5" fmla="*/ 11375263 w 18288000"/>
              <a:gd name="connsiteY5" fmla="*/ 10196159 h 10288587"/>
              <a:gd name="connsiteX6" fmla="*/ 11918494 w 18288000"/>
              <a:gd name="connsiteY6" fmla="*/ 9918809 h 10288587"/>
              <a:gd name="connsiteX7" fmla="*/ 11851949 w 18288000"/>
              <a:gd name="connsiteY7" fmla="*/ 9957072 h 10288587"/>
              <a:gd name="connsiteX8" fmla="*/ 11851918 w 18288000"/>
              <a:gd name="connsiteY8" fmla="*/ 9957089 h 10288587"/>
              <a:gd name="connsiteX9" fmla="*/ 12406668 w 18288000"/>
              <a:gd name="connsiteY9" fmla="*/ 9599502 h 10288587"/>
              <a:gd name="connsiteX10" fmla="*/ 12394008 w 18288000"/>
              <a:gd name="connsiteY10" fmla="*/ 9608505 h 10288587"/>
              <a:gd name="connsiteX11" fmla="*/ 12326102 w 18288000"/>
              <a:gd name="connsiteY11" fmla="*/ 9656793 h 10288587"/>
              <a:gd name="connsiteX12" fmla="*/ 12574332 w 18288000"/>
              <a:gd name="connsiteY12" fmla="*/ 9470858 h 10288587"/>
              <a:gd name="connsiteX13" fmla="*/ 12507863 w 18288000"/>
              <a:gd name="connsiteY13" fmla="*/ 9523093 h 10288587"/>
              <a:gd name="connsiteX14" fmla="*/ 12507848 w 18288000"/>
              <a:gd name="connsiteY14" fmla="*/ 9523104 h 10288587"/>
              <a:gd name="connsiteX15" fmla="*/ 12792372 w 18288000"/>
              <a:gd name="connsiteY15" fmla="*/ 9288631 h 10288587"/>
              <a:gd name="connsiteX16" fmla="*/ 12711288 w 18288000"/>
              <a:gd name="connsiteY16" fmla="*/ 9358867 h 10288587"/>
              <a:gd name="connsiteX17" fmla="*/ 12711281 w 18288000"/>
              <a:gd name="connsiteY17" fmla="*/ 9358873 h 10288587"/>
              <a:gd name="connsiteX18" fmla="*/ 13005600 w 18288000"/>
              <a:gd name="connsiteY18" fmla="*/ 9091003 h 10288587"/>
              <a:gd name="connsiteX19" fmla="*/ 13005599 w 18288000"/>
              <a:gd name="connsiteY19" fmla="*/ 9091004 h 10288587"/>
              <a:gd name="connsiteX20" fmla="*/ 12993015 w 18288000"/>
              <a:gd name="connsiteY20" fmla="*/ 9103002 h 10288587"/>
              <a:gd name="connsiteX21" fmla="*/ 13165129 w 18288000"/>
              <a:gd name="connsiteY21" fmla="*/ 8927838 h 10288587"/>
              <a:gd name="connsiteX22" fmla="*/ 13093401 w 18288000"/>
              <a:gd name="connsiteY22" fmla="*/ 9003071 h 10288587"/>
              <a:gd name="connsiteX23" fmla="*/ 13093395 w 18288000"/>
              <a:gd name="connsiteY23" fmla="*/ 9003077 h 10288587"/>
              <a:gd name="connsiteX24" fmla="*/ 13187782 w 18288000"/>
              <a:gd name="connsiteY24" fmla="*/ 8904078 h 10288587"/>
              <a:gd name="connsiteX25" fmla="*/ 13165129 w 18288000"/>
              <a:gd name="connsiteY25" fmla="*/ 8927838 h 10288587"/>
              <a:gd name="connsiteX26" fmla="*/ 13187780 w 18288000"/>
              <a:gd name="connsiteY26" fmla="*/ 8904080 h 10288587"/>
              <a:gd name="connsiteX27" fmla="*/ 13314677 w 18288000"/>
              <a:gd name="connsiteY27" fmla="*/ 8762257 h 10288587"/>
              <a:gd name="connsiteX28" fmla="*/ 13271450 w 18288000"/>
              <a:gd name="connsiteY28" fmla="*/ 8812161 h 10288587"/>
              <a:gd name="connsiteX29" fmla="*/ 13271439 w 18288000"/>
              <a:gd name="connsiteY29" fmla="*/ 8812173 h 10288587"/>
              <a:gd name="connsiteX30" fmla="*/ 13525136 w 18288000"/>
              <a:gd name="connsiteY30" fmla="*/ 8505183 h 10288587"/>
              <a:gd name="connsiteX31" fmla="*/ 13525119 w 18288000"/>
              <a:gd name="connsiteY31" fmla="*/ 8505206 h 10288587"/>
              <a:gd name="connsiteX32" fmla="*/ 13465375 w 18288000"/>
              <a:gd name="connsiteY32" fmla="*/ 8581230 h 10288587"/>
              <a:gd name="connsiteX33" fmla="*/ 13824198 w 18288000"/>
              <a:gd name="connsiteY33" fmla="*/ 8075111 h 10288587"/>
              <a:gd name="connsiteX34" fmla="*/ 13824180 w 18288000"/>
              <a:gd name="connsiteY34" fmla="*/ 8075141 h 10288587"/>
              <a:gd name="connsiteX35" fmla="*/ 13774993 w 18288000"/>
              <a:gd name="connsiteY35" fmla="*/ 8151863 h 10288587"/>
              <a:gd name="connsiteX36" fmla="*/ 16686331 w 18288000"/>
              <a:gd name="connsiteY36" fmla="*/ 7929333 h 10288587"/>
              <a:gd name="connsiteX37" fmla="*/ 16677631 w 18288000"/>
              <a:gd name="connsiteY37" fmla="*/ 7954284 h 10288587"/>
              <a:gd name="connsiteX38" fmla="*/ 16550743 w 18288000"/>
              <a:gd name="connsiteY38" fmla="*/ 8273218 h 10288587"/>
              <a:gd name="connsiteX39" fmla="*/ 13956604 w 18288000"/>
              <a:gd name="connsiteY39" fmla="*/ 7852547 h 10288587"/>
              <a:gd name="connsiteX40" fmla="*/ 13889440 w 18288000"/>
              <a:gd name="connsiteY40" fmla="*/ 7969357 h 10288587"/>
              <a:gd name="connsiteX41" fmla="*/ 13889434 w 18288000"/>
              <a:gd name="connsiteY41" fmla="*/ 7969365 h 10288587"/>
              <a:gd name="connsiteX42" fmla="*/ 13958535 w 18288000"/>
              <a:gd name="connsiteY42" fmla="*/ 7849188 h 10288587"/>
              <a:gd name="connsiteX43" fmla="*/ 13958520 w 18288000"/>
              <a:gd name="connsiteY43" fmla="*/ 7849215 h 10288587"/>
              <a:gd name="connsiteX44" fmla="*/ 13956604 w 18288000"/>
              <a:gd name="connsiteY44" fmla="*/ 7852547 h 10288587"/>
              <a:gd name="connsiteX45" fmla="*/ 16726119 w 18288000"/>
              <a:gd name="connsiteY45" fmla="*/ 7815241 h 10288587"/>
              <a:gd name="connsiteX46" fmla="*/ 16694671 w 18288000"/>
              <a:gd name="connsiteY46" fmla="*/ 7908180 h 10288587"/>
              <a:gd name="connsiteX47" fmla="*/ 16686331 w 18288000"/>
              <a:gd name="connsiteY47" fmla="*/ 7929333 h 10288587"/>
              <a:gd name="connsiteX48" fmla="*/ 14064399 w 18288000"/>
              <a:gd name="connsiteY48" fmla="*/ 7651375 h 10288587"/>
              <a:gd name="connsiteX49" fmla="*/ 14018734 w 18288000"/>
              <a:gd name="connsiteY49" fmla="*/ 7740535 h 10288587"/>
              <a:gd name="connsiteX50" fmla="*/ 14018725 w 18288000"/>
              <a:gd name="connsiteY50" fmla="*/ 7740551 h 10288587"/>
              <a:gd name="connsiteX51" fmla="*/ 16806624 w 18288000"/>
              <a:gd name="connsiteY51" fmla="*/ 7577322 h 10288587"/>
              <a:gd name="connsiteX52" fmla="*/ 16791128 w 18288000"/>
              <a:gd name="connsiteY52" fmla="*/ 7628822 h 10288587"/>
              <a:gd name="connsiteX53" fmla="*/ 16726119 w 18288000"/>
              <a:gd name="connsiteY53" fmla="*/ 7815241 h 10288587"/>
              <a:gd name="connsiteX54" fmla="*/ 16848004 w 18288000"/>
              <a:gd name="connsiteY54" fmla="*/ 7439770 h 10288587"/>
              <a:gd name="connsiteX55" fmla="*/ 16821052 w 18288000"/>
              <a:gd name="connsiteY55" fmla="*/ 7534681 h 10288587"/>
              <a:gd name="connsiteX56" fmla="*/ 16806624 w 18288000"/>
              <a:gd name="connsiteY56" fmla="*/ 7577322 h 10288587"/>
              <a:gd name="connsiteX57" fmla="*/ 14195237 w 18288000"/>
              <a:gd name="connsiteY57" fmla="*/ 7376950 h 10288587"/>
              <a:gd name="connsiteX58" fmla="*/ 14195225 w 18288000"/>
              <a:gd name="connsiteY58" fmla="*/ 7376977 h 10288587"/>
              <a:gd name="connsiteX59" fmla="*/ 14161245 w 18288000"/>
              <a:gd name="connsiteY59" fmla="*/ 7452137 h 10288587"/>
              <a:gd name="connsiteX60" fmla="*/ 16911232 w 18288000"/>
              <a:gd name="connsiteY60" fmla="*/ 7217106 h 10288587"/>
              <a:gd name="connsiteX61" fmla="*/ 16890900 w 18288000"/>
              <a:gd name="connsiteY61" fmla="*/ 7297172 h 10288587"/>
              <a:gd name="connsiteX62" fmla="*/ 16848004 w 18288000"/>
              <a:gd name="connsiteY62" fmla="*/ 7439770 h 10288587"/>
              <a:gd name="connsiteX63" fmla="*/ 14273581 w 18288000"/>
              <a:gd name="connsiteY63" fmla="*/ 7190415 h 10288587"/>
              <a:gd name="connsiteX64" fmla="*/ 14244790 w 18288000"/>
              <a:gd name="connsiteY64" fmla="*/ 7263434 h 10288587"/>
              <a:gd name="connsiteX65" fmla="*/ 14244793 w 18288000"/>
              <a:gd name="connsiteY65" fmla="*/ 7263426 h 10288587"/>
              <a:gd name="connsiteX66" fmla="*/ 14296927 w 18288000"/>
              <a:gd name="connsiteY66" fmla="*/ 7131203 h 10288587"/>
              <a:gd name="connsiteX67" fmla="*/ 14296903 w 18288000"/>
              <a:gd name="connsiteY67" fmla="*/ 7131265 h 10288587"/>
              <a:gd name="connsiteX68" fmla="*/ 14273581 w 18288000"/>
              <a:gd name="connsiteY68" fmla="*/ 7190415 h 10288587"/>
              <a:gd name="connsiteX69" fmla="*/ 16948508 w 18288000"/>
              <a:gd name="connsiteY69" fmla="*/ 7070316 h 10288587"/>
              <a:gd name="connsiteX70" fmla="*/ 16929372 w 18288000"/>
              <a:gd name="connsiteY70" fmla="*/ 7153228 h 10288587"/>
              <a:gd name="connsiteX71" fmla="*/ 16911232 w 18288000"/>
              <a:gd name="connsiteY71" fmla="*/ 7217106 h 10288587"/>
              <a:gd name="connsiteX72" fmla="*/ 14366928 w 18288000"/>
              <a:gd name="connsiteY72" fmla="*/ 6938866 h 10288587"/>
              <a:gd name="connsiteX73" fmla="*/ 14340886 w 18288000"/>
              <a:gd name="connsiteY73" fmla="*/ 7015832 h 10288587"/>
              <a:gd name="connsiteX74" fmla="*/ 14340881 w 18288000"/>
              <a:gd name="connsiteY74" fmla="*/ 7015844 h 10288587"/>
              <a:gd name="connsiteX75" fmla="*/ 16999800 w 18288000"/>
              <a:gd name="connsiteY75" fmla="*/ 6848070 h 10288587"/>
              <a:gd name="connsiteX76" fmla="*/ 16976604 w 18288000"/>
              <a:gd name="connsiteY76" fmla="*/ 6959673 h 10288587"/>
              <a:gd name="connsiteX77" fmla="*/ 16948508 w 18288000"/>
              <a:gd name="connsiteY77" fmla="*/ 7070316 h 10288587"/>
              <a:gd name="connsiteX78" fmla="*/ 18288000 w 18288000"/>
              <a:gd name="connsiteY78" fmla="*/ 6811828 h 10288587"/>
              <a:gd name="connsiteX79" fmla="*/ 18288000 w 18288000"/>
              <a:gd name="connsiteY79" fmla="*/ 10288587 h 10288587"/>
              <a:gd name="connsiteX80" fmla="*/ 16884044 w 18288000"/>
              <a:gd name="connsiteY80" fmla="*/ 10288587 h 10288587"/>
              <a:gd name="connsiteX81" fmla="*/ 17092428 w 18288000"/>
              <a:gd name="connsiteY81" fmla="*/ 9963541 h 10288587"/>
              <a:gd name="connsiteX82" fmla="*/ 18237344 w 18288000"/>
              <a:gd name="connsiteY82" fmla="*/ 7074005 h 10288587"/>
              <a:gd name="connsiteX83" fmla="*/ 0 w 18288000"/>
              <a:gd name="connsiteY83" fmla="*/ 6785008 h 10288587"/>
              <a:gd name="connsiteX84" fmla="*/ 50663 w 18288000"/>
              <a:gd name="connsiteY84" fmla="*/ 7074006 h 10288587"/>
              <a:gd name="connsiteX85" fmla="*/ 1195580 w 18288000"/>
              <a:gd name="connsiteY85" fmla="*/ 9963541 h 10288587"/>
              <a:gd name="connsiteX86" fmla="*/ 1403963 w 18288000"/>
              <a:gd name="connsiteY86" fmla="*/ 10288587 h 10288587"/>
              <a:gd name="connsiteX87" fmla="*/ 0 w 18288000"/>
              <a:gd name="connsiteY87" fmla="*/ 10288587 h 10288587"/>
              <a:gd name="connsiteX88" fmla="*/ 17030848 w 18288000"/>
              <a:gd name="connsiteY88" fmla="*/ 6698712 h 10288587"/>
              <a:gd name="connsiteX89" fmla="*/ 17019132 w 18288000"/>
              <a:gd name="connsiteY89" fmla="*/ 6764322 h 10288587"/>
              <a:gd name="connsiteX90" fmla="*/ 16999800 w 18288000"/>
              <a:gd name="connsiteY90" fmla="*/ 6848070 h 10288587"/>
              <a:gd name="connsiteX91" fmla="*/ 14448993 w 18288000"/>
              <a:gd name="connsiteY91" fmla="*/ 6679039 h 10288587"/>
              <a:gd name="connsiteX92" fmla="*/ 14425259 w 18288000"/>
              <a:gd name="connsiteY92" fmla="*/ 6762622 h 10288587"/>
              <a:gd name="connsiteX93" fmla="*/ 14425255 w 18288000"/>
              <a:gd name="connsiteY93" fmla="*/ 6762636 h 10288587"/>
              <a:gd name="connsiteX94" fmla="*/ 17072060 w 18288000"/>
              <a:gd name="connsiteY94" fmla="*/ 6467928 h 10288587"/>
              <a:gd name="connsiteX95" fmla="*/ 17047900 w 18288000"/>
              <a:gd name="connsiteY95" fmla="*/ 6616663 h 10288587"/>
              <a:gd name="connsiteX96" fmla="*/ 17030848 w 18288000"/>
              <a:gd name="connsiteY96" fmla="*/ 6698712 h 10288587"/>
              <a:gd name="connsiteX97" fmla="*/ 14519084 w 18288000"/>
              <a:gd name="connsiteY97" fmla="*/ 6410952 h 10288587"/>
              <a:gd name="connsiteX98" fmla="*/ 14497574 w 18288000"/>
              <a:gd name="connsiteY98" fmla="*/ 6504151 h 10288587"/>
              <a:gd name="connsiteX99" fmla="*/ 14497576 w 18288000"/>
              <a:gd name="connsiteY99" fmla="*/ 6504141 h 10288587"/>
              <a:gd name="connsiteX100" fmla="*/ 1205301 w 18288000"/>
              <a:gd name="connsiteY100" fmla="*/ 6408322 h 10288587"/>
              <a:gd name="connsiteX101" fmla="*/ 1268876 w 18288000"/>
              <a:gd name="connsiteY101" fmla="*/ 6764322 h 10288587"/>
              <a:gd name="connsiteX102" fmla="*/ 1214042 w 18288000"/>
              <a:gd name="connsiteY102" fmla="*/ 6468056 h 10288587"/>
              <a:gd name="connsiteX103" fmla="*/ 17095596 w 18288000"/>
              <a:gd name="connsiteY103" fmla="*/ 6323040 h 10288587"/>
              <a:gd name="connsiteX104" fmla="*/ 17089824 w 18288000"/>
              <a:gd name="connsiteY104" fmla="*/ 6368470 h 10288587"/>
              <a:gd name="connsiteX105" fmla="*/ 17072060 w 18288000"/>
              <a:gd name="connsiteY105" fmla="*/ 6467928 h 10288587"/>
              <a:gd name="connsiteX106" fmla="*/ 1189712 w 18288000"/>
              <a:gd name="connsiteY106" fmla="*/ 6301784 h 10288587"/>
              <a:gd name="connsiteX107" fmla="*/ 1205301 w 18288000"/>
              <a:gd name="connsiteY107" fmla="*/ 6408322 h 10288587"/>
              <a:gd name="connsiteX108" fmla="*/ 1198184 w 18288000"/>
              <a:gd name="connsiteY108" fmla="*/ 6368470 h 10288587"/>
              <a:gd name="connsiteX109" fmla="*/ 17128096 w 18288000"/>
              <a:gd name="connsiteY109" fmla="*/ 6067274 h 10288587"/>
              <a:gd name="connsiteX110" fmla="*/ 17104456 w 18288000"/>
              <a:gd name="connsiteY110" fmla="*/ 6268482 h 10288587"/>
              <a:gd name="connsiteX111" fmla="*/ 17095596 w 18288000"/>
              <a:gd name="connsiteY111" fmla="*/ 6323040 h 10288587"/>
              <a:gd name="connsiteX112" fmla="*/ 1155638 w 18288000"/>
              <a:gd name="connsiteY112" fmla="*/ 6033665 h 10288587"/>
              <a:gd name="connsiteX113" fmla="*/ 1189712 w 18288000"/>
              <a:gd name="connsiteY113" fmla="*/ 6301784 h 10288587"/>
              <a:gd name="connsiteX114" fmla="*/ 1170147 w 18288000"/>
              <a:gd name="connsiteY114" fmla="*/ 6168098 h 10288587"/>
              <a:gd name="connsiteX115" fmla="*/ 17142720 w 18288000"/>
              <a:gd name="connsiteY115" fmla="*/ 5942789 h 10288587"/>
              <a:gd name="connsiteX116" fmla="*/ 17140940 w 18288000"/>
              <a:gd name="connsiteY116" fmla="*/ 5966180 h 10288587"/>
              <a:gd name="connsiteX117" fmla="*/ 17128096 w 18288000"/>
              <a:gd name="connsiteY117" fmla="*/ 6067274 h 10288587"/>
              <a:gd name="connsiteX118" fmla="*/ 1143979 w 18288000"/>
              <a:gd name="connsiteY118" fmla="*/ 5925607 h 10288587"/>
              <a:gd name="connsiteX119" fmla="*/ 1155638 w 18288000"/>
              <a:gd name="connsiteY119" fmla="*/ 6033665 h 10288587"/>
              <a:gd name="connsiteX120" fmla="*/ 1147064 w 18288000"/>
              <a:gd name="connsiteY120" fmla="*/ 5966180 h 10288587"/>
              <a:gd name="connsiteX121" fmla="*/ 14645465 w 18288000"/>
              <a:gd name="connsiteY121" fmla="*/ 5613825 h 10288587"/>
              <a:gd name="connsiteX122" fmla="*/ 14638882 w 18288000"/>
              <a:gd name="connsiteY122" fmla="*/ 5700404 h 10288587"/>
              <a:gd name="connsiteX123" fmla="*/ 14638881 w 18288000"/>
              <a:gd name="connsiteY123" fmla="*/ 5700413 h 10288587"/>
              <a:gd name="connsiteX124" fmla="*/ 17171976 w 18288000"/>
              <a:gd name="connsiteY124" fmla="*/ 5558053 h 10288587"/>
              <a:gd name="connsiteX125" fmla="*/ 17145932 w 18288000"/>
              <a:gd name="connsiteY125" fmla="*/ 5915464 h 10288587"/>
              <a:gd name="connsiteX126" fmla="*/ 17142720 w 18288000"/>
              <a:gd name="connsiteY126" fmla="*/ 5942789 h 10288587"/>
              <a:gd name="connsiteX127" fmla="*/ 1116028 w 18288000"/>
              <a:gd name="connsiteY127" fmla="*/ 5558006 h 10288587"/>
              <a:gd name="connsiteX128" fmla="*/ 1143979 w 18288000"/>
              <a:gd name="connsiteY128" fmla="*/ 5925607 h 10288587"/>
              <a:gd name="connsiteX129" fmla="*/ 1137403 w 18288000"/>
              <a:gd name="connsiteY129" fmla="*/ 5864660 h 10288587"/>
              <a:gd name="connsiteX130" fmla="*/ 14666744 w 18288000"/>
              <a:gd name="connsiteY130" fmla="*/ 5144295 h 10288587"/>
              <a:gd name="connsiteX131" fmla="*/ 14659668 w 18288000"/>
              <a:gd name="connsiteY131" fmla="*/ 5424164 h 10288587"/>
              <a:gd name="connsiteX132" fmla="*/ 14659667 w 18288000"/>
              <a:gd name="connsiteY132" fmla="*/ 5424170 h 10288587"/>
              <a:gd name="connsiteX133" fmla="*/ 14659668 w 18288000"/>
              <a:gd name="connsiteY133" fmla="*/ 4864428 h 10288587"/>
              <a:gd name="connsiteX134" fmla="*/ 14666744 w 18288000"/>
              <a:gd name="connsiteY134" fmla="*/ 5144295 h 10288587"/>
              <a:gd name="connsiteX135" fmla="*/ 14659668 w 18288000"/>
              <a:gd name="connsiteY135" fmla="*/ 4864432 h 10288587"/>
              <a:gd name="connsiteX136" fmla="*/ 2390987 w 18288000"/>
              <a:gd name="connsiteY136" fmla="*/ 4830996 h 10288587"/>
              <a:gd name="connsiteX137" fmla="*/ 2383074 w 18288000"/>
              <a:gd name="connsiteY137" fmla="*/ 5143997 h 10288587"/>
              <a:gd name="connsiteX138" fmla="*/ 2388025 w 18288000"/>
              <a:gd name="connsiteY138" fmla="*/ 4882949 h 10288587"/>
              <a:gd name="connsiteX139" fmla="*/ 15892387 w 18288000"/>
              <a:gd name="connsiteY139" fmla="*/ 4746952 h 10288587"/>
              <a:gd name="connsiteX140" fmla="*/ 15896147 w 18288000"/>
              <a:gd name="connsiteY140" fmla="*/ 4796381 h 10288587"/>
              <a:gd name="connsiteX141" fmla="*/ 15904943 w 18288000"/>
              <a:gd name="connsiteY141" fmla="*/ 5144295 h 10288587"/>
              <a:gd name="connsiteX142" fmla="*/ 13779211 w 18288000"/>
              <a:gd name="connsiteY142" fmla="*/ 10066222 h 10288587"/>
              <a:gd name="connsiteX143" fmla="*/ 13529362 w 18288000"/>
              <a:gd name="connsiteY143" fmla="*/ 10288587 h 10288587"/>
              <a:gd name="connsiteX144" fmla="*/ 13529360 w 18288000"/>
              <a:gd name="connsiteY144" fmla="*/ 10288587 h 10288587"/>
              <a:gd name="connsiteX145" fmla="*/ 13779209 w 18288000"/>
              <a:gd name="connsiteY145" fmla="*/ 10066223 h 10288587"/>
              <a:gd name="connsiteX146" fmla="*/ 15904939 w 18288000"/>
              <a:gd name="connsiteY146" fmla="*/ 5144295 h 10288587"/>
              <a:gd name="connsiteX147" fmla="*/ 15883051 w 18288000"/>
              <a:gd name="connsiteY147" fmla="*/ 4624183 h 10288587"/>
              <a:gd name="connsiteX148" fmla="*/ 15891223 w 18288000"/>
              <a:gd name="connsiteY148" fmla="*/ 4710097 h 10288587"/>
              <a:gd name="connsiteX149" fmla="*/ 15892387 w 18288000"/>
              <a:gd name="connsiteY149" fmla="*/ 4746952 h 10288587"/>
              <a:gd name="connsiteX150" fmla="*/ 14638882 w 18288000"/>
              <a:gd name="connsiteY150" fmla="*/ 4588187 h 10288587"/>
              <a:gd name="connsiteX151" fmla="*/ 14641388 w 18288000"/>
              <a:gd name="connsiteY151" fmla="*/ 4621141 h 10288587"/>
              <a:gd name="connsiteX152" fmla="*/ 14638882 w 18288000"/>
              <a:gd name="connsiteY152" fmla="*/ 4588189 h 10288587"/>
              <a:gd name="connsiteX153" fmla="*/ 14638500 w 18288000"/>
              <a:gd name="connsiteY153" fmla="*/ 4583165 h 10288587"/>
              <a:gd name="connsiteX154" fmla="*/ 14638526 w 18288000"/>
              <a:gd name="connsiteY154" fmla="*/ 4583502 h 10288587"/>
              <a:gd name="connsiteX155" fmla="*/ 14638511 w 18288000"/>
              <a:gd name="connsiteY155" fmla="*/ 4583310 h 10288587"/>
              <a:gd name="connsiteX156" fmla="*/ 2413638 w 18288000"/>
              <a:gd name="connsiteY156" fmla="*/ 4510013 h 10288587"/>
              <a:gd name="connsiteX157" fmla="*/ 2396252 w 18288000"/>
              <a:gd name="connsiteY157" fmla="*/ 4738690 h 10288587"/>
              <a:gd name="connsiteX158" fmla="*/ 2402782 w 18288000"/>
              <a:gd name="connsiteY158" fmla="*/ 4624108 h 10288587"/>
              <a:gd name="connsiteX159" fmla="*/ 15857063 w 18288000"/>
              <a:gd name="connsiteY159" fmla="*/ 4350944 h 10288587"/>
              <a:gd name="connsiteX160" fmla="*/ 15870035 w 18288000"/>
              <a:gd name="connsiteY160" fmla="*/ 4453032 h 10288587"/>
              <a:gd name="connsiteX161" fmla="*/ 15883051 w 18288000"/>
              <a:gd name="connsiteY161" fmla="*/ 4624183 h 10288587"/>
              <a:gd name="connsiteX162" fmla="*/ 14604717 w 18288000"/>
              <a:gd name="connsiteY162" fmla="*/ 4315890 h 10288587"/>
              <a:gd name="connsiteX163" fmla="*/ 14604718 w 18288000"/>
              <a:gd name="connsiteY163" fmla="*/ 4315893 h 10288587"/>
              <a:gd name="connsiteX164" fmla="*/ 14625423 w 18288000"/>
              <a:gd name="connsiteY164" fmla="*/ 4478832 h 10288587"/>
              <a:gd name="connsiteX165" fmla="*/ 14625431 w 18288000"/>
              <a:gd name="connsiteY165" fmla="*/ 4478898 h 10288587"/>
              <a:gd name="connsiteX166" fmla="*/ 15839883 w 18288000"/>
              <a:gd name="connsiteY166" fmla="*/ 4215740 h 10288587"/>
              <a:gd name="connsiteX167" fmla="*/ 15850623 w 18288000"/>
              <a:gd name="connsiteY167" fmla="*/ 4283201 h 10288587"/>
              <a:gd name="connsiteX168" fmla="*/ 15857063 w 18288000"/>
              <a:gd name="connsiteY168" fmla="*/ 4350944 h 10288587"/>
              <a:gd name="connsiteX169" fmla="*/ 2460930 w 18288000"/>
              <a:gd name="connsiteY169" fmla="*/ 4114965 h 10288587"/>
              <a:gd name="connsiteX170" fmla="*/ 2422310 w 18288000"/>
              <a:gd name="connsiteY170" fmla="*/ 4418904 h 10288587"/>
              <a:gd name="connsiteX171" fmla="*/ 2427156 w 18288000"/>
              <a:gd name="connsiteY171" fmla="*/ 4367958 h 10288587"/>
              <a:gd name="connsiteX172" fmla="*/ 14557503 w 18288000"/>
              <a:gd name="connsiteY172" fmla="*/ 4047854 h 10288587"/>
              <a:gd name="connsiteX173" fmla="*/ 14557504 w 18288000"/>
              <a:gd name="connsiteY173" fmla="*/ 4047857 h 10288587"/>
              <a:gd name="connsiteX174" fmla="*/ 14563553 w 18288000"/>
              <a:gd name="connsiteY174" fmla="*/ 4081734 h 10288587"/>
              <a:gd name="connsiteX175" fmla="*/ 14553071 w 18288000"/>
              <a:gd name="connsiteY175" fmla="*/ 4024896 h 10288587"/>
              <a:gd name="connsiteX176" fmla="*/ 14554338 w 18288000"/>
              <a:gd name="connsiteY176" fmla="*/ 4030385 h 10288587"/>
              <a:gd name="connsiteX177" fmla="*/ 14554156 w 18288000"/>
              <a:gd name="connsiteY177" fmla="*/ 4029599 h 10288587"/>
              <a:gd name="connsiteX178" fmla="*/ 15797199 w 18288000"/>
              <a:gd name="connsiteY178" fmla="*/ 3947566 h 10288587"/>
              <a:gd name="connsiteX179" fmla="*/ 15827039 w 18288000"/>
              <a:gd name="connsiteY179" fmla="*/ 4114672 h 10288587"/>
              <a:gd name="connsiteX180" fmla="*/ 15839883 w 18288000"/>
              <a:gd name="connsiteY180" fmla="*/ 4215740 h 10288587"/>
              <a:gd name="connsiteX181" fmla="*/ 15776035 w 18288000"/>
              <a:gd name="connsiteY181" fmla="*/ 3829059 h 10288587"/>
              <a:gd name="connsiteX182" fmla="*/ 15783967 w 18288000"/>
              <a:gd name="connsiteY182" fmla="*/ 3864434 h 10288587"/>
              <a:gd name="connsiteX183" fmla="*/ 15797199 w 18288000"/>
              <a:gd name="connsiteY183" fmla="*/ 3947566 h 10288587"/>
              <a:gd name="connsiteX184" fmla="*/ 2514502 w 18288000"/>
              <a:gd name="connsiteY184" fmla="*/ 3814892 h 10288587"/>
              <a:gd name="connsiteX185" fmla="*/ 2461019 w 18288000"/>
              <a:gd name="connsiteY185" fmla="*/ 4114380 h 10288587"/>
              <a:gd name="connsiteX186" fmla="*/ 2504042 w 18288000"/>
              <a:gd name="connsiteY186" fmla="*/ 3864434 h 10288587"/>
              <a:gd name="connsiteX187" fmla="*/ 2583377 w 18288000"/>
              <a:gd name="connsiteY187" fmla="*/ 3508974 h 10288587"/>
              <a:gd name="connsiteX188" fmla="*/ 2533098 w 18288000"/>
              <a:gd name="connsiteY188" fmla="*/ 3726816 h 10288587"/>
              <a:gd name="connsiteX189" fmla="*/ 2556194 w 18288000"/>
              <a:gd name="connsiteY189" fmla="*/ 3617427 h 10288587"/>
              <a:gd name="connsiteX190" fmla="*/ 14380163 w 18288000"/>
              <a:gd name="connsiteY190" fmla="*/ 3388838 h 10288587"/>
              <a:gd name="connsiteX191" fmla="*/ 14387040 w 18288000"/>
              <a:gd name="connsiteY191" fmla="*/ 3409163 h 10288587"/>
              <a:gd name="connsiteX192" fmla="*/ 14387038 w 18288000"/>
              <a:gd name="connsiteY192" fmla="*/ 3409158 h 10288587"/>
              <a:gd name="connsiteX193" fmla="*/ 2686927 w 18288000"/>
              <a:gd name="connsiteY193" fmla="*/ 3134139 h 10288587"/>
              <a:gd name="connsiteX194" fmla="*/ 2605098 w 18288000"/>
              <a:gd name="connsiteY194" fmla="*/ 3422307 h 10288587"/>
              <a:gd name="connsiteX195" fmla="*/ 2617250 w 18288000"/>
              <a:gd name="connsiteY195" fmla="*/ 3373819 h 10288587"/>
              <a:gd name="connsiteX196" fmla="*/ 15585719 w 18288000"/>
              <a:gd name="connsiteY196" fmla="*/ 3088688 h 10288587"/>
              <a:gd name="connsiteX197" fmla="*/ 15600983 w 18288000"/>
              <a:gd name="connsiteY197" fmla="*/ 3133799 h 10288587"/>
              <a:gd name="connsiteX198" fmla="*/ 15767583 w 18288000"/>
              <a:gd name="connsiteY198" fmla="*/ 3781732 h 10288587"/>
              <a:gd name="connsiteX199" fmla="*/ 15776035 w 18288000"/>
              <a:gd name="connsiteY199" fmla="*/ 3829059 h 10288587"/>
              <a:gd name="connsiteX200" fmla="*/ 15692087 w 18288000"/>
              <a:gd name="connsiteY200" fmla="*/ 3454633 h 10288587"/>
              <a:gd name="connsiteX201" fmla="*/ 14266903 w 18288000"/>
              <a:gd name="connsiteY201" fmla="*/ 3081240 h 10288587"/>
              <a:gd name="connsiteX202" fmla="*/ 14267436 w 18288000"/>
              <a:gd name="connsiteY202" fmla="*/ 3082592 h 10288587"/>
              <a:gd name="connsiteX203" fmla="*/ 14267179 w 18288000"/>
              <a:gd name="connsiteY203" fmla="*/ 3081940 h 10288587"/>
              <a:gd name="connsiteX204" fmla="*/ 14248056 w 18288000"/>
              <a:gd name="connsiteY204" fmla="*/ 3033440 h 10288587"/>
              <a:gd name="connsiteX205" fmla="*/ 14255754 w 18288000"/>
              <a:gd name="connsiteY205" fmla="*/ 3052964 h 10288587"/>
              <a:gd name="connsiteX206" fmla="*/ 14256431 w 18288000"/>
              <a:gd name="connsiteY206" fmla="*/ 3054682 h 10288587"/>
              <a:gd name="connsiteX207" fmla="*/ 15547707 w 18288000"/>
              <a:gd name="connsiteY207" fmla="*/ 2976346 h 10288587"/>
              <a:gd name="connsiteX208" fmla="*/ 15575815 w 18288000"/>
              <a:gd name="connsiteY208" fmla="*/ 3054620 h 10288587"/>
              <a:gd name="connsiteX209" fmla="*/ 15585719 w 18288000"/>
              <a:gd name="connsiteY209" fmla="*/ 3088688 h 10288587"/>
              <a:gd name="connsiteX210" fmla="*/ 14194869 w 18288000"/>
              <a:gd name="connsiteY210" fmla="*/ 2910825 h 10288587"/>
              <a:gd name="connsiteX211" fmla="*/ 14194990 w 18288000"/>
              <a:gd name="connsiteY211" fmla="*/ 2911092 h 10288587"/>
              <a:gd name="connsiteX212" fmla="*/ 14195178 w 18288000"/>
              <a:gd name="connsiteY212" fmla="*/ 2911512 h 10288587"/>
              <a:gd name="connsiteX213" fmla="*/ 2782714 w 18288000"/>
              <a:gd name="connsiteY213" fmla="*/ 2850994 h 10288587"/>
              <a:gd name="connsiteX214" fmla="*/ 2687139 w 18288000"/>
              <a:gd name="connsiteY214" fmla="*/ 3133462 h 10288587"/>
              <a:gd name="connsiteX215" fmla="*/ 2765348 w 18288000"/>
              <a:gd name="connsiteY215" fmla="*/ 2897543 h 10288587"/>
              <a:gd name="connsiteX216" fmla="*/ 15458231 w 18288000"/>
              <a:gd name="connsiteY216" fmla="*/ 2727187 h 10288587"/>
              <a:gd name="connsiteX217" fmla="*/ 15494691 w 18288000"/>
              <a:gd name="connsiteY217" fmla="*/ 2819658 h 10288587"/>
              <a:gd name="connsiteX218" fmla="*/ 15547707 w 18288000"/>
              <a:gd name="connsiteY218" fmla="*/ 2976346 h 10288587"/>
              <a:gd name="connsiteX219" fmla="*/ 14075452 w 18288000"/>
              <a:gd name="connsiteY219" fmla="*/ 2658797 h 10288587"/>
              <a:gd name="connsiteX220" fmla="*/ 14082301 w 18288000"/>
              <a:gd name="connsiteY220" fmla="*/ 2672168 h 10288587"/>
              <a:gd name="connsiteX221" fmla="*/ 14082305 w 18288000"/>
              <a:gd name="connsiteY221" fmla="*/ 2672177 h 10288587"/>
              <a:gd name="connsiteX222" fmla="*/ 14050004 w 18288000"/>
              <a:gd name="connsiteY222" fmla="*/ 2609109 h 10288587"/>
              <a:gd name="connsiteX223" fmla="*/ 14075452 w 18288000"/>
              <a:gd name="connsiteY223" fmla="*/ 2658797 h 10288587"/>
              <a:gd name="connsiteX224" fmla="*/ 14058452 w 18288000"/>
              <a:gd name="connsiteY224" fmla="*/ 2625604 h 10288587"/>
              <a:gd name="connsiteX225" fmla="*/ 15409847 w 18288000"/>
              <a:gd name="connsiteY225" fmla="*/ 2604477 h 10288587"/>
              <a:gd name="connsiteX226" fmla="*/ 15435979 w 18288000"/>
              <a:gd name="connsiteY226" fmla="*/ 2665229 h 10288587"/>
              <a:gd name="connsiteX227" fmla="*/ 15458231 w 18288000"/>
              <a:gd name="connsiteY227" fmla="*/ 2727187 h 10288587"/>
              <a:gd name="connsiteX228" fmla="*/ 2894233 w 18288000"/>
              <a:gd name="connsiteY228" fmla="*/ 2563717 h 10288587"/>
              <a:gd name="connsiteX229" fmla="*/ 2813624 w 18288000"/>
              <a:gd name="connsiteY229" fmla="*/ 2768156 h 10288587"/>
              <a:gd name="connsiteX230" fmla="*/ 2852030 w 18288000"/>
              <a:gd name="connsiteY230" fmla="*/ 2665229 h 10288587"/>
              <a:gd name="connsiteX231" fmla="*/ 14014824 w 18288000"/>
              <a:gd name="connsiteY231" fmla="*/ 2540423 h 10288587"/>
              <a:gd name="connsiteX232" fmla="*/ 14018757 w 18288000"/>
              <a:gd name="connsiteY232" fmla="*/ 2548102 h 10288587"/>
              <a:gd name="connsiteX233" fmla="*/ 14018759 w 18288000"/>
              <a:gd name="connsiteY233" fmla="*/ 2548106 h 10288587"/>
              <a:gd name="connsiteX234" fmla="*/ 13939808 w 18288000"/>
              <a:gd name="connsiteY234" fmla="*/ 2406833 h 10288587"/>
              <a:gd name="connsiteX235" fmla="*/ 13958499 w 18288000"/>
              <a:gd name="connsiteY235" fmla="*/ 2439339 h 10288587"/>
              <a:gd name="connsiteX236" fmla="*/ 13958503 w 18288000"/>
              <a:gd name="connsiteY236" fmla="*/ 2439347 h 10288587"/>
              <a:gd name="connsiteX237" fmla="*/ 15305762 w 18288000"/>
              <a:gd name="connsiteY237" fmla="*/ 2362507 h 10288587"/>
              <a:gd name="connsiteX238" fmla="*/ 15373635 w 18288000"/>
              <a:gd name="connsiteY238" fmla="*/ 2512633 h 10288587"/>
              <a:gd name="connsiteX239" fmla="*/ 15409847 w 18288000"/>
              <a:gd name="connsiteY239" fmla="*/ 2604477 h 10288587"/>
              <a:gd name="connsiteX240" fmla="*/ 15257520 w 18288000"/>
              <a:gd name="connsiteY240" fmla="*/ 2255799 h 10288587"/>
              <a:gd name="connsiteX241" fmla="*/ 15273407 w 18288000"/>
              <a:gd name="connsiteY241" fmla="*/ 2287289 h 10288587"/>
              <a:gd name="connsiteX242" fmla="*/ 15305762 w 18288000"/>
              <a:gd name="connsiteY242" fmla="*/ 2362507 h 10288587"/>
              <a:gd name="connsiteX243" fmla="*/ 3049597 w 18288000"/>
              <a:gd name="connsiteY243" fmla="*/ 2213530 h 10288587"/>
              <a:gd name="connsiteX244" fmla="*/ 2928004 w 18288000"/>
              <a:gd name="connsiteY244" fmla="*/ 2482488 h 10288587"/>
              <a:gd name="connsiteX245" fmla="*/ 2946897 w 18288000"/>
              <a:gd name="connsiteY245" fmla="*/ 2437038 h 10288587"/>
              <a:gd name="connsiteX246" fmla="*/ 3184151 w 18288000"/>
              <a:gd name="connsiteY246" fmla="*/ 1950767 h 10288587"/>
              <a:gd name="connsiteX247" fmla="*/ 3049958 w 18288000"/>
              <a:gd name="connsiteY247" fmla="*/ 2212778 h 10288587"/>
              <a:gd name="connsiteX248" fmla="*/ 3160470 w 18288000"/>
              <a:gd name="connsiteY248" fmla="*/ 1993740 h 10288587"/>
              <a:gd name="connsiteX249" fmla="*/ 13520997 w 18288000"/>
              <a:gd name="connsiteY249" fmla="*/ 1778139 h 10288587"/>
              <a:gd name="connsiteX250" fmla="*/ 13525094 w 18288000"/>
              <a:gd name="connsiteY250" fmla="*/ 1783351 h 10288587"/>
              <a:gd name="connsiteX251" fmla="*/ 13525101 w 18288000"/>
              <a:gd name="connsiteY251" fmla="*/ 1783361 h 10288587"/>
              <a:gd name="connsiteX252" fmla="*/ 15000215 w 18288000"/>
              <a:gd name="connsiteY252" fmla="*/ 1767339 h 10288587"/>
              <a:gd name="connsiteX253" fmla="*/ 15000226 w 18288000"/>
              <a:gd name="connsiteY253" fmla="*/ 1767357 h 10288587"/>
              <a:gd name="connsiteX254" fmla="*/ 15053638 w 18288000"/>
              <a:gd name="connsiteY254" fmla="*/ 1860250 h 10288587"/>
              <a:gd name="connsiteX255" fmla="*/ 15088931 w 18288000"/>
              <a:gd name="connsiteY255" fmla="*/ 1921631 h 10288587"/>
              <a:gd name="connsiteX256" fmla="*/ 15238238 w 18288000"/>
              <a:gd name="connsiteY256" fmla="*/ 2213148 h 10288587"/>
              <a:gd name="connsiteX257" fmla="*/ 15246223 w 18288000"/>
              <a:gd name="connsiteY257" fmla="*/ 2230812 h 10288587"/>
              <a:gd name="connsiteX258" fmla="*/ 15257520 w 18288000"/>
              <a:gd name="connsiteY258" fmla="*/ 2255799 h 10288587"/>
              <a:gd name="connsiteX259" fmla="*/ 15088930 w 18288000"/>
              <a:gd name="connsiteY259" fmla="*/ 1921631 h 10288587"/>
              <a:gd name="connsiteX260" fmla="*/ 3307674 w 18288000"/>
              <a:gd name="connsiteY260" fmla="*/ 1732761 h 10288587"/>
              <a:gd name="connsiteX261" fmla="*/ 3226359 w 18288000"/>
              <a:gd name="connsiteY261" fmla="*/ 1874177 h 10288587"/>
              <a:gd name="connsiteX262" fmla="*/ 3278814 w 18288000"/>
              <a:gd name="connsiteY262" fmla="*/ 1778991 h 10288587"/>
              <a:gd name="connsiteX263" fmla="*/ 14833743 w 18288000"/>
              <a:gd name="connsiteY263" fmla="*/ 1494385 h 10288587"/>
              <a:gd name="connsiteX264" fmla="*/ 14926136 w 18288000"/>
              <a:gd name="connsiteY264" fmla="*/ 1638502 h 10288587"/>
              <a:gd name="connsiteX265" fmla="*/ 15000226 w 18288000"/>
              <a:gd name="connsiteY265" fmla="*/ 1767356 h 10288587"/>
              <a:gd name="connsiteX266" fmla="*/ 15000206 w 18288000"/>
              <a:gd name="connsiteY266" fmla="*/ 1767324 h 10288587"/>
              <a:gd name="connsiteX267" fmla="*/ 14926135 w 18288000"/>
              <a:gd name="connsiteY267" fmla="*/ 1638502 h 10288587"/>
              <a:gd name="connsiteX268" fmla="*/ 14821161 w 18288000"/>
              <a:gd name="connsiteY268" fmla="*/ 1474758 h 10288587"/>
              <a:gd name="connsiteX269" fmla="*/ 14821167 w 18288000"/>
              <a:gd name="connsiteY269" fmla="*/ 1474767 h 10288587"/>
              <a:gd name="connsiteX270" fmla="*/ 14833743 w 18288000"/>
              <a:gd name="connsiteY270" fmla="*/ 1494385 h 10288587"/>
              <a:gd name="connsiteX271" fmla="*/ 14772908 w 18288000"/>
              <a:gd name="connsiteY271" fmla="*/ 1399492 h 10288587"/>
              <a:gd name="connsiteX272" fmla="*/ 14772920 w 18288000"/>
              <a:gd name="connsiteY272" fmla="*/ 1399507 h 10288587"/>
              <a:gd name="connsiteX273" fmla="*/ 14821140 w 18288000"/>
              <a:gd name="connsiteY273" fmla="*/ 1474723 h 10288587"/>
              <a:gd name="connsiteX274" fmla="*/ 14821161 w 18288000"/>
              <a:gd name="connsiteY274" fmla="*/ 1474758 h 10288587"/>
              <a:gd name="connsiteX275" fmla="*/ 14821143 w 18288000"/>
              <a:gd name="connsiteY275" fmla="*/ 1474729 h 10288587"/>
              <a:gd name="connsiteX276" fmla="*/ 14821149 w 18288000"/>
              <a:gd name="connsiteY276" fmla="*/ 1474739 h 10288587"/>
              <a:gd name="connsiteX277" fmla="*/ 14533180 w 18288000"/>
              <a:gd name="connsiteY277" fmla="*/ 1062722 h 10288587"/>
              <a:gd name="connsiteX278" fmla="*/ 14561781 w 18288000"/>
              <a:gd name="connsiteY278" fmla="*/ 1099117 h 10288587"/>
              <a:gd name="connsiteX279" fmla="*/ 14750278 w 18288000"/>
              <a:gd name="connsiteY279" fmla="*/ 1364190 h 10288587"/>
              <a:gd name="connsiteX280" fmla="*/ 14772918 w 18288000"/>
              <a:gd name="connsiteY280" fmla="*/ 1399504 h 10288587"/>
              <a:gd name="connsiteX281" fmla="*/ 14772907 w 18288000"/>
              <a:gd name="connsiteY281" fmla="*/ 1399489 h 10288587"/>
              <a:gd name="connsiteX282" fmla="*/ 14750277 w 18288000"/>
              <a:gd name="connsiteY282" fmla="*/ 1364190 h 10288587"/>
              <a:gd name="connsiteX283" fmla="*/ 14561780 w 18288000"/>
              <a:gd name="connsiteY283" fmla="*/ 1099117 h 10288587"/>
              <a:gd name="connsiteX284" fmla="*/ 14533188 w 18288000"/>
              <a:gd name="connsiteY284" fmla="*/ 1062733 h 10288587"/>
              <a:gd name="connsiteX285" fmla="*/ 14475730 w 18288000"/>
              <a:gd name="connsiteY285" fmla="*/ 989616 h 10288587"/>
              <a:gd name="connsiteX286" fmla="*/ 14475735 w 18288000"/>
              <a:gd name="connsiteY286" fmla="*/ 989622 h 10288587"/>
              <a:gd name="connsiteX287" fmla="*/ 14533178 w 18288000"/>
              <a:gd name="connsiteY287" fmla="*/ 1062719 h 10288587"/>
              <a:gd name="connsiteX288" fmla="*/ 14533180 w 18288000"/>
              <a:gd name="connsiteY288" fmla="*/ 1062722 h 10288587"/>
              <a:gd name="connsiteX289" fmla="*/ 14533186 w 18288000"/>
              <a:gd name="connsiteY289" fmla="*/ 1062731 h 10288587"/>
              <a:gd name="connsiteX290" fmla="*/ 14475724 w 18288000"/>
              <a:gd name="connsiteY290" fmla="*/ 989610 h 10288587"/>
              <a:gd name="connsiteX291" fmla="*/ 14475725 w 18288000"/>
              <a:gd name="connsiteY291" fmla="*/ 989610 h 10288587"/>
              <a:gd name="connsiteX292" fmla="*/ 14475726 w 18288000"/>
              <a:gd name="connsiteY292" fmla="*/ 989612 h 10288587"/>
              <a:gd name="connsiteX293" fmla="*/ 14475720 w 18288000"/>
              <a:gd name="connsiteY293" fmla="*/ 989604 h 10288587"/>
              <a:gd name="connsiteX294" fmla="*/ 14475723 w 18288000"/>
              <a:gd name="connsiteY294" fmla="*/ 989607 h 10288587"/>
              <a:gd name="connsiteX295" fmla="*/ 14475724 w 18288000"/>
              <a:gd name="connsiteY295" fmla="*/ 989610 h 10288587"/>
              <a:gd name="connsiteX296" fmla="*/ 3860034 w 18288000"/>
              <a:gd name="connsiteY296" fmla="*/ 928843 h 10288587"/>
              <a:gd name="connsiteX297" fmla="*/ 3793263 w 18288000"/>
              <a:gd name="connsiteY297" fmla="*/ 1013809 h 10288587"/>
              <a:gd name="connsiteX298" fmla="*/ 3825084 w 18288000"/>
              <a:gd name="connsiteY298" fmla="*/ 970179 h 10288587"/>
              <a:gd name="connsiteX299" fmla="*/ 14259977 w 18288000"/>
              <a:gd name="connsiteY299" fmla="*/ 727004 h 10288587"/>
              <a:gd name="connsiteX300" fmla="*/ 14361071 w 18288000"/>
              <a:gd name="connsiteY300" fmla="*/ 843710 h 10288587"/>
              <a:gd name="connsiteX301" fmla="*/ 14475728 w 18288000"/>
              <a:gd name="connsiteY301" fmla="*/ 989613 h 10288587"/>
              <a:gd name="connsiteX302" fmla="*/ 14475727 w 18288000"/>
              <a:gd name="connsiteY302" fmla="*/ 989613 h 10288587"/>
              <a:gd name="connsiteX303" fmla="*/ 14475725 w 18288000"/>
              <a:gd name="connsiteY303" fmla="*/ 989610 h 10288587"/>
              <a:gd name="connsiteX304" fmla="*/ 14475723 w 18288000"/>
              <a:gd name="connsiteY304" fmla="*/ 989607 h 10288587"/>
              <a:gd name="connsiteX305" fmla="*/ 14475715 w 18288000"/>
              <a:gd name="connsiteY305" fmla="*/ 989597 h 10288587"/>
              <a:gd name="connsiteX306" fmla="*/ 14475720 w 18288000"/>
              <a:gd name="connsiteY306" fmla="*/ 989604 h 10288587"/>
              <a:gd name="connsiteX307" fmla="*/ 14475708 w 18288000"/>
              <a:gd name="connsiteY307" fmla="*/ 989589 h 10288587"/>
              <a:gd name="connsiteX308" fmla="*/ 14361070 w 18288000"/>
              <a:gd name="connsiteY308" fmla="*/ 843710 h 10288587"/>
              <a:gd name="connsiteX309" fmla="*/ 14259981 w 18288000"/>
              <a:gd name="connsiteY309" fmla="*/ 727010 h 10288587"/>
              <a:gd name="connsiteX310" fmla="*/ 12424800 w 18288000"/>
              <a:gd name="connsiteY310" fmla="*/ 701980 h 10288587"/>
              <a:gd name="connsiteX311" fmla="*/ 12425271 w 18288000"/>
              <a:gd name="connsiteY311" fmla="*/ 702315 h 10288587"/>
              <a:gd name="connsiteX312" fmla="*/ 12425878 w 18288000"/>
              <a:gd name="connsiteY312" fmla="*/ 702748 h 10288587"/>
              <a:gd name="connsiteX313" fmla="*/ 14191512 w 18288000"/>
              <a:gd name="connsiteY313" fmla="*/ 647966 h 10288587"/>
              <a:gd name="connsiteX314" fmla="*/ 14191519 w 18288000"/>
              <a:gd name="connsiteY314" fmla="*/ 647973 h 10288587"/>
              <a:gd name="connsiteX315" fmla="*/ 14259967 w 18288000"/>
              <a:gd name="connsiteY315" fmla="*/ 726993 h 10288587"/>
              <a:gd name="connsiteX316" fmla="*/ 14259967 w 18288000"/>
              <a:gd name="connsiteY316" fmla="*/ 726994 h 10288587"/>
              <a:gd name="connsiteX317" fmla="*/ 12137118 w 18288000"/>
              <a:gd name="connsiteY317" fmla="*/ 504037 h 10288587"/>
              <a:gd name="connsiteX318" fmla="*/ 12139865 w 18288000"/>
              <a:gd name="connsiteY318" fmla="*/ 505798 h 10288587"/>
              <a:gd name="connsiteX319" fmla="*/ 12151587 w 18288000"/>
              <a:gd name="connsiteY319" fmla="*/ 513313 h 10288587"/>
              <a:gd name="connsiteX320" fmla="*/ 13912454 w 18288000"/>
              <a:gd name="connsiteY320" fmla="*/ 351909 h 10288587"/>
              <a:gd name="connsiteX321" fmla="*/ 13924707 w 18288000"/>
              <a:gd name="connsiteY321" fmla="*/ 363589 h 10288587"/>
              <a:gd name="connsiteX322" fmla="*/ 14148571 w 18288000"/>
              <a:gd name="connsiteY322" fmla="*/ 598392 h 10288587"/>
              <a:gd name="connsiteX323" fmla="*/ 14191507 w 18288000"/>
              <a:gd name="connsiteY323" fmla="*/ 647961 h 10288587"/>
              <a:gd name="connsiteX324" fmla="*/ 14148570 w 18288000"/>
              <a:gd name="connsiteY324" fmla="*/ 598392 h 10288587"/>
              <a:gd name="connsiteX325" fmla="*/ 13924706 w 18288000"/>
              <a:gd name="connsiteY325" fmla="*/ 363589 h 10288587"/>
              <a:gd name="connsiteX326" fmla="*/ 13907826 w 18288000"/>
              <a:gd name="connsiteY326" fmla="*/ 347497 h 10288587"/>
              <a:gd name="connsiteX327" fmla="*/ 13912454 w 18288000"/>
              <a:gd name="connsiteY327" fmla="*/ 351909 h 10288587"/>
              <a:gd name="connsiteX328" fmla="*/ 13907828 w 18288000"/>
              <a:gd name="connsiteY328" fmla="*/ 347499 h 10288587"/>
              <a:gd name="connsiteX329" fmla="*/ 13907825 w 18288000"/>
              <a:gd name="connsiteY329" fmla="*/ 347495 h 10288587"/>
              <a:gd name="connsiteX330" fmla="*/ 13907826 w 18288000"/>
              <a:gd name="connsiteY330" fmla="*/ 347497 h 10288587"/>
              <a:gd name="connsiteX331" fmla="*/ 13907825 w 18288000"/>
              <a:gd name="connsiteY331" fmla="*/ 347496 h 10288587"/>
              <a:gd name="connsiteX332" fmla="*/ 13860474 w 18288000"/>
              <a:gd name="connsiteY332" fmla="*/ 302350 h 10288587"/>
              <a:gd name="connsiteX333" fmla="*/ 13860490 w 18288000"/>
              <a:gd name="connsiteY333" fmla="*/ 302364 h 10288587"/>
              <a:gd name="connsiteX334" fmla="*/ 13907819 w 18288000"/>
              <a:gd name="connsiteY334" fmla="*/ 347489 h 10288587"/>
              <a:gd name="connsiteX335" fmla="*/ 13907825 w 18288000"/>
              <a:gd name="connsiteY335" fmla="*/ 347496 h 10288587"/>
              <a:gd name="connsiteX336" fmla="*/ 4519748 w 18288000"/>
              <a:gd name="connsiteY336" fmla="*/ 214431 h 10288587"/>
              <a:gd name="connsiteX337" fmla="*/ 4441627 w 18288000"/>
              <a:gd name="connsiteY337" fmla="*/ 288913 h 10288587"/>
              <a:gd name="connsiteX338" fmla="*/ 4479363 w 18288000"/>
              <a:gd name="connsiteY338" fmla="*/ 250264 h 10288587"/>
              <a:gd name="connsiteX339" fmla="*/ 11538339 w 18288000"/>
              <a:gd name="connsiteY339" fmla="*/ 166153 h 10288587"/>
              <a:gd name="connsiteX340" fmla="*/ 11619206 w 18288000"/>
              <a:gd name="connsiteY340" fmla="*/ 207571 h 10288587"/>
              <a:gd name="connsiteX341" fmla="*/ 11619198 w 18288000"/>
              <a:gd name="connsiteY341" fmla="*/ 207567 h 10288587"/>
              <a:gd name="connsiteX342" fmla="*/ 13597557 w 18288000"/>
              <a:gd name="connsiteY342" fmla="*/ 59732 h 10288587"/>
              <a:gd name="connsiteX343" fmla="*/ 13689904 w 18288000"/>
              <a:gd name="connsiteY343" fmla="*/ 139726 h 10288587"/>
              <a:gd name="connsiteX344" fmla="*/ 13860469 w 18288000"/>
              <a:gd name="connsiteY344" fmla="*/ 302344 h 10288587"/>
              <a:gd name="connsiteX345" fmla="*/ 13860443 w 18288000"/>
              <a:gd name="connsiteY345" fmla="*/ 302320 h 10288587"/>
              <a:gd name="connsiteX346" fmla="*/ 13689903 w 18288000"/>
              <a:gd name="connsiteY346" fmla="*/ 139726 h 10288587"/>
              <a:gd name="connsiteX347" fmla="*/ 13597577 w 18288000"/>
              <a:gd name="connsiteY347" fmla="*/ 59751 h 10288587"/>
              <a:gd name="connsiteX348" fmla="*/ 16884044 w 18288000"/>
              <a:gd name="connsiteY348" fmla="*/ 0 h 10288587"/>
              <a:gd name="connsiteX349" fmla="*/ 18288000 w 18288000"/>
              <a:gd name="connsiteY349" fmla="*/ 0 h 10288587"/>
              <a:gd name="connsiteX350" fmla="*/ 18288000 w 18288000"/>
              <a:gd name="connsiteY350" fmla="*/ 3476763 h 10288587"/>
              <a:gd name="connsiteX351" fmla="*/ 18237344 w 18288000"/>
              <a:gd name="connsiteY351" fmla="*/ 3214586 h 10288587"/>
              <a:gd name="connsiteX352" fmla="*/ 17092428 w 18288000"/>
              <a:gd name="connsiteY352" fmla="*/ 325050 h 10288587"/>
              <a:gd name="connsiteX353" fmla="*/ 13528599 w 18288000"/>
              <a:gd name="connsiteY353" fmla="*/ 0 h 10288587"/>
              <a:gd name="connsiteX354" fmla="*/ 13528600 w 18288000"/>
              <a:gd name="connsiteY354" fmla="*/ 0 h 10288587"/>
              <a:gd name="connsiteX355" fmla="*/ 13597541 w 18288000"/>
              <a:gd name="connsiteY355" fmla="*/ 59718 h 10288587"/>
              <a:gd name="connsiteX356" fmla="*/ 13597560 w 18288000"/>
              <a:gd name="connsiteY356" fmla="*/ 59736 h 10288587"/>
              <a:gd name="connsiteX357" fmla="*/ 0 w 18288000"/>
              <a:gd name="connsiteY357" fmla="*/ 0 h 10288587"/>
              <a:gd name="connsiteX358" fmla="*/ 1403964 w 18288000"/>
              <a:gd name="connsiteY358" fmla="*/ 0 h 10288587"/>
              <a:gd name="connsiteX359" fmla="*/ 1195580 w 18288000"/>
              <a:gd name="connsiteY359" fmla="*/ 325050 h 10288587"/>
              <a:gd name="connsiteX360" fmla="*/ 50663 w 18288000"/>
              <a:gd name="connsiteY360" fmla="*/ 3214586 h 10288587"/>
              <a:gd name="connsiteX361" fmla="*/ 0 w 18288000"/>
              <a:gd name="connsiteY361" fmla="*/ 3503582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</a:cxnLst>
            <a:rect l="l" t="t" r="r" b="b"/>
            <a:pathLst>
              <a:path w="18288000" h="10288587">
                <a:moveTo>
                  <a:pt x="11266961" y="10243576"/>
                </a:moveTo>
                <a:lnTo>
                  <a:pt x="11266945" y="10243583"/>
                </a:lnTo>
                <a:lnTo>
                  <a:pt x="11152804" y="10288587"/>
                </a:lnTo>
                <a:close/>
                <a:moveTo>
                  <a:pt x="11379582" y="10194207"/>
                </a:moveTo>
                <a:lnTo>
                  <a:pt x="11379583" y="10194207"/>
                </a:lnTo>
                <a:lnTo>
                  <a:pt x="11375263" y="10196159"/>
                </a:lnTo>
                <a:close/>
                <a:moveTo>
                  <a:pt x="11918494" y="9918809"/>
                </a:moveTo>
                <a:lnTo>
                  <a:pt x="11851949" y="9957072"/>
                </a:lnTo>
                <a:lnTo>
                  <a:pt x="11851918" y="9957089"/>
                </a:lnTo>
                <a:close/>
                <a:moveTo>
                  <a:pt x="12406668" y="9599502"/>
                </a:moveTo>
                <a:lnTo>
                  <a:pt x="12394008" y="9608505"/>
                </a:lnTo>
                <a:lnTo>
                  <a:pt x="12326102" y="9656793"/>
                </a:lnTo>
                <a:close/>
                <a:moveTo>
                  <a:pt x="12574332" y="9470858"/>
                </a:moveTo>
                <a:lnTo>
                  <a:pt x="12507863" y="9523093"/>
                </a:lnTo>
                <a:lnTo>
                  <a:pt x="12507848" y="9523104"/>
                </a:lnTo>
                <a:close/>
                <a:moveTo>
                  <a:pt x="12792372" y="9288631"/>
                </a:moveTo>
                <a:lnTo>
                  <a:pt x="12711288" y="9358867"/>
                </a:lnTo>
                <a:lnTo>
                  <a:pt x="12711281" y="9358873"/>
                </a:lnTo>
                <a:close/>
                <a:moveTo>
                  <a:pt x="13005600" y="9091003"/>
                </a:moveTo>
                <a:lnTo>
                  <a:pt x="13005599" y="9091004"/>
                </a:lnTo>
                <a:lnTo>
                  <a:pt x="12993015" y="9103002"/>
                </a:lnTo>
                <a:close/>
                <a:moveTo>
                  <a:pt x="13165129" y="8927838"/>
                </a:moveTo>
                <a:lnTo>
                  <a:pt x="13093401" y="9003071"/>
                </a:lnTo>
                <a:lnTo>
                  <a:pt x="13093395" y="9003077"/>
                </a:lnTo>
                <a:close/>
                <a:moveTo>
                  <a:pt x="13187782" y="8904078"/>
                </a:moveTo>
                <a:lnTo>
                  <a:pt x="13165129" y="8927838"/>
                </a:lnTo>
                <a:lnTo>
                  <a:pt x="13187780" y="8904080"/>
                </a:lnTo>
                <a:close/>
                <a:moveTo>
                  <a:pt x="13314677" y="8762257"/>
                </a:moveTo>
                <a:lnTo>
                  <a:pt x="13271450" y="8812161"/>
                </a:lnTo>
                <a:lnTo>
                  <a:pt x="13271439" y="8812173"/>
                </a:lnTo>
                <a:close/>
                <a:moveTo>
                  <a:pt x="13525136" y="8505183"/>
                </a:moveTo>
                <a:lnTo>
                  <a:pt x="13525119" y="8505206"/>
                </a:lnTo>
                <a:lnTo>
                  <a:pt x="13465375" y="8581230"/>
                </a:lnTo>
                <a:close/>
                <a:moveTo>
                  <a:pt x="13824198" y="8075111"/>
                </a:moveTo>
                <a:lnTo>
                  <a:pt x="13824180" y="8075141"/>
                </a:lnTo>
                <a:lnTo>
                  <a:pt x="13774993" y="8151863"/>
                </a:lnTo>
                <a:close/>
                <a:moveTo>
                  <a:pt x="16686331" y="7929333"/>
                </a:moveTo>
                <a:lnTo>
                  <a:pt x="16677631" y="7954284"/>
                </a:lnTo>
                <a:cubicBezTo>
                  <a:pt x="16637547" y="8061701"/>
                  <a:pt x="16595231" y="8168032"/>
                  <a:pt x="16550743" y="8273218"/>
                </a:cubicBezTo>
                <a:close/>
                <a:moveTo>
                  <a:pt x="13956604" y="7852547"/>
                </a:moveTo>
                <a:lnTo>
                  <a:pt x="13889440" y="7969357"/>
                </a:lnTo>
                <a:lnTo>
                  <a:pt x="13889434" y="7969365"/>
                </a:lnTo>
                <a:close/>
                <a:moveTo>
                  <a:pt x="13958535" y="7849188"/>
                </a:moveTo>
                <a:lnTo>
                  <a:pt x="13958520" y="7849215"/>
                </a:lnTo>
                <a:lnTo>
                  <a:pt x="13956604" y="7852547"/>
                </a:lnTo>
                <a:close/>
                <a:moveTo>
                  <a:pt x="16726119" y="7815241"/>
                </a:moveTo>
                <a:lnTo>
                  <a:pt x="16694671" y="7908180"/>
                </a:lnTo>
                <a:lnTo>
                  <a:pt x="16686331" y="7929333"/>
                </a:lnTo>
                <a:close/>
                <a:moveTo>
                  <a:pt x="14064399" y="7651375"/>
                </a:moveTo>
                <a:lnTo>
                  <a:pt x="14018734" y="7740535"/>
                </a:lnTo>
                <a:lnTo>
                  <a:pt x="14018725" y="7740551"/>
                </a:lnTo>
                <a:close/>
                <a:moveTo>
                  <a:pt x="16806624" y="7577322"/>
                </a:moveTo>
                <a:lnTo>
                  <a:pt x="16791128" y="7628822"/>
                </a:lnTo>
                <a:lnTo>
                  <a:pt x="16726119" y="7815241"/>
                </a:lnTo>
                <a:close/>
                <a:moveTo>
                  <a:pt x="16848004" y="7439770"/>
                </a:moveTo>
                <a:lnTo>
                  <a:pt x="16821052" y="7534681"/>
                </a:lnTo>
                <a:lnTo>
                  <a:pt x="16806624" y="7577322"/>
                </a:lnTo>
                <a:close/>
                <a:moveTo>
                  <a:pt x="14195237" y="7376950"/>
                </a:moveTo>
                <a:lnTo>
                  <a:pt x="14195225" y="7376977"/>
                </a:lnTo>
                <a:lnTo>
                  <a:pt x="14161245" y="7452137"/>
                </a:lnTo>
                <a:close/>
                <a:moveTo>
                  <a:pt x="16911232" y="7217106"/>
                </a:moveTo>
                <a:lnTo>
                  <a:pt x="16890900" y="7297172"/>
                </a:lnTo>
                <a:lnTo>
                  <a:pt x="16848004" y="7439770"/>
                </a:lnTo>
                <a:close/>
                <a:moveTo>
                  <a:pt x="14273581" y="7190415"/>
                </a:moveTo>
                <a:lnTo>
                  <a:pt x="14244790" y="7263434"/>
                </a:lnTo>
                <a:lnTo>
                  <a:pt x="14244793" y="7263426"/>
                </a:lnTo>
                <a:close/>
                <a:moveTo>
                  <a:pt x="14296927" y="7131203"/>
                </a:moveTo>
                <a:lnTo>
                  <a:pt x="14296903" y="7131265"/>
                </a:lnTo>
                <a:lnTo>
                  <a:pt x="14273581" y="7190415"/>
                </a:lnTo>
                <a:close/>
                <a:moveTo>
                  <a:pt x="16948508" y="7070316"/>
                </a:moveTo>
                <a:lnTo>
                  <a:pt x="16929372" y="7153228"/>
                </a:lnTo>
                <a:lnTo>
                  <a:pt x="16911232" y="7217106"/>
                </a:lnTo>
                <a:close/>
                <a:moveTo>
                  <a:pt x="14366928" y="6938866"/>
                </a:moveTo>
                <a:lnTo>
                  <a:pt x="14340886" y="7015832"/>
                </a:lnTo>
                <a:lnTo>
                  <a:pt x="14340881" y="7015844"/>
                </a:lnTo>
                <a:close/>
                <a:moveTo>
                  <a:pt x="16999800" y="6848070"/>
                </a:moveTo>
                <a:lnTo>
                  <a:pt x="16976604" y="6959673"/>
                </a:lnTo>
                <a:lnTo>
                  <a:pt x="16948508" y="7070316"/>
                </a:lnTo>
                <a:close/>
                <a:moveTo>
                  <a:pt x="18288000" y="6811828"/>
                </a:moveTo>
                <a:lnTo>
                  <a:pt x="18288000" y="10288587"/>
                </a:lnTo>
                <a:lnTo>
                  <a:pt x="16884044" y="10288587"/>
                </a:lnTo>
                <a:lnTo>
                  <a:pt x="17092428" y="9963541"/>
                </a:lnTo>
                <a:cubicBezTo>
                  <a:pt x="17626070" y="9085281"/>
                  <a:pt x="18018252" y="8111561"/>
                  <a:pt x="18237344" y="7074005"/>
                </a:cubicBezTo>
                <a:close/>
                <a:moveTo>
                  <a:pt x="0" y="6785008"/>
                </a:moveTo>
                <a:lnTo>
                  <a:pt x="50663" y="7074006"/>
                </a:lnTo>
                <a:cubicBezTo>
                  <a:pt x="269756" y="8111561"/>
                  <a:pt x="661936" y="9085281"/>
                  <a:pt x="1195580" y="9963541"/>
                </a:cubicBezTo>
                <a:lnTo>
                  <a:pt x="1403963" y="10288587"/>
                </a:lnTo>
                <a:lnTo>
                  <a:pt x="0" y="10288587"/>
                </a:lnTo>
                <a:close/>
                <a:moveTo>
                  <a:pt x="17030848" y="6698712"/>
                </a:moveTo>
                <a:lnTo>
                  <a:pt x="17019132" y="6764322"/>
                </a:lnTo>
                <a:lnTo>
                  <a:pt x="16999800" y="6848070"/>
                </a:lnTo>
                <a:close/>
                <a:moveTo>
                  <a:pt x="14448993" y="6679039"/>
                </a:moveTo>
                <a:lnTo>
                  <a:pt x="14425259" y="6762622"/>
                </a:lnTo>
                <a:lnTo>
                  <a:pt x="14425255" y="6762636"/>
                </a:lnTo>
                <a:close/>
                <a:moveTo>
                  <a:pt x="17072060" y="6467928"/>
                </a:moveTo>
                <a:lnTo>
                  <a:pt x="17047900" y="6616663"/>
                </a:lnTo>
                <a:lnTo>
                  <a:pt x="17030848" y="6698712"/>
                </a:lnTo>
                <a:close/>
                <a:moveTo>
                  <a:pt x="14519084" y="6410952"/>
                </a:moveTo>
                <a:lnTo>
                  <a:pt x="14497574" y="6504151"/>
                </a:lnTo>
                <a:lnTo>
                  <a:pt x="14497576" y="6504141"/>
                </a:lnTo>
                <a:close/>
                <a:moveTo>
                  <a:pt x="1205301" y="6408322"/>
                </a:moveTo>
                <a:lnTo>
                  <a:pt x="1268876" y="6764322"/>
                </a:lnTo>
                <a:cubicBezTo>
                  <a:pt x="1248798" y="6666206"/>
                  <a:pt x="1230510" y="6567440"/>
                  <a:pt x="1214042" y="6468056"/>
                </a:cubicBezTo>
                <a:close/>
                <a:moveTo>
                  <a:pt x="17095596" y="6323040"/>
                </a:moveTo>
                <a:lnTo>
                  <a:pt x="17089824" y="6368470"/>
                </a:lnTo>
                <a:lnTo>
                  <a:pt x="17072060" y="6467928"/>
                </a:lnTo>
                <a:close/>
                <a:moveTo>
                  <a:pt x="1189712" y="6301784"/>
                </a:moveTo>
                <a:lnTo>
                  <a:pt x="1205301" y="6408322"/>
                </a:lnTo>
                <a:lnTo>
                  <a:pt x="1198184" y="6368470"/>
                </a:lnTo>
                <a:close/>
                <a:moveTo>
                  <a:pt x="17128096" y="6067274"/>
                </a:moveTo>
                <a:lnTo>
                  <a:pt x="17104456" y="6268482"/>
                </a:lnTo>
                <a:lnTo>
                  <a:pt x="17095596" y="6323040"/>
                </a:lnTo>
                <a:close/>
                <a:moveTo>
                  <a:pt x="1155638" y="6033665"/>
                </a:moveTo>
                <a:lnTo>
                  <a:pt x="1189712" y="6301784"/>
                </a:lnTo>
                <a:lnTo>
                  <a:pt x="1170147" y="6168098"/>
                </a:lnTo>
                <a:close/>
                <a:moveTo>
                  <a:pt x="17142720" y="5942789"/>
                </a:moveTo>
                <a:lnTo>
                  <a:pt x="17140940" y="5966180"/>
                </a:lnTo>
                <a:lnTo>
                  <a:pt x="17128096" y="6067274"/>
                </a:lnTo>
                <a:close/>
                <a:moveTo>
                  <a:pt x="1143979" y="5925607"/>
                </a:moveTo>
                <a:lnTo>
                  <a:pt x="1155638" y="6033665"/>
                </a:lnTo>
                <a:lnTo>
                  <a:pt x="1147064" y="5966180"/>
                </a:lnTo>
                <a:close/>
                <a:moveTo>
                  <a:pt x="14645465" y="5613825"/>
                </a:moveTo>
                <a:lnTo>
                  <a:pt x="14638882" y="5700404"/>
                </a:lnTo>
                <a:lnTo>
                  <a:pt x="14638881" y="5700413"/>
                </a:lnTo>
                <a:close/>
                <a:moveTo>
                  <a:pt x="17171976" y="5558053"/>
                </a:moveTo>
                <a:lnTo>
                  <a:pt x="17145932" y="5915464"/>
                </a:lnTo>
                <a:lnTo>
                  <a:pt x="17142720" y="5942789"/>
                </a:lnTo>
                <a:close/>
                <a:moveTo>
                  <a:pt x="1116028" y="5558006"/>
                </a:moveTo>
                <a:lnTo>
                  <a:pt x="1143979" y="5925607"/>
                </a:lnTo>
                <a:lnTo>
                  <a:pt x="1137403" y="5864660"/>
                </a:lnTo>
                <a:close/>
                <a:moveTo>
                  <a:pt x="14666744" y="5144295"/>
                </a:moveTo>
                <a:lnTo>
                  <a:pt x="14659668" y="5424164"/>
                </a:lnTo>
                <a:lnTo>
                  <a:pt x="14659667" y="5424170"/>
                </a:lnTo>
                <a:close/>
                <a:moveTo>
                  <a:pt x="14659668" y="4864428"/>
                </a:moveTo>
                <a:lnTo>
                  <a:pt x="14666744" y="5144295"/>
                </a:lnTo>
                <a:lnTo>
                  <a:pt x="14659668" y="4864432"/>
                </a:lnTo>
                <a:close/>
                <a:moveTo>
                  <a:pt x="2390987" y="4830996"/>
                </a:moveTo>
                <a:lnTo>
                  <a:pt x="2383074" y="5143997"/>
                </a:lnTo>
                <a:lnTo>
                  <a:pt x="2388025" y="4882949"/>
                </a:lnTo>
                <a:close/>
                <a:moveTo>
                  <a:pt x="15892387" y="4746952"/>
                </a:moveTo>
                <a:lnTo>
                  <a:pt x="15896147" y="4796381"/>
                </a:lnTo>
                <a:cubicBezTo>
                  <a:pt x="15901987" y="4911616"/>
                  <a:pt x="15904943" y="5027611"/>
                  <a:pt x="15904943" y="5144295"/>
                </a:cubicBezTo>
                <a:cubicBezTo>
                  <a:pt x="15904943" y="7084205"/>
                  <a:pt x="15087922" y="8833290"/>
                  <a:pt x="13779211" y="10066222"/>
                </a:cubicBezTo>
                <a:lnTo>
                  <a:pt x="13529362" y="10288587"/>
                </a:lnTo>
                <a:lnTo>
                  <a:pt x="13529360" y="10288587"/>
                </a:lnTo>
                <a:lnTo>
                  <a:pt x="13779209" y="10066223"/>
                </a:lnTo>
                <a:cubicBezTo>
                  <a:pt x="15087920" y="8833290"/>
                  <a:pt x="15904939" y="7084205"/>
                  <a:pt x="15904939" y="5144295"/>
                </a:cubicBezTo>
                <a:close/>
                <a:moveTo>
                  <a:pt x="15883051" y="4624183"/>
                </a:moveTo>
                <a:lnTo>
                  <a:pt x="15891223" y="4710097"/>
                </a:lnTo>
                <a:lnTo>
                  <a:pt x="15892387" y="4746952"/>
                </a:lnTo>
                <a:close/>
                <a:moveTo>
                  <a:pt x="14638882" y="4588187"/>
                </a:moveTo>
                <a:lnTo>
                  <a:pt x="14641388" y="4621141"/>
                </a:lnTo>
                <a:lnTo>
                  <a:pt x="14638882" y="4588189"/>
                </a:lnTo>
                <a:close/>
                <a:moveTo>
                  <a:pt x="14638500" y="4583165"/>
                </a:moveTo>
                <a:lnTo>
                  <a:pt x="14638526" y="4583502"/>
                </a:lnTo>
                <a:lnTo>
                  <a:pt x="14638511" y="4583310"/>
                </a:lnTo>
                <a:close/>
                <a:moveTo>
                  <a:pt x="2413638" y="4510013"/>
                </a:moveTo>
                <a:lnTo>
                  <a:pt x="2396252" y="4738690"/>
                </a:lnTo>
                <a:lnTo>
                  <a:pt x="2402782" y="4624108"/>
                </a:lnTo>
                <a:close/>
                <a:moveTo>
                  <a:pt x="15857063" y="4350944"/>
                </a:moveTo>
                <a:lnTo>
                  <a:pt x="15870035" y="4453032"/>
                </a:lnTo>
                <a:lnTo>
                  <a:pt x="15883051" y="4624183"/>
                </a:lnTo>
                <a:close/>
                <a:moveTo>
                  <a:pt x="14604717" y="4315890"/>
                </a:moveTo>
                <a:lnTo>
                  <a:pt x="14604718" y="4315893"/>
                </a:lnTo>
                <a:lnTo>
                  <a:pt x="14625423" y="4478832"/>
                </a:lnTo>
                <a:lnTo>
                  <a:pt x="14625431" y="4478898"/>
                </a:lnTo>
                <a:close/>
                <a:moveTo>
                  <a:pt x="15839883" y="4215740"/>
                </a:moveTo>
                <a:lnTo>
                  <a:pt x="15850623" y="4283201"/>
                </a:lnTo>
                <a:lnTo>
                  <a:pt x="15857063" y="4350944"/>
                </a:lnTo>
                <a:close/>
                <a:moveTo>
                  <a:pt x="2460930" y="4114965"/>
                </a:moveTo>
                <a:lnTo>
                  <a:pt x="2422310" y="4418904"/>
                </a:lnTo>
                <a:lnTo>
                  <a:pt x="2427156" y="4367958"/>
                </a:lnTo>
                <a:close/>
                <a:moveTo>
                  <a:pt x="14557503" y="4047854"/>
                </a:moveTo>
                <a:lnTo>
                  <a:pt x="14557504" y="4047857"/>
                </a:lnTo>
                <a:lnTo>
                  <a:pt x="14563553" y="4081734"/>
                </a:lnTo>
                <a:close/>
                <a:moveTo>
                  <a:pt x="14553071" y="4024896"/>
                </a:moveTo>
                <a:lnTo>
                  <a:pt x="14554338" y="4030385"/>
                </a:lnTo>
                <a:lnTo>
                  <a:pt x="14554156" y="4029599"/>
                </a:lnTo>
                <a:close/>
                <a:moveTo>
                  <a:pt x="15797199" y="3947566"/>
                </a:moveTo>
                <a:lnTo>
                  <a:pt x="15827039" y="4114672"/>
                </a:lnTo>
                <a:lnTo>
                  <a:pt x="15839883" y="4215740"/>
                </a:lnTo>
                <a:close/>
                <a:moveTo>
                  <a:pt x="15776035" y="3829059"/>
                </a:moveTo>
                <a:lnTo>
                  <a:pt x="15783967" y="3864434"/>
                </a:lnTo>
                <a:lnTo>
                  <a:pt x="15797199" y="3947566"/>
                </a:lnTo>
                <a:close/>
                <a:moveTo>
                  <a:pt x="2514502" y="3814892"/>
                </a:moveTo>
                <a:lnTo>
                  <a:pt x="2461019" y="4114380"/>
                </a:lnTo>
                <a:lnTo>
                  <a:pt x="2504042" y="3864434"/>
                </a:lnTo>
                <a:close/>
                <a:moveTo>
                  <a:pt x="2583377" y="3508974"/>
                </a:moveTo>
                <a:lnTo>
                  <a:pt x="2533098" y="3726816"/>
                </a:lnTo>
                <a:lnTo>
                  <a:pt x="2556194" y="3617427"/>
                </a:lnTo>
                <a:close/>
                <a:moveTo>
                  <a:pt x="14380163" y="3388838"/>
                </a:moveTo>
                <a:lnTo>
                  <a:pt x="14387040" y="3409163"/>
                </a:lnTo>
                <a:lnTo>
                  <a:pt x="14387038" y="3409158"/>
                </a:lnTo>
                <a:close/>
                <a:moveTo>
                  <a:pt x="2686927" y="3134139"/>
                </a:moveTo>
                <a:lnTo>
                  <a:pt x="2605098" y="3422307"/>
                </a:lnTo>
                <a:lnTo>
                  <a:pt x="2617250" y="3373819"/>
                </a:lnTo>
                <a:close/>
                <a:moveTo>
                  <a:pt x="15585719" y="3088688"/>
                </a:moveTo>
                <a:lnTo>
                  <a:pt x="15600983" y="3133799"/>
                </a:lnTo>
                <a:cubicBezTo>
                  <a:pt x="15666831" y="3345504"/>
                  <a:pt x="15722551" y="3561670"/>
                  <a:pt x="15767583" y="3781732"/>
                </a:cubicBezTo>
                <a:lnTo>
                  <a:pt x="15776035" y="3829059"/>
                </a:lnTo>
                <a:lnTo>
                  <a:pt x="15692087" y="3454633"/>
                </a:lnTo>
                <a:close/>
                <a:moveTo>
                  <a:pt x="14266903" y="3081240"/>
                </a:moveTo>
                <a:lnTo>
                  <a:pt x="14267436" y="3082592"/>
                </a:lnTo>
                <a:lnTo>
                  <a:pt x="14267179" y="3081940"/>
                </a:lnTo>
                <a:close/>
                <a:moveTo>
                  <a:pt x="14248056" y="3033440"/>
                </a:moveTo>
                <a:lnTo>
                  <a:pt x="14255754" y="3052964"/>
                </a:lnTo>
                <a:lnTo>
                  <a:pt x="14256431" y="3054682"/>
                </a:lnTo>
                <a:close/>
                <a:moveTo>
                  <a:pt x="15547707" y="2976346"/>
                </a:moveTo>
                <a:lnTo>
                  <a:pt x="15575815" y="3054620"/>
                </a:lnTo>
                <a:lnTo>
                  <a:pt x="15585719" y="3088688"/>
                </a:lnTo>
                <a:close/>
                <a:moveTo>
                  <a:pt x="14194869" y="2910825"/>
                </a:moveTo>
                <a:lnTo>
                  <a:pt x="14194990" y="2911092"/>
                </a:lnTo>
                <a:lnTo>
                  <a:pt x="14195178" y="2911512"/>
                </a:lnTo>
                <a:close/>
                <a:moveTo>
                  <a:pt x="2782714" y="2850994"/>
                </a:moveTo>
                <a:lnTo>
                  <a:pt x="2687139" y="3133462"/>
                </a:lnTo>
                <a:lnTo>
                  <a:pt x="2765348" y="2897543"/>
                </a:lnTo>
                <a:close/>
                <a:moveTo>
                  <a:pt x="15458231" y="2727187"/>
                </a:moveTo>
                <a:lnTo>
                  <a:pt x="15494691" y="2819658"/>
                </a:lnTo>
                <a:lnTo>
                  <a:pt x="15547707" y="2976346"/>
                </a:lnTo>
                <a:close/>
                <a:moveTo>
                  <a:pt x="14075452" y="2658797"/>
                </a:moveTo>
                <a:lnTo>
                  <a:pt x="14082301" y="2672168"/>
                </a:lnTo>
                <a:lnTo>
                  <a:pt x="14082305" y="2672177"/>
                </a:lnTo>
                <a:close/>
                <a:moveTo>
                  <a:pt x="14050004" y="2609109"/>
                </a:moveTo>
                <a:lnTo>
                  <a:pt x="14075452" y="2658797"/>
                </a:lnTo>
                <a:lnTo>
                  <a:pt x="14058452" y="2625604"/>
                </a:lnTo>
                <a:close/>
                <a:moveTo>
                  <a:pt x="15409847" y="2604477"/>
                </a:moveTo>
                <a:lnTo>
                  <a:pt x="15435979" y="2665229"/>
                </a:lnTo>
                <a:lnTo>
                  <a:pt x="15458231" y="2727187"/>
                </a:lnTo>
                <a:close/>
                <a:moveTo>
                  <a:pt x="2894233" y="2563717"/>
                </a:moveTo>
                <a:lnTo>
                  <a:pt x="2813624" y="2768156"/>
                </a:lnTo>
                <a:lnTo>
                  <a:pt x="2852030" y="2665229"/>
                </a:lnTo>
                <a:close/>
                <a:moveTo>
                  <a:pt x="14014824" y="2540423"/>
                </a:moveTo>
                <a:lnTo>
                  <a:pt x="14018757" y="2548102"/>
                </a:lnTo>
                <a:lnTo>
                  <a:pt x="14018759" y="2548106"/>
                </a:lnTo>
                <a:close/>
                <a:moveTo>
                  <a:pt x="13939808" y="2406833"/>
                </a:moveTo>
                <a:lnTo>
                  <a:pt x="13958499" y="2439339"/>
                </a:lnTo>
                <a:lnTo>
                  <a:pt x="13958503" y="2439347"/>
                </a:lnTo>
                <a:close/>
                <a:moveTo>
                  <a:pt x="15305762" y="2362507"/>
                </a:moveTo>
                <a:lnTo>
                  <a:pt x="15373635" y="2512633"/>
                </a:lnTo>
                <a:lnTo>
                  <a:pt x="15409847" y="2604477"/>
                </a:lnTo>
                <a:close/>
                <a:moveTo>
                  <a:pt x="15257520" y="2255799"/>
                </a:moveTo>
                <a:lnTo>
                  <a:pt x="15273407" y="2287289"/>
                </a:lnTo>
                <a:lnTo>
                  <a:pt x="15305762" y="2362507"/>
                </a:lnTo>
                <a:close/>
                <a:moveTo>
                  <a:pt x="3049597" y="2213530"/>
                </a:moveTo>
                <a:lnTo>
                  <a:pt x="2928004" y="2482488"/>
                </a:lnTo>
                <a:lnTo>
                  <a:pt x="2946897" y="2437038"/>
                </a:lnTo>
                <a:close/>
                <a:moveTo>
                  <a:pt x="3184151" y="1950767"/>
                </a:moveTo>
                <a:lnTo>
                  <a:pt x="3049958" y="2212778"/>
                </a:lnTo>
                <a:lnTo>
                  <a:pt x="3160470" y="1993740"/>
                </a:lnTo>
                <a:close/>
                <a:moveTo>
                  <a:pt x="13520997" y="1778139"/>
                </a:moveTo>
                <a:lnTo>
                  <a:pt x="13525094" y="1783351"/>
                </a:lnTo>
                <a:lnTo>
                  <a:pt x="13525101" y="1783361"/>
                </a:lnTo>
                <a:close/>
                <a:moveTo>
                  <a:pt x="15000215" y="1767339"/>
                </a:moveTo>
                <a:lnTo>
                  <a:pt x="15000226" y="1767357"/>
                </a:lnTo>
                <a:lnTo>
                  <a:pt x="15053638" y="1860250"/>
                </a:lnTo>
                <a:lnTo>
                  <a:pt x="15088931" y="1921631"/>
                </a:lnTo>
                <a:cubicBezTo>
                  <a:pt x="15140972" y="2017428"/>
                  <a:pt x="15190764" y="2114625"/>
                  <a:pt x="15238238" y="2213148"/>
                </a:cubicBezTo>
                <a:lnTo>
                  <a:pt x="15246223" y="2230812"/>
                </a:lnTo>
                <a:lnTo>
                  <a:pt x="15257520" y="2255799"/>
                </a:lnTo>
                <a:lnTo>
                  <a:pt x="15088930" y="1921631"/>
                </a:lnTo>
                <a:close/>
                <a:moveTo>
                  <a:pt x="3307674" y="1732761"/>
                </a:moveTo>
                <a:lnTo>
                  <a:pt x="3226359" y="1874177"/>
                </a:lnTo>
                <a:lnTo>
                  <a:pt x="3278814" y="1778991"/>
                </a:lnTo>
                <a:close/>
                <a:moveTo>
                  <a:pt x="14833743" y="1494385"/>
                </a:moveTo>
                <a:lnTo>
                  <a:pt x="14926136" y="1638502"/>
                </a:lnTo>
                <a:lnTo>
                  <a:pt x="15000226" y="1767356"/>
                </a:lnTo>
                <a:lnTo>
                  <a:pt x="15000206" y="1767324"/>
                </a:lnTo>
                <a:lnTo>
                  <a:pt x="14926135" y="1638502"/>
                </a:lnTo>
                <a:close/>
                <a:moveTo>
                  <a:pt x="14821161" y="1474758"/>
                </a:moveTo>
                <a:lnTo>
                  <a:pt x="14821167" y="1474767"/>
                </a:lnTo>
                <a:lnTo>
                  <a:pt x="14833743" y="1494385"/>
                </a:lnTo>
                <a:close/>
                <a:moveTo>
                  <a:pt x="14772908" y="1399492"/>
                </a:moveTo>
                <a:lnTo>
                  <a:pt x="14772920" y="1399507"/>
                </a:lnTo>
                <a:lnTo>
                  <a:pt x="14821140" y="1474723"/>
                </a:lnTo>
                <a:lnTo>
                  <a:pt x="14821161" y="1474758"/>
                </a:lnTo>
                <a:lnTo>
                  <a:pt x="14821143" y="1474729"/>
                </a:lnTo>
                <a:lnTo>
                  <a:pt x="14821149" y="1474739"/>
                </a:lnTo>
                <a:close/>
                <a:moveTo>
                  <a:pt x="14533180" y="1062722"/>
                </a:moveTo>
                <a:lnTo>
                  <a:pt x="14561781" y="1099117"/>
                </a:lnTo>
                <a:cubicBezTo>
                  <a:pt x="14626673" y="1185887"/>
                  <a:pt x="14689528" y="1274269"/>
                  <a:pt x="14750278" y="1364190"/>
                </a:cubicBezTo>
                <a:lnTo>
                  <a:pt x="14772918" y="1399504"/>
                </a:lnTo>
                <a:lnTo>
                  <a:pt x="14772907" y="1399489"/>
                </a:lnTo>
                <a:lnTo>
                  <a:pt x="14750277" y="1364190"/>
                </a:lnTo>
                <a:cubicBezTo>
                  <a:pt x="14689527" y="1274269"/>
                  <a:pt x="14626672" y="1185887"/>
                  <a:pt x="14561780" y="1099117"/>
                </a:cubicBezTo>
                <a:lnTo>
                  <a:pt x="14533188" y="1062733"/>
                </a:lnTo>
                <a:close/>
                <a:moveTo>
                  <a:pt x="14475730" y="989616"/>
                </a:moveTo>
                <a:lnTo>
                  <a:pt x="14475735" y="989622"/>
                </a:lnTo>
                <a:lnTo>
                  <a:pt x="14533178" y="1062719"/>
                </a:lnTo>
                <a:lnTo>
                  <a:pt x="14533180" y="1062722"/>
                </a:lnTo>
                <a:lnTo>
                  <a:pt x="14533186" y="1062731"/>
                </a:lnTo>
                <a:close/>
                <a:moveTo>
                  <a:pt x="14475724" y="989610"/>
                </a:moveTo>
                <a:lnTo>
                  <a:pt x="14475725" y="989610"/>
                </a:lnTo>
                <a:lnTo>
                  <a:pt x="14475726" y="989612"/>
                </a:lnTo>
                <a:close/>
                <a:moveTo>
                  <a:pt x="14475720" y="989604"/>
                </a:moveTo>
                <a:lnTo>
                  <a:pt x="14475723" y="989607"/>
                </a:lnTo>
                <a:lnTo>
                  <a:pt x="14475724" y="989610"/>
                </a:lnTo>
                <a:close/>
                <a:moveTo>
                  <a:pt x="3860034" y="928843"/>
                </a:moveTo>
                <a:lnTo>
                  <a:pt x="3793263" y="1013809"/>
                </a:lnTo>
                <a:lnTo>
                  <a:pt x="3825084" y="970179"/>
                </a:lnTo>
                <a:close/>
                <a:moveTo>
                  <a:pt x="14259977" y="727004"/>
                </a:moveTo>
                <a:lnTo>
                  <a:pt x="14361071" y="843710"/>
                </a:lnTo>
                <a:lnTo>
                  <a:pt x="14475728" y="989613"/>
                </a:lnTo>
                <a:lnTo>
                  <a:pt x="14475727" y="989613"/>
                </a:lnTo>
                <a:lnTo>
                  <a:pt x="14475725" y="989610"/>
                </a:lnTo>
                <a:lnTo>
                  <a:pt x="14475723" y="989607"/>
                </a:lnTo>
                <a:lnTo>
                  <a:pt x="14475715" y="989597"/>
                </a:lnTo>
                <a:lnTo>
                  <a:pt x="14475720" y="989604"/>
                </a:lnTo>
                <a:lnTo>
                  <a:pt x="14475708" y="989589"/>
                </a:lnTo>
                <a:lnTo>
                  <a:pt x="14361070" y="843710"/>
                </a:lnTo>
                <a:lnTo>
                  <a:pt x="14259981" y="727010"/>
                </a:lnTo>
                <a:close/>
                <a:moveTo>
                  <a:pt x="12424800" y="701980"/>
                </a:moveTo>
                <a:lnTo>
                  <a:pt x="12425271" y="702315"/>
                </a:lnTo>
                <a:lnTo>
                  <a:pt x="12425878" y="702748"/>
                </a:lnTo>
                <a:close/>
                <a:moveTo>
                  <a:pt x="14191512" y="647966"/>
                </a:moveTo>
                <a:lnTo>
                  <a:pt x="14191519" y="647973"/>
                </a:lnTo>
                <a:lnTo>
                  <a:pt x="14259967" y="726993"/>
                </a:lnTo>
                <a:lnTo>
                  <a:pt x="14259967" y="726994"/>
                </a:lnTo>
                <a:close/>
                <a:moveTo>
                  <a:pt x="12137118" y="504037"/>
                </a:moveTo>
                <a:lnTo>
                  <a:pt x="12139865" y="505798"/>
                </a:lnTo>
                <a:lnTo>
                  <a:pt x="12151587" y="513313"/>
                </a:lnTo>
                <a:close/>
                <a:moveTo>
                  <a:pt x="13912454" y="351909"/>
                </a:moveTo>
                <a:lnTo>
                  <a:pt x="13924707" y="363589"/>
                </a:lnTo>
                <a:cubicBezTo>
                  <a:pt x="14001175" y="440057"/>
                  <a:pt x="14075820" y="518350"/>
                  <a:pt x="14148571" y="598392"/>
                </a:cubicBezTo>
                <a:lnTo>
                  <a:pt x="14191507" y="647961"/>
                </a:lnTo>
                <a:lnTo>
                  <a:pt x="14148570" y="598392"/>
                </a:lnTo>
                <a:cubicBezTo>
                  <a:pt x="14075819" y="518350"/>
                  <a:pt x="14001174" y="440057"/>
                  <a:pt x="13924706" y="363589"/>
                </a:cubicBezTo>
                <a:close/>
                <a:moveTo>
                  <a:pt x="13907826" y="347497"/>
                </a:moveTo>
                <a:lnTo>
                  <a:pt x="13912454" y="351909"/>
                </a:lnTo>
                <a:lnTo>
                  <a:pt x="13907828" y="347499"/>
                </a:lnTo>
                <a:close/>
                <a:moveTo>
                  <a:pt x="13907825" y="347495"/>
                </a:moveTo>
                <a:lnTo>
                  <a:pt x="13907826" y="347497"/>
                </a:lnTo>
                <a:lnTo>
                  <a:pt x="13907825" y="347496"/>
                </a:lnTo>
                <a:close/>
                <a:moveTo>
                  <a:pt x="13860474" y="302350"/>
                </a:moveTo>
                <a:lnTo>
                  <a:pt x="13860490" y="302364"/>
                </a:lnTo>
                <a:lnTo>
                  <a:pt x="13907819" y="347489"/>
                </a:lnTo>
                <a:lnTo>
                  <a:pt x="13907825" y="347496"/>
                </a:lnTo>
                <a:close/>
                <a:moveTo>
                  <a:pt x="4519748" y="214431"/>
                </a:moveTo>
                <a:lnTo>
                  <a:pt x="4441627" y="288913"/>
                </a:lnTo>
                <a:lnTo>
                  <a:pt x="4479363" y="250264"/>
                </a:lnTo>
                <a:close/>
                <a:moveTo>
                  <a:pt x="11538339" y="166153"/>
                </a:moveTo>
                <a:lnTo>
                  <a:pt x="11619206" y="207571"/>
                </a:lnTo>
                <a:lnTo>
                  <a:pt x="11619198" y="207567"/>
                </a:lnTo>
                <a:close/>
                <a:moveTo>
                  <a:pt x="13597557" y="59732"/>
                </a:moveTo>
                <a:lnTo>
                  <a:pt x="13689904" y="139726"/>
                </a:lnTo>
                <a:lnTo>
                  <a:pt x="13860469" y="302344"/>
                </a:lnTo>
                <a:lnTo>
                  <a:pt x="13860443" y="302320"/>
                </a:lnTo>
                <a:lnTo>
                  <a:pt x="13689903" y="139726"/>
                </a:lnTo>
                <a:lnTo>
                  <a:pt x="13597577" y="59751"/>
                </a:lnTo>
                <a:close/>
                <a:moveTo>
                  <a:pt x="16884044" y="0"/>
                </a:moveTo>
                <a:lnTo>
                  <a:pt x="18288000" y="0"/>
                </a:lnTo>
                <a:lnTo>
                  <a:pt x="18288000" y="3476763"/>
                </a:lnTo>
                <a:lnTo>
                  <a:pt x="18237344" y="3214586"/>
                </a:lnTo>
                <a:cubicBezTo>
                  <a:pt x="18018252" y="2177030"/>
                  <a:pt x="17626070" y="1203310"/>
                  <a:pt x="17092428" y="325050"/>
                </a:cubicBezTo>
                <a:close/>
                <a:moveTo>
                  <a:pt x="13528599" y="0"/>
                </a:moveTo>
                <a:lnTo>
                  <a:pt x="13528600" y="0"/>
                </a:lnTo>
                <a:lnTo>
                  <a:pt x="13597541" y="59718"/>
                </a:lnTo>
                <a:lnTo>
                  <a:pt x="13597560" y="59736"/>
                </a:lnTo>
                <a:close/>
                <a:moveTo>
                  <a:pt x="0" y="0"/>
                </a:moveTo>
                <a:lnTo>
                  <a:pt x="1403964" y="0"/>
                </a:lnTo>
                <a:lnTo>
                  <a:pt x="1195580" y="325050"/>
                </a:lnTo>
                <a:cubicBezTo>
                  <a:pt x="661936" y="1203310"/>
                  <a:pt x="269756" y="2177030"/>
                  <a:pt x="50663" y="3214586"/>
                </a:cubicBezTo>
                <a:lnTo>
                  <a:pt x="0" y="3503582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Полилиния 73"/>
          <p:cNvSpPr/>
          <p:nvPr/>
        </p:nvSpPr>
        <p:spPr>
          <a:xfrm>
            <a:off x="0" y="1"/>
            <a:ext cx="18288000" cy="10288587"/>
          </a:xfrm>
          <a:custGeom>
            <a:avLst/>
            <a:gdLst>
              <a:gd name="connsiteX0" fmla="*/ 11269451 w 18288000"/>
              <a:gd name="connsiteY0" fmla="*/ 10242594 h 10288587"/>
              <a:gd name="connsiteX1" fmla="*/ 11266913 w 18288000"/>
              <a:gd name="connsiteY1" fmla="*/ 10243595 h 10288587"/>
              <a:gd name="connsiteX2" fmla="*/ 11266912 w 18288000"/>
              <a:gd name="connsiteY2" fmla="*/ 10243595 h 10288587"/>
              <a:gd name="connsiteX3" fmla="*/ 11379672 w 18288000"/>
              <a:gd name="connsiteY3" fmla="*/ 10194166 h 10288587"/>
              <a:gd name="connsiteX4" fmla="*/ 11361597 w 18288000"/>
              <a:gd name="connsiteY4" fmla="*/ 10202337 h 10288587"/>
              <a:gd name="connsiteX5" fmla="*/ 11379662 w 18288000"/>
              <a:gd name="connsiteY5" fmla="*/ 10194170 h 10288587"/>
              <a:gd name="connsiteX6" fmla="*/ 11524611 w 18288000"/>
              <a:gd name="connsiteY6" fmla="*/ 10128640 h 10288587"/>
              <a:gd name="connsiteX7" fmla="*/ 11508481 w 18288000"/>
              <a:gd name="connsiteY7" fmla="*/ 10135933 h 10288587"/>
              <a:gd name="connsiteX8" fmla="*/ 11508489 w 18288000"/>
              <a:gd name="connsiteY8" fmla="*/ 10135929 h 10288587"/>
              <a:gd name="connsiteX9" fmla="*/ 11852019 w 18288000"/>
              <a:gd name="connsiteY9" fmla="*/ 9957031 h 10288587"/>
              <a:gd name="connsiteX10" fmla="*/ 11776467 w 18288000"/>
              <a:gd name="connsiteY10" fmla="*/ 10000472 h 10288587"/>
              <a:gd name="connsiteX11" fmla="*/ 11852006 w 18288000"/>
              <a:gd name="connsiteY11" fmla="*/ 9957038 h 10288587"/>
              <a:gd name="connsiteX12" fmla="*/ 12296696 w 18288000"/>
              <a:gd name="connsiteY12" fmla="*/ 9677704 h 10288587"/>
              <a:gd name="connsiteX13" fmla="*/ 12296689 w 18288000"/>
              <a:gd name="connsiteY13" fmla="*/ 9677709 h 10288587"/>
              <a:gd name="connsiteX14" fmla="*/ 12274717 w 18288000"/>
              <a:gd name="connsiteY14" fmla="*/ 9693333 h 10288587"/>
              <a:gd name="connsiteX15" fmla="*/ 12448345 w 18288000"/>
              <a:gd name="connsiteY15" fmla="*/ 9569864 h 10288587"/>
              <a:gd name="connsiteX16" fmla="*/ 12408797 w 18288000"/>
              <a:gd name="connsiteY16" fmla="*/ 9597987 h 10288587"/>
              <a:gd name="connsiteX17" fmla="*/ 12408798 w 18288000"/>
              <a:gd name="connsiteY17" fmla="*/ 9597986 h 10288587"/>
              <a:gd name="connsiteX18" fmla="*/ 12906611 w 18288000"/>
              <a:gd name="connsiteY18" fmla="*/ 9185380 h 10288587"/>
              <a:gd name="connsiteX19" fmla="*/ 12875712 w 18288000"/>
              <a:gd name="connsiteY19" fmla="*/ 9214839 h 10288587"/>
              <a:gd name="connsiteX20" fmla="*/ 12906604 w 18288000"/>
              <a:gd name="connsiteY20" fmla="*/ 9185386 h 10288587"/>
              <a:gd name="connsiteX21" fmla="*/ 13026208 w 18288000"/>
              <a:gd name="connsiteY21" fmla="*/ 9071354 h 10288587"/>
              <a:gd name="connsiteX22" fmla="*/ 13005546 w 18288000"/>
              <a:gd name="connsiteY22" fmla="*/ 9091054 h 10288587"/>
              <a:gd name="connsiteX23" fmla="*/ 13005550 w 18288000"/>
              <a:gd name="connsiteY23" fmla="*/ 9091050 h 10288587"/>
              <a:gd name="connsiteX24" fmla="*/ 13093444 w 18288000"/>
              <a:gd name="connsiteY24" fmla="*/ 9003025 h 10288587"/>
              <a:gd name="connsiteX25" fmla="*/ 13069936 w 18288000"/>
              <a:gd name="connsiteY25" fmla="*/ 9027682 h 10288587"/>
              <a:gd name="connsiteX26" fmla="*/ 13093439 w 18288000"/>
              <a:gd name="connsiteY26" fmla="*/ 9003030 h 10288587"/>
              <a:gd name="connsiteX27" fmla="*/ 13232035 w 18288000"/>
              <a:gd name="connsiteY27" fmla="*/ 8857662 h 10288587"/>
              <a:gd name="connsiteX28" fmla="*/ 13187740 w 18288000"/>
              <a:gd name="connsiteY28" fmla="*/ 8904121 h 10288587"/>
              <a:gd name="connsiteX29" fmla="*/ 13187739 w 18288000"/>
              <a:gd name="connsiteY29" fmla="*/ 8904122 h 10288587"/>
              <a:gd name="connsiteX30" fmla="*/ 13384584 w 18288000"/>
              <a:gd name="connsiteY30" fmla="*/ 8681553 h 10288587"/>
              <a:gd name="connsiteX31" fmla="*/ 13361014 w 18288000"/>
              <a:gd name="connsiteY31" fmla="*/ 8708763 h 10288587"/>
              <a:gd name="connsiteX32" fmla="*/ 13361019 w 18288000"/>
              <a:gd name="connsiteY32" fmla="*/ 8708757 h 10288587"/>
              <a:gd name="connsiteX33" fmla="*/ 13440450 w 18288000"/>
              <a:gd name="connsiteY33" fmla="*/ 8612946 h 10288587"/>
              <a:gd name="connsiteX34" fmla="*/ 13440447 w 18288000"/>
              <a:gd name="connsiteY34" fmla="*/ 8612950 h 10288587"/>
              <a:gd name="connsiteX35" fmla="*/ 13421315 w 18288000"/>
              <a:gd name="connsiteY35" fmla="*/ 8637295 h 10288587"/>
              <a:gd name="connsiteX36" fmla="*/ 13599988 w 18288000"/>
              <a:gd name="connsiteY36" fmla="*/ 8405864 h 10288587"/>
              <a:gd name="connsiteX37" fmla="*/ 13569570 w 18288000"/>
              <a:gd name="connsiteY37" fmla="*/ 8448639 h 10288587"/>
              <a:gd name="connsiteX38" fmla="*/ 13599985 w 18288000"/>
              <a:gd name="connsiteY38" fmla="*/ 8405868 h 10288587"/>
              <a:gd name="connsiteX39" fmla="*/ 13700740 w 18288000"/>
              <a:gd name="connsiteY39" fmla="*/ 8264182 h 10288587"/>
              <a:gd name="connsiteX40" fmla="*/ 13679540 w 18288000"/>
              <a:gd name="connsiteY40" fmla="*/ 8293996 h 10288587"/>
              <a:gd name="connsiteX41" fmla="*/ 13679548 w 18288000"/>
              <a:gd name="connsiteY41" fmla="*/ 8293984 h 10288587"/>
              <a:gd name="connsiteX42" fmla="*/ 13976704 w 18288000"/>
              <a:gd name="connsiteY42" fmla="*/ 7817587 h 10288587"/>
              <a:gd name="connsiteX43" fmla="*/ 13958481 w 18288000"/>
              <a:gd name="connsiteY43" fmla="*/ 7849279 h 10288587"/>
              <a:gd name="connsiteX44" fmla="*/ 13958484 w 18288000"/>
              <a:gd name="connsiteY44" fmla="*/ 7849274 h 10288587"/>
              <a:gd name="connsiteX45" fmla="*/ 14038434 w 18288000"/>
              <a:gd name="connsiteY45" fmla="*/ 7702068 h 10288587"/>
              <a:gd name="connsiteX46" fmla="*/ 14022320 w 18288000"/>
              <a:gd name="connsiteY46" fmla="*/ 7733530 h 10288587"/>
              <a:gd name="connsiteX47" fmla="*/ 14018745 w 18288000"/>
              <a:gd name="connsiteY47" fmla="*/ 7740510 h 10288587"/>
              <a:gd name="connsiteX48" fmla="*/ 14018737 w 18288000"/>
              <a:gd name="connsiteY48" fmla="*/ 7740524 h 10288587"/>
              <a:gd name="connsiteX49" fmla="*/ 14122141 w 18288000"/>
              <a:gd name="connsiteY49" fmla="*/ 7538632 h 10288587"/>
              <a:gd name="connsiteX50" fmla="*/ 14082287 w 18288000"/>
              <a:gd name="connsiteY50" fmla="*/ 7616447 h 10288587"/>
              <a:gd name="connsiteX51" fmla="*/ 14082291 w 18288000"/>
              <a:gd name="connsiteY51" fmla="*/ 7616437 h 10288587"/>
              <a:gd name="connsiteX52" fmla="*/ 14137311 w 18288000"/>
              <a:gd name="connsiteY52" fmla="*/ 7505076 h 10288587"/>
              <a:gd name="connsiteX53" fmla="*/ 14137310 w 18288000"/>
              <a:gd name="connsiteY53" fmla="*/ 7505079 h 10288587"/>
              <a:gd name="connsiteX54" fmla="*/ 14122141 w 18288000"/>
              <a:gd name="connsiteY54" fmla="*/ 7538632 h 10288587"/>
              <a:gd name="connsiteX55" fmla="*/ 14244801 w 18288000"/>
              <a:gd name="connsiteY55" fmla="*/ 7263402 h 10288587"/>
              <a:gd name="connsiteX56" fmla="*/ 14244800 w 18288000"/>
              <a:gd name="connsiteY56" fmla="*/ 7263405 h 10288587"/>
              <a:gd name="connsiteX57" fmla="*/ 14240811 w 18288000"/>
              <a:gd name="connsiteY57" fmla="*/ 7273521 h 10288587"/>
              <a:gd name="connsiteX58" fmla="*/ 14303532 w 18288000"/>
              <a:gd name="connsiteY58" fmla="*/ 7114448 h 10288587"/>
              <a:gd name="connsiteX59" fmla="*/ 14296869 w 18288000"/>
              <a:gd name="connsiteY59" fmla="*/ 7131347 h 10288587"/>
              <a:gd name="connsiteX60" fmla="*/ 14296867 w 18288000"/>
              <a:gd name="connsiteY60" fmla="*/ 7131351 h 10288587"/>
              <a:gd name="connsiteX61" fmla="*/ 14340895 w 18288000"/>
              <a:gd name="connsiteY61" fmla="*/ 7015801 h 10288587"/>
              <a:gd name="connsiteX62" fmla="*/ 14336408 w 18288000"/>
              <a:gd name="connsiteY62" fmla="*/ 7029063 h 10288587"/>
              <a:gd name="connsiteX63" fmla="*/ 14340894 w 18288000"/>
              <a:gd name="connsiteY63" fmla="*/ 7015803 h 10288587"/>
              <a:gd name="connsiteX64" fmla="*/ 14398763 w 18288000"/>
              <a:gd name="connsiteY64" fmla="*/ 6844776 h 10288587"/>
              <a:gd name="connsiteX65" fmla="*/ 14386982 w 18288000"/>
              <a:gd name="connsiteY65" fmla="*/ 6879595 h 10288587"/>
              <a:gd name="connsiteX66" fmla="*/ 14386986 w 18288000"/>
              <a:gd name="connsiteY66" fmla="*/ 6879583 h 10288587"/>
              <a:gd name="connsiteX67" fmla="*/ 14482028 w 18288000"/>
              <a:gd name="connsiteY67" fmla="*/ 6562704 h 10288587"/>
              <a:gd name="connsiteX68" fmla="*/ 14465248 w 18288000"/>
              <a:gd name="connsiteY68" fmla="*/ 6621795 h 10288587"/>
              <a:gd name="connsiteX69" fmla="*/ 14465244 w 18288000"/>
              <a:gd name="connsiteY69" fmla="*/ 6621808 h 10288587"/>
              <a:gd name="connsiteX70" fmla="*/ 14497580 w 18288000"/>
              <a:gd name="connsiteY70" fmla="*/ 6504119 h 10288587"/>
              <a:gd name="connsiteX71" fmla="*/ 14493828 w 18288000"/>
              <a:gd name="connsiteY71" fmla="*/ 6520372 h 10288587"/>
              <a:gd name="connsiteX72" fmla="*/ 14497578 w 18288000"/>
              <a:gd name="connsiteY72" fmla="*/ 6504123 h 10288587"/>
              <a:gd name="connsiteX73" fmla="*/ 14575341 w 18288000"/>
              <a:gd name="connsiteY73" fmla="*/ 6140841 h 10288587"/>
              <a:gd name="connsiteX74" fmla="*/ 14570531 w 18288000"/>
              <a:gd name="connsiteY74" fmla="*/ 6167778 h 10288587"/>
              <a:gd name="connsiteX75" fmla="*/ 14557505 w 18288000"/>
              <a:gd name="connsiteY75" fmla="*/ 6240721 h 10288587"/>
              <a:gd name="connsiteX76" fmla="*/ 14557504 w 18288000"/>
              <a:gd name="connsiteY76" fmla="*/ 6240724 h 10288587"/>
              <a:gd name="connsiteX77" fmla="*/ 14590220 w 18288000"/>
              <a:gd name="connsiteY77" fmla="*/ 6057524 h 10288587"/>
              <a:gd name="connsiteX78" fmla="*/ 14584773 w 18288000"/>
              <a:gd name="connsiteY78" fmla="*/ 6088028 h 10288587"/>
              <a:gd name="connsiteX79" fmla="*/ 14584777 w 18288000"/>
              <a:gd name="connsiteY79" fmla="*/ 6088005 h 10288587"/>
              <a:gd name="connsiteX80" fmla="*/ 14604719 w 18288000"/>
              <a:gd name="connsiteY80" fmla="*/ 5972679 h 10288587"/>
              <a:gd name="connsiteX81" fmla="*/ 14604719 w 18288000"/>
              <a:gd name="connsiteY81" fmla="*/ 5972681 h 10288587"/>
              <a:gd name="connsiteX82" fmla="*/ 14604435 w 18288000"/>
              <a:gd name="connsiteY82" fmla="*/ 5974915 h 10288587"/>
              <a:gd name="connsiteX83" fmla="*/ 14638230 w 18288000"/>
              <a:gd name="connsiteY83" fmla="*/ 5708964 h 10288587"/>
              <a:gd name="connsiteX84" fmla="*/ 14628478 w 18288000"/>
              <a:gd name="connsiteY84" fmla="*/ 5785708 h 10288587"/>
              <a:gd name="connsiteX85" fmla="*/ 14631682 w 18288000"/>
              <a:gd name="connsiteY85" fmla="*/ 5760489 h 10288587"/>
              <a:gd name="connsiteX86" fmla="*/ 14638832 w 18288000"/>
              <a:gd name="connsiteY86" fmla="*/ 5701042 h 10288587"/>
              <a:gd name="connsiteX87" fmla="*/ 14638230 w 18288000"/>
              <a:gd name="connsiteY87" fmla="*/ 5708964 h 10288587"/>
              <a:gd name="connsiteX88" fmla="*/ 14638828 w 18288000"/>
              <a:gd name="connsiteY88" fmla="*/ 5701092 h 10288587"/>
              <a:gd name="connsiteX89" fmla="*/ 14646577 w 18288000"/>
              <a:gd name="connsiteY89" fmla="*/ 5599193 h 10288587"/>
              <a:gd name="connsiteX90" fmla="*/ 14638882 w 18288000"/>
              <a:gd name="connsiteY90" fmla="*/ 5700391 h 10288587"/>
              <a:gd name="connsiteX91" fmla="*/ 14638882 w 18288000"/>
              <a:gd name="connsiteY91" fmla="*/ 5700386 h 10288587"/>
              <a:gd name="connsiteX92" fmla="*/ 14652833 w 18288000"/>
              <a:gd name="connsiteY92" fmla="*/ 5516916 h 10288587"/>
              <a:gd name="connsiteX93" fmla="*/ 14652831 w 18288000"/>
              <a:gd name="connsiteY93" fmla="*/ 5516945 h 10288587"/>
              <a:gd name="connsiteX94" fmla="*/ 14646577 w 18288000"/>
              <a:gd name="connsiteY94" fmla="*/ 5599193 h 10288587"/>
              <a:gd name="connsiteX95" fmla="*/ 14660122 w 18288000"/>
              <a:gd name="connsiteY95" fmla="*/ 5406134 h 10288587"/>
              <a:gd name="connsiteX96" fmla="*/ 14659667 w 18288000"/>
              <a:gd name="connsiteY96" fmla="*/ 5424150 h 10288587"/>
              <a:gd name="connsiteX97" fmla="*/ 14659667 w 18288000"/>
              <a:gd name="connsiteY97" fmla="*/ 5424145 h 10288587"/>
              <a:gd name="connsiteX98" fmla="*/ 14664433 w 18288000"/>
              <a:gd name="connsiteY98" fmla="*/ 5235630 h 10288587"/>
              <a:gd name="connsiteX99" fmla="*/ 14661737 w 18288000"/>
              <a:gd name="connsiteY99" fmla="*/ 5342282 h 10288587"/>
              <a:gd name="connsiteX100" fmla="*/ 14660122 w 18288000"/>
              <a:gd name="connsiteY100" fmla="*/ 5406134 h 10288587"/>
              <a:gd name="connsiteX101" fmla="*/ 14666743 w 18288000"/>
              <a:gd name="connsiteY101" fmla="*/ 5144295 h 10288587"/>
              <a:gd name="connsiteX102" fmla="*/ 14666701 w 18288000"/>
              <a:gd name="connsiteY102" fmla="*/ 5145956 h 10288587"/>
              <a:gd name="connsiteX103" fmla="*/ 14666704 w 18288000"/>
              <a:gd name="connsiteY103" fmla="*/ 5145821 h 10288587"/>
              <a:gd name="connsiteX104" fmla="*/ 14666702 w 18288000"/>
              <a:gd name="connsiteY104" fmla="*/ 5142664 h 10288587"/>
              <a:gd name="connsiteX105" fmla="*/ 14666743 w 18288000"/>
              <a:gd name="connsiteY105" fmla="*/ 5144295 h 10288587"/>
              <a:gd name="connsiteX106" fmla="*/ 14666706 w 18288000"/>
              <a:gd name="connsiteY106" fmla="*/ 5142855 h 10288587"/>
              <a:gd name="connsiteX107" fmla="*/ 14660102 w 18288000"/>
              <a:gd name="connsiteY107" fmla="*/ 4881671 h 10288587"/>
              <a:gd name="connsiteX108" fmla="*/ 14661828 w 18288000"/>
              <a:gd name="connsiteY108" fmla="*/ 4949907 h 10288587"/>
              <a:gd name="connsiteX109" fmla="*/ 14664025 w 18288000"/>
              <a:gd name="connsiteY109" fmla="*/ 5036823 h 10288587"/>
              <a:gd name="connsiteX110" fmla="*/ 14659667 w 18288000"/>
              <a:gd name="connsiteY110" fmla="*/ 4864447 h 10288587"/>
              <a:gd name="connsiteX111" fmla="*/ 14660102 w 18288000"/>
              <a:gd name="connsiteY111" fmla="*/ 4881671 h 10288587"/>
              <a:gd name="connsiteX112" fmla="*/ 14659667 w 18288000"/>
              <a:gd name="connsiteY112" fmla="*/ 4864449 h 10288587"/>
              <a:gd name="connsiteX113" fmla="*/ 14648201 w 18288000"/>
              <a:gd name="connsiteY113" fmla="*/ 4710752 h 10288587"/>
              <a:gd name="connsiteX114" fmla="*/ 14652834 w 18288000"/>
              <a:gd name="connsiteY114" fmla="*/ 4771685 h 10288587"/>
              <a:gd name="connsiteX115" fmla="*/ 14652833 w 18288000"/>
              <a:gd name="connsiteY115" fmla="*/ 4771674 h 10288587"/>
              <a:gd name="connsiteX116" fmla="*/ 14638882 w 18288000"/>
              <a:gd name="connsiteY116" fmla="*/ 4588202 h 10288587"/>
              <a:gd name="connsiteX117" fmla="*/ 14648201 w 18288000"/>
              <a:gd name="connsiteY117" fmla="*/ 4710752 h 10288587"/>
              <a:gd name="connsiteX118" fmla="*/ 14638882 w 18288000"/>
              <a:gd name="connsiteY118" fmla="*/ 4588203 h 10288587"/>
              <a:gd name="connsiteX119" fmla="*/ 14635152 w 18288000"/>
              <a:gd name="connsiteY119" fmla="*/ 4555407 h 10288587"/>
              <a:gd name="connsiteX120" fmla="*/ 14638230 w 18288000"/>
              <a:gd name="connsiteY120" fmla="*/ 4579628 h 10288587"/>
              <a:gd name="connsiteX121" fmla="*/ 14638678 w 18288000"/>
              <a:gd name="connsiteY121" fmla="*/ 4585530 h 10288587"/>
              <a:gd name="connsiteX122" fmla="*/ 14638230 w 18288000"/>
              <a:gd name="connsiteY122" fmla="*/ 4579630 h 10288587"/>
              <a:gd name="connsiteX123" fmla="*/ 14584792 w 18288000"/>
              <a:gd name="connsiteY123" fmla="*/ 4200669 h 10288587"/>
              <a:gd name="connsiteX124" fmla="*/ 14584808 w 18288000"/>
              <a:gd name="connsiteY124" fmla="*/ 4200759 h 10288587"/>
              <a:gd name="connsiteX125" fmla="*/ 14584803 w 18288000"/>
              <a:gd name="connsiteY125" fmla="*/ 4200732 h 10288587"/>
              <a:gd name="connsiteX126" fmla="*/ 14557505 w 18288000"/>
              <a:gd name="connsiteY126" fmla="*/ 4047870 h 10288587"/>
              <a:gd name="connsiteX127" fmla="*/ 14557506 w 18288000"/>
              <a:gd name="connsiteY127" fmla="*/ 4047874 h 10288587"/>
              <a:gd name="connsiteX128" fmla="*/ 14584792 w 18288000"/>
              <a:gd name="connsiteY128" fmla="*/ 4200669 h 10288587"/>
              <a:gd name="connsiteX129" fmla="*/ 14554982 w 18288000"/>
              <a:gd name="connsiteY129" fmla="*/ 4033740 h 10288587"/>
              <a:gd name="connsiteX130" fmla="*/ 14555747 w 18288000"/>
              <a:gd name="connsiteY130" fmla="*/ 4038023 h 10288587"/>
              <a:gd name="connsiteX131" fmla="*/ 14555203 w 18288000"/>
              <a:gd name="connsiteY131" fmla="*/ 4034979 h 10288587"/>
              <a:gd name="connsiteX132" fmla="*/ 14549290 w 18288000"/>
              <a:gd name="connsiteY132" fmla="*/ 4008519 h 10288587"/>
              <a:gd name="connsiteX133" fmla="*/ 14551679 w 18288000"/>
              <a:gd name="connsiteY133" fmla="*/ 4018870 h 10288587"/>
              <a:gd name="connsiteX134" fmla="*/ 14550525 w 18288000"/>
              <a:gd name="connsiteY134" fmla="*/ 4013870 h 10288587"/>
              <a:gd name="connsiteX135" fmla="*/ 14497577 w 18288000"/>
              <a:gd name="connsiteY135" fmla="*/ 3784459 h 10288587"/>
              <a:gd name="connsiteX136" fmla="*/ 14531309 w 18288000"/>
              <a:gd name="connsiteY136" fmla="*/ 3930612 h 10288587"/>
              <a:gd name="connsiteX137" fmla="*/ 14531313 w 18288000"/>
              <a:gd name="connsiteY137" fmla="*/ 3930630 h 10288587"/>
              <a:gd name="connsiteX138" fmla="*/ 14465250 w 18288000"/>
              <a:gd name="connsiteY138" fmla="*/ 3666801 h 10288587"/>
              <a:gd name="connsiteX139" fmla="*/ 14476560 w 18288000"/>
              <a:gd name="connsiteY139" fmla="*/ 3706633 h 10288587"/>
              <a:gd name="connsiteX140" fmla="*/ 14465252 w 18288000"/>
              <a:gd name="connsiteY140" fmla="*/ 3666809 h 10288587"/>
              <a:gd name="connsiteX141" fmla="*/ 14425260 w 18288000"/>
              <a:gd name="connsiteY141" fmla="*/ 3525978 h 10288587"/>
              <a:gd name="connsiteX142" fmla="*/ 14425262 w 18288000"/>
              <a:gd name="connsiteY142" fmla="*/ 3525983 h 10288587"/>
              <a:gd name="connsiteX143" fmla="*/ 14442052 w 18288000"/>
              <a:gd name="connsiteY143" fmla="*/ 3585111 h 10288587"/>
              <a:gd name="connsiteX144" fmla="*/ 14258418 w 18288000"/>
              <a:gd name="connsiteY144" fmla="*/ 3059725 h 10288587"/>
              <a:gd name="connsiteX145" fmla="*/ 14296891 w 18288000"/>
              <a:gd name="connsiteY145" fmla="*/ 3157299 h 10288587"/>
              <a:gd name="connsiteX146" fmla="*/ 14296892 w 18288000"/>
              <a:gd name="connsiteY146" fmla="*/ 3157302 h 10288587"/>
              <a:gd name="connsiteX147" fmla="*/ 14248306 w 18288000"/>
              <a:gd name="connsiteY147" fmla="*/ 3034077 h 10288587"/>
              <a:gd name="connsiteX148" fmla="*/ 14253871 w 18288000"/>
              <a:gd name="connsiteY148" fmla="*/ 3048190 h 10288587"/>
              <a:gd name="connsiteX149" fmla="*/ 14258418 w 18288000"/>
              <a:gd name="connsiteY149" fmla="*/ 3059725 h 10288587"/>
              <a:gd name="connsiteX150" fmla="*/ 14194430 w 18288000"/>
              <a:gd name="connsiteY150" fmla="*/ 2909856 h 10288587"/>
              <a:gd name="connsiteX151" fmla="*/ 14195202 w 18288000"/>
              <a:gd name="connsiteY151" fmla="*/ 2911564 h 10288587"/>
              <a:gd name="connsiteX152" fmla="*/ 14195203 w 18288000"/>
              <a:gd name="connsiteY152" fmla="*/ 2911567 h 10288587"/>
              <a:gd name="connsiteX153" fmla="*/ 14130519 w 18288000"/>
              <a:gd name="connsiteY153" fmla="*/ 2768492 h 10288587"/>
              <a:gd name="connsiteX154" fmla="*/ 14137311 w 18288000"/>
              <a:gd name="connsiteY154" fmla="*/ 2783512 h 10288587"/>
              <a:gd name="connsiteX155" fmla="*/ 14137310 w 18288000"/>
              <a:gd name="connsiteY155" fmla="*/ 2783511 h 10288587"/>
              <a:gd name="connsiteX156" fmla="*/ 13997827 w 18288000"/>
              <a:gd name="connsiteY156" fmla="*/ 2507738 h 10288587"/>
              <a:gd name="connsiteX157" fmla="*/ 13999533 w 18288000"/>
              <a:gd name="connsiteY157" fmla="*/ 2510706 h 10288587"/>
              <a:gd name="connsiteX158" fmla="*/ 13998237 w 18288000"/>
              <a:gd name="connsiteY158" fmla="*/ 2508452 h 10288587"/>
              <a:gd name="connsiteX159" fmla="*/ 13823345 w 18288000"/>
              <a:gd name="connsiteY159" fmla="*/ 2212149 h 10288587"/>
              <a:gd name="connsiteX160" fmla="*/ 13824157 w 18288000"/>
              <a:gd name="connsiteY160" fmla="*/ 2213416 h 10288587"/>
              <a:gd name="connsiteX161" fmla="*/ 13824157 w 18288000"/>
              <a:gd name="connsiteY161" fmla="*/ 2213417 h 10288587"/>
              <a:gd name="connsiteX162" fmla="*/ 13670451 w 18288000"/>
              <a:gd name="connsiteY162" fmla="*/ 1981812 h 10288587"/>
              <a:gd name="connsiteX163" fmla="*/ 13679575 w 18288000"/>
              <a:gd name="connsiteY163" fmla="*/ 1994642 h 10288587"/>
              <a:gd name="connsiteX164" fmla="*/ 13679571 w 18288000"/>
              <a:gd name="connsiteY164" fmla="*/ 1994637 h 10288587"/>
              <a:gd name="connsiteX165" fmla="*/ 13597841 w 18288000"/>
              <a:gd name="connsiteY165" fmla="*/ 1879705 h 10288587"/>
              <a:gd name="connsiteX166" fmla="*/ 13599983 w 18288000"/>
              <a:gd name="connsiteY166" fmla="*/ 1882717 h 10288587"/>
              <a:gd name="connsiteX167" fmla="*/ 13599982 w 18288000"/>
              <a:gd name="connsiteY167" fmla="*/ 1882717 h 10288587"/>
              <a:gd name="connsiteX168" fmla="*/ 13502945 w 18288000"/>
              <a:gd name="connsiteY168" fmla="*/ 1755168 h 10288587"/>
              <a:gd name="connsiteX169" fmla="*/ 13525097 w 18288000"/>
              <a:gd name="connsiteY169" fmla="*/ 1783356 h 10288587"/>
              <a:gd name="connsiteX170" fmla="*/ 13525092 w 18288000"/>
              <a:gd name="connsiteY170" fmla="*/ 1783350 h 10288587"/>
              <a:gd name="connsiteX171" fmla="*/ 13093420 w 18288000"/>
              <a:gd name="connsiteY171" fmla="*/ 1285538 h 10288587"/>
              <a:gd name="connsiteX172" fmla="*/ 13093426 w 18288000"/>
              <a:gd name="connsiteY172" fmla="*/ 1285544 h 10288587"/>
              <a:gd name="connsiteX173" fmla="*/ 13122761 w 18288000"/>
              <a:gd name="connsiteY173" fmla="*/ 1316313 h 10288587"/>
              <a:gd name="connsiteX174" fmla="*/ 12375572 w 18288000"/>
              <a:gd name="connsiteY174" fmla="*/ 666974 h 10288587"/>
              <a:gd name="connsiteX175" fmla="*/ 12408838 w 18288000"/>
              <a:gd name="connsiteY175" fmla="*/ 690630 h 10288587"/>
              <a:gd name="connsiteX176" fmla="*/ 12408840 w 18288000"/>
              <a:gd name="connsiteY176" fmla="*/ 690632 h 10288587"/>
              <a:gd name="connsiteX177" fmla="*/ 12077918 w 18288000"/>
              <a:gd name="connsiteY177" fmla="*/ 466086 h 10288587"/>
              <a:gd name="connsiteX178" fmla="*/ 12077924 w 18288000"/>
              <a:gd name="connsiteY178" fmla="*/ 466089 h 10288587"/>
              <a:gd name="connsiteX179" fmla="*/ 12093874 w 18288000"/>
              <a:gd name="connsiteY179" fmla="*/ 476315 h 10288587"/>
              <a:gd name="connsiteX180" fmla="*/ 11487199 w 18288000"/>
              <a:gd name="connsiteY180" fmla="*/ 143034 h 10288587"/>
              <a:gd name="connsiteX181" fmla="*/ 11508489 w 18288000"/>
              <a:gd name="connsiteY181" fmla="*/ 152659 h 10288587"/>
              <a:gd name="connsiteX182" fmla="*/ 11508492 w 18288000"/>
              <a:gd name="connsiteY182" fmla="*/ 152661 h 10288587"/>
              <a:gd name="connsiteX183" fmla="*/ 15319913 w 18288000"/>
              <a:gd name="connsiteY183" fmla="*/ 0 h 10288587"/>
              <a:gd name="connsiteX184" fmla="*/ 16884040 w 18288000"/>
              <a:gd name="connsiteY184" fmla="*/ 0 h 10288587"/>
              <a:gd name="connsiteX185" fmla="*/ 17092424 w 18288000"/>
              <a:gd name="connsiteY185" fmla="*/ 325049 h 10288587"/>
              <a:gd name="connsiteX186" fmla="*/ 18237342 w 18288000"/>
              <a:gd name="connsiteY186" fmla="*/ 3214585 h 10288587"/>
              <a:gd name="connsiteX187" fmla="*/ 18288000 w 18288000"/>
              <a:gd name="connsiteY187" fmla="*/ 3476781 h 10288587"/>
              <a:gd name="connsiteX188" fmla="*/ 18288000 w 18288000"/>
              <a:gd name="connsiteY188" fmla="*/ 6811809 h 10288587"/>
              <a:gd name="connsiteX189" fmla="*/ 18237342 w 18288000"/>
              <a:gd name="connsiteY189" fmla="*/ 7074005 h 10288587"/>
              <a:gd name="connsiteX190" fmla="*/ 17092424 w 18288000"/>
              <a:gd name="connsiteY190" fmla="*/ 9963540 h 10288587"/>
              <a:gd name="connsiteX191" fmla="*/ 16884042 w 18288000"/>
              <a:gd name="connsiteY191" fmla="*/ 10288587 h 10288587"/>
              <a:gd name="connsiteX192" fmla="*/ 15319913 w 18288000"/>
              <a:gd name="connsiteY192" fmla="*/ 10288587 h 10288587"/>
              <a:gd name="connsiteX193" fmla="*/ 15346851 w 18288000"/>
              <a:gd name="connsiteY193" fmla="*/ 10257488 h 10288587"/>
              <a:gd name="connsiteX194" fmla="*/ 17182440 w 18288000"/>
              <a:gd name="connsiteY194" fmla="*/ 5144295 h 10288587"/>
              <a:gd name="connsiteX195" fmla="*/ 15346851 w 18288000"/>
              <a:gd name="connsiteY195" fmla="*/ 31099 h 10288587"/>
              <a:gd name="connsiteX196" fmla="*/ 13525244 w 18288000"/>
              <a:gd name="connsiteY196" fmla="*/ 0 h 10288587"/>
              <a:gd name="connsiteX197" fmla="*/ 13525245 w 18288000"/>
              <a:gd name="connsiteY197" fmla="*/ 0 h 10288587"/>
              <a:gd name="connsiteX198" fmla="*/ 13784913 w 18288000"/>
              <a:gd name="connsiteY198" fmla="*/ 227746 h 10288587"/>
              <a:gd name="connsiteX199" fmla="*/ 15252233 w 18288000"/>
              <a:gd name="connsiteY199" fmla="*/ 2242377 h 10288587"/>
              <a:gd name="connsiteX200" fmla="*/ 13784913 w 18288000"/>
              <a:gd name="connsiteY200" fmla="*/ 227747 h 10288587"/>
              <a:gd name="connsiteX201" fmla="*/ 1403962 w 18288000"/>
              <a:gd name="connsiteY201" fmla="*/ 0 h 10288587"/>
              <a:gd name="connsiteX202" fmla="*/ 2968089 w 18288000"/>
              <a:gd name="connsiteY202" fmla="*/ 0 h 10288587"/>
              <a:gd name="connsiteX203" fmla="*/ 2941151 w 18288000"/>
              <a:gd name="connsiteY203" fmla="*/ 31099 h 10288587"/>
              <a:gd name="connsiteX204" fmla="*/ 1105561 w 18288000"/>
              <a:gd name="connsiteY204" fmla="*/ 5144295 h 10288587"/>
              <a:gd name="connsiteX205" fmla="*/ 2941152 w 18288000"/>
              <a:gd name="connsiteY205" fmla="*/ 10257488 h 10288587"/>
              <a:gd name="connsiteX206" fmla="*/ 2968089 w 18288000"/>
              <a:gd name="connsiteY206" fmla="*/ 10288587 h 10288587"/>
              <a:gd name="connsiteX207" fmla="*/ 1403962 w 18288000"/>
              <a:gd name="connsiteY207" fmla="*/ 10288587 h 10288587"/>
              <a:gd name="connsiteX208" fmla="*/ 1195577 w 18288000"/>
              <a:gd name="connsiteY208" fmla="*/ 9963540 h 10288587"/>
              <a:gd name="connsiteX209" fmla="*/ 50661 w 18288000"/>
              <a:gd name="connsiteY209" fmla="*/ 7074004 h 10288587"/>
              <a:gd name="connsiteX210" fmla="*/ 0 w 18288000"/>
              <a:gd name="connsiteY210" fmla="*/ 6785018 h 10288587"/>
              <a:gd name="connsiteX211" fmla="*/ 0 w 18288000"/>
              <a:gd name="connsiteY211" fmla="*/ 3503570 h 10288587"/>
              <a:gd name="connsiteX212" fmla="*/ 50661 w 18288000"/>
              <a:gd name="connsiteY212" fmla="*/ 3214585 h 10288587"/>
              <a:gd name="connsiteX213" fmla="*/ 1195576 w 18288000"/>
              <a:gd name="connsiteY213" fmla="*/ 32504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18288000" h="10288587">
                <a:moveTo>
                  <a:pt x="11269451" y="10242594"/>
                </a:moveTo>
                <a:lnTo>
                  <a:pt x="11266913" y="10243595"/>
                </a:lnTo>
                <a:lnTo>
                  <a:pt x="11266912" y="10243595"/>
                </a:lnTo>
                <a:close/>
                <a:moveTo>
                  <a:pt x="11379672" y="10194166"/>
                </a:moveTo>
                <a:lnTo>
                  <a:pt x="11361597" y="10202337"/>
                </a:lnTo>
                <a:lnTo>
                  <a:pt x="11379662" y="10194170"/>
                </a:lnTo>
                <a:close/>
                <a:moveTo>
                  <a:pt x="11524611" y="10128640"/>
                </a:moveTo>
                <a:lnTo>
                  <a:pt x="11508481" y="10135933"/>
                </a:lnTo>
                <a:lnTo>
                  <a:pt x="11508489" y="10135929"/>
                </a:lnTo>
                <a:close/>
                <a:moveTo>
                  <a:pt x="11852019" y="9957031"/>
                </a:moveTo>
                <a:lnTo>
                  <a:pt x="11776467" y="10000472"/>
                </a:lnTo>
                <a:lnTo>
                  <a:pt x="11852006" y="9957038"/>
                </a:lnTo>
                <a:close/>
                <a:moveTo>
                  <a:pt x="12296696" y="9677704"/>
                </a:moveTo>
                <a:lnTo>
                  <a:pt x="12296689" y="9677709"/>
                </a:lnTo>
                <a:lnTo>
                  <a:pt x="12274717" y="9693333"/>
                </a:lnTo>
                <a:close/>
                <a:moveTo>
                  <a:pt x="12448345" y="9569864"/>
                </a:moveTo>
                <a:lnTo>
                  <a:pt x="12408797" y="9597987"/>
                </a:lnTo>
                <a:lnTo>
                  <a:pt x="12408798" y="9597986"/>
                </a:lnTo>
                <a:close/>
                <a:moveTo>
                  <a:pt x="12906611" y="9185380"/>
                </a:moveTo>
                <a:lnTo>
                  <a:pt x="12875712" y="9214839"/>
                </a:lnTo>
                <a:lnTo>
                  <a:pt x="12906604" y="9185386"/>
                </a:lnTo>
                <a:close/>
                <a:moveTo>
                  <a:pt x="13026208" y="9071354"/>
                </a:moveTo>
                <a:lnTo>
                  <a:pt x="13005546" y="9091054"/>
                </a:lnTo>
                <a:lnTo>
                  <a:pt x="13005550" y="9091050"/>
                </a:lnTo>
                <a:close/>
                <a:moveTo>
                  <a:pt x="13093444" y="9003025"/>
                </a:moveTo>
                <a:lnTo>
                  <a:pt x="13069936" y="9027682"/>
                </a:lnTo>
                <a:lnTo>
                  <a:pt x="13093439" y="9003030"/>
                </a:lnTo>
                <a:close/>
                <a:moveTo>
                  <a:pt x="13232035" y="8857662"/>
                </a:moveTo>
                <a:lnTo>
                  <a:pt x="13187740" y="8904121"/>
                </a:lnTo>
                <a:lnTo>
                  <a:pt x="13187739" y="8904122"/>
                </a:lnTo>
                <a:close/>
                <a:moveTo>
                  <a:pt x="13384584" y="8681553"/>
                </a:moveTo>
                <a:lnTo>
                  <a:pt x="13361014" y="8708763"/>
                </a:lnTo>
                <a:lnTo>
                  <a:pt x="13361019" y="8708757"/>
                </a:lnTo>
                <a:close/>
                <a:moveTo>
                  <a:pt x="13440450" y="8612946"/>
                </a:moveTo>
                <a:lnTo>
                  <a:pt x="13440447" y="8612950"/>
                </a:lnTo>
                <a:lnTo>
                  <a:pt x="13421315" y="8637295"/>
                </a:lnTo>
                <a:close/>
                <a:moveTo>
                  <a:pt x="13599988" y="8405864"/>
                </a:moveTo>
                <a:lnTo>
                  <a:pt x="13569570" y="8448639"/>
                </a:lnTo>
                <a:lnTo>
                  <a:pt x="13599985" y="8405868"/>
                </a:lnTo>
                <a:close/>
                <a:moveTo>
                  <a:pt x="13700740" y="8264182"/>
                </a:moveTo>
                <a:lnTo>
                  <a:pt x="13679540" y="8293996"/>
                </a:lnTo>
                <a:lnTo>
                  <a:pt x="13679548" y="8293984"/>
                </a:lnTo>
                <a:close/>
                <a:moveTo>
                  <a:pt x="13976704" y="7817587"/>
                </a:moveTo>
                <a:lnTo>
                  <a:pt x="13958481" y="7849279"/>
                </a:lnTo>
                <a:lnTo>
                  <a:pt x="13958484" y="7849274"/>
                </a:lnTo>
                <a:close/>
                <a:moveTo>
                  <a:pt x="14038434" y="7702068"/>
                </a:moveTo>
                <a:lnTo>
                  <a:pt x="14022320" y="7733530"/>
                </a:lnTo>
                <a:lnTo>
                  <a:pt x="14018745" y="7740510"/>
                </a:lnTo>
                <a:lnTo>
                  <a:pt x="14018737" y="7740524"/>
                </a:lnTo>
                <a:close/>
                <a:moveTo>
                  <a:pt x="14122141" y="7538632"/>
                </a:moveTo>
                <a:lnTo>
                  <a:pt x="14082287" y="7616447"/>
                </a:lnTo>
                <a:lnTo>
                  <a:pt x="14082291" y="7616437"/>
                </a:lnTo>
                <a:close/>
                <a:moveTo>
                  <a:pt x="14137311" y="7505076"/>
                </a:moveTo>
                <a:lnTo>
                  <a:pt x="14137310" y="7505079"/>
                </a:lnTo>
                <a:lnTo>
                  <a:pt x="14122141" y="7538632"/>
                </a:lnTo>
                <a:close/>
                <a:moveTo>
                  <a:pt x="14244801" y="7263402"/>
                </a:moveTo>
                <a:lnTo>
                  <a:pt x="14244800" y="7263405"/>
                </a:lnTo>
                <a:lnTo>
                  <a:pt x="14240811" y="7273521"/>
                </a:lnTo>
                <a:close/>
                <a:moveTo>
                  <a:pt x="14303532" y="7114448"/>
                </a:moveTo>
                <a:lnTo>
                  <a:pt x="14296869" y="7131347"/>
                </a:lnTo>
                <a:lnTo>
                  <a:pt x="14296867" y="7131351"/>
                </a:lnTo>
                <a:close/>
                <a:moveTo>
                  <a:pt x="14340895" y="7015801"/>
                </a:moveTo>
                <a:lnTo>
                  <a:pt x="14336408" y="7029063"/>
                </a:lnTo>
                <a:lnTo>
                  <a:pt x="14340894" y="7015803"/>
                </a:lnTo>
                <a:close/>
                <a:moveTo>
                  <a:pt x="14398763" y="6844776"/>
                </a:moveTo>
                <a:lnTo>
                  <a:pt x="14386982" y="6879595"/>
                </a:lnTo>
                <a:lnTo>
                  <a:pt x="14386986" y="6879583"/>
                </a:lnTo>
                <a:close/>
                <a:moveTo>
                  <a:pt x="14482028" y="6562704"/>
                </a:moveTo>
                <a:lnTo>
                  <a:pt x="14465248" y="6621795"/>
                </a:lnTo>
                <a:lnTo>
                  <a:pt x="14465244" y="6621808"/>
                </a:lnTo>
                <a:close/>
                <a:moveTo>
                  <a:pt x="14497580" y="6504119"/>
                </a:moveTo>
                <a:lnTo>
                  <a:pt x="14493828" y="6520372"/>
                </a:lnTo>
                <a:lnTo>
                  <a:pt x="14497578" y="6504123"/>
                </a:lnTo>
                <a:close/>
                <a:moveTo>
                  <a:pt x="14575341" y="6140841"/>
                </a:moveTo>
                <a:lnTo>
                  <a:pt x="14570531" y="6167778"/>
                </a:lnTo>
                <a:lnTo>
                  <a:pt x="14557505" y="6240721"/>
                </a:lnTo>
                <a:lnTo>
                  <a:pt x="14557504" y="6240724"/>
                </a:lnTo>
                <a:close/>
                <a:moveTo>
                  <a:pt x="14590220" y="6057524"/>
                </a:moveTo>
                <a:lnTo>
                  <a:pt x="14584773" y="6088028"/>
                </a:lnTo>
                <a:lnTo>
                  <a:pt x="14584777" y="6088005"/>
                </a:lnTo>
                <a:close/>
                <a:moveTo>
                  <a:pt x="14604719" y="5972679"/>
                </a:moveTo>
                <a:lnTo>
                  <a:pt x="14604719" y="5972681"/>
                </a:lnTo>
                <a:lnTo>
                  <a:pt x="14604435" y="5974915"/>
                </a:lnTo>
                <a:close/>
                <a:moveTo>
                  <a:pt x="14638230" y="5708964"/>
                </a:moveTo>
                <a:lnTo>
                  <a:pt x="14628478" y="5785708"/>
                </a:lnTo>
                <a:lnTo>
                  <a:pt x="14631682" y="5760489"/>
                </a:lnTo>
                <a:close/>
                <a:moveTo>
                  <a:pt x="14638832" y="5701042"/>
                </a:moveTo>
                <a:lnTo>
                  <a:pt x="14638230" y="5708964"/>
                </a:lnTo>
                <a:lnTo>
                  <a:pt x="14638828" y="5701092"/>
                </a:lnTo>
                <a:close/>
                <a:moveTo>
                  <a:pt x="14646577" y="5599193"/>
                </a:moveTo>
                <a:lnTo>
                  <a:pt x="14638882" y="5700391"/>
                </a:lnTo>
                <a:lnTo>
                  <a:pt x="14638882" y="5700386"/>
                </a:lnTo>
                <a:close/>
                <a:moveTo>
                  <a:pt x="14652833" y="5516916"/>
                </a:moveTo>
                <a:lnTo>
                  <a:pt x="14652831" y="5516945"/>
                </a:lnTo>
                <a:lnTo>
                  <a:pt x="14646577" y="5599193"/>
                </a:lnTo>
                <a:close/>
                <a:moveTo>
                  <a:pt x="14660122" y="5406134"/>
                </a:moveTo>
                <a:lnTo>
                  <a:pt x="14659667" y="5424150"/>
                </a:lnTo>
                <a:lnTo>
                  <a:pt x="14659667" y="5424145"/>
                </a:lnTo>
                <a:close/>
                <a:moveTo>
                  <a:pt x="14664433" y="5235630"/>
                </a:moveTo>
                <a:lnTo>
                  <a:pt x="14661737" y="5342282"/>
                </a:lnTo>
                <a:lnTo>
                  <a:pt x="14660122" y="5406134"/>
                </a:lnTo>
                <a:close/>
                <a:moveTo>
                  <a:pt x="14666743" y="5144295"/>
                </a:moveTo>
                <a:lnTo>
                  <a:pt x="14666701" y="5145956"/>
                </a:lnTo>
                <a:lnTo>
                  <a:pt x="14666704" y="5145821"/>
                </a:lnTo>
                <a:close/>
                <a:moveTo>
                  <a:pt x="14666702" y="5142664"/>
                </a:moveTo>
                <a:lnTo>
                  <a:pt x="14666743" y="5144295"/>
                </a:lnTo>
                <a:lnTo>
                  <a:pt x="14666706" y="5142855"/>
                </a:lnTo>
                <a:close/>
                <a:moveTo>
                  <a:pt x="14660102" y="4881671"/>
                </a:moveTo>
                <a:lnTo>
                  <a:pt x="14661828" y="4949907"/>
                </a:lnTo>
                <a:lnTo>
                  <a:pt x="14664025" y="5036823"/>
                </a:lnTo>
                <a:close/>
                <a:moveTo>
                  <a:pt x="14659667" y="4864447"/>
                </a:moveTo>
                <a:lnTo>
                  <a:pt x="14660102" y="4881671"/>
                </a:lnTo>
                <a:lnTo>
                  <a:pt x="14659667" y="4864449"/>
                </a:lnTo>
                <a:close/>
                <a:moveTo>
                  <a:pt x="14648201" y="4710752"/>
                </a:moveTo>
                <a:lnTo>
                  <a:pt x="14652834" y="4771685"/>
                </a:lnTo>
                <a:lnTo>
                  <a:pt x="14652833" y="4771674"/>
                </a:lnTo>
                <a:close/>
                <a:moveTo>
                  <a:pt x="14638882" y="4588202"/>
                </a:moveTo>
                <a:lnTo>
                  <a:pt x="14648201" y="4710752"/>
                </a:lnTo>
                <a:lnTo>
                  <a:pt x="14638882" y="4588203"/>
                </a:lnTo>
                <a:close/>
                <a:moveTo>
                  <a:pt x="14635152" y="4555407"/>
                </a:moveTo>
                <a:lnTo>
                  <a:pt x="14638230" y="4579628"/>
                </a:lnTo>
                <a:lnTo>
                  <a:pt x="14638678" y="4585530"/>
                </a:lnTo>
                <a:lnTo>
                  <a:pt x="14638230" y="4579630"/>
                </a:lnTo>
                <a:close/>
                <a:moveTo>
                  <a:pt x="14584792" y="4200669"/>
                </a:moveTo>
                <a:lnTo>
                  <a:pt x="14584808" y="4200759"/>
                </a:lnTo>
                <a:lnTo>
                  <a:pt x="14584803" y="4200732"/>
                </a:lnTo>
                <a:close/>
                <a:moveTo>
                  <a:pt x="14557505" y="4047870"/>
                </a:moveTo>
                <a:lnTo>
                  <a:pt x="14557506" y="4047874"/>
                </a:lnTo>
                <a:lnTo>
                  <a:pt x="14584792" y="4200669"/>
                </a:lnTo>
                <a:close/>
                <a:moveTo>
                  <a:pt x="14554982" y="4033740"/>
                </a:moveTo>
                <a:lnTo>
                  <a:pt x="14555747" y="4038023"/>
                </a:lnTo>
                <a:lnTo>
                  <a:pt x="14555203" y="4034979"/>
                </a:lnTo>
                <a:close/>
                <a:moveTo>
                  <a:pt x="14549290" y="4008519"/>
                </a:moveTo>
                <a:lnTo>
                  <a:pt x="14551679" y="4018870"/>
                </a:lnTo>
                <a:lnTo>
                  <a:pt x="14550525" y="4013870"/>
                </a:lnTo>
                <a:close/>
                <a:moveTo>
                  <a:pt x="14497577" y="3784459"/>
                </a:moveTo>
                <a:lnTo>
                  <a:pt x="14531309" y="3930612"/>
                </a:lnTo>
                <a:lnTo>
                  <a:pt x="14531313" y="3930630"/>
                </a:lnTo>
                <a:close/>
                <a:moveTo>
                  <a:pt x="14465250" y="3666801"/>
                </a:moveTo>
                <a:lnTo>
                  <a:pt x="14476560" y="3706633"/>
                </a:lnTo>
                <a:lnTo>
                  <a:pt x="14465252" y="3666809"/>
                </a:lnTo>
                <a:close/>
                <a:moveTo>
                  <a:pt x="14425260" y="3525978"/>
                </a:moveTo>
                <a:lnTo>
                  <a:pt x="14425262" y="3525983"/>
                </a:lnTo>
                <a:lnTo>
                  <a:pt x="14442052" y="3585111"/>
                </a:lnTo>
                <a:close/>
                <a:moveTo>
                  <a:pt x="14258418" y="3059725"/>
                </a:moveTo>
                <a:lnTo>
                  <a:pt x="14296891" y="3157299"/>
                </a:lnTo>
                <a:lnTo>
                  <a:pt x="14296892" y="3157302"/>
                </a:lnTo>
                <a:close/>
                <a:moveTo>
                  <a:pt x="14248306" y="3034077"/>
                </a:moveTo>
                <a:lnTo>
                  <a:pt x="14253871" y="3048190"/>
                </a:lnTo>
                <a:lnTo>
                  <a:pt x="14258418" y="3059725"/>
                </a:lnTo>
                <a:close/>
                <a:moveTo>
                  <a:pt x="14194430" y="2909856"/>
                </a:moveTo>
                <a:lnTo>
                  <a:pt x="14195202" y="2911564"/>
                </a:lnTo>
                <a:lnTo>
                  <a:pt x="14195203" y="2911567"/>
                </a:lnTo>
                <a:close/>
                <a:moveTo>
                  <a:pt x="14130519" y="2768492"/>
                </a:moveTo>
                <a:lnTo>
                  <a:pt x="14137311" y="2783512"/>
                </a:lnTo>
                <a:lnTo>
                  <a:pt x="14137310" y="2783511"/>
                </a:lnTo>
                <a:close/>
                <a:moveTo>
                  <a:pt x="13997827" y="2507738"/>
                </a:moveTo>
                <a:lnTo>
                  <a:pt x="13999533" y="2510706"/>
                </a:lnTo>
                <a:lnTo>
                  <a:pt x="13998237" y="2508452"/>
                </a:lnTo>
                <a:close/>
                <a:moveTo>
                  <a:pt x="13823345" y="2212149"/>
                </a:moveTo>
                <a:lnTo>
                  <a:pt x="13824157" y="2213416"/>
                </a:lnTo>
                <a:lnTo>
                  <a:pt x="13824157" y="2213417"/>
                </a:lnTo>
                <a:close/>
                <a:moveTo>
                  <a:pt x="13670451" y="1981812"/>
                </a:moveTo>
                <a:lnTo>
                  <a:pt x="13679575" y="1994642"/>
                </a:lnTo>
                <a:lnTo>
                  <a:pt x="13679571" y="1994637"/>
                </a:lnTo>
                <a:close/>
                <a:moveTo>
                  <a:pt x="13597841" y="1879705"/>
                </a:moveTo>
                <a:lnTo>
                  <a:pt x="13599983" y="1882717"/>
                </a:lnTo>
                <a:lnTo>
                  <a:pt x="13599982" y="1882717"/>
                </a:lnTo>
                <a:close/>
                <a:moveTo>
                  <a:pt x="13502945" y="1755168"/>
                </a:moveTo>
                <a:lnTo>
                  <a:pt x="13525097" y="1783356"/>
                </a:lnTo>
                <a:lnTo>
                  <a:pt x="13525092" y="1783350"/>
                </a:lnTo>
                <a:close/>
                <a:moveTo>
                  <a:pt x="13093420" y="1285538"/>
                </a:moveTo>
                <a:lnTo>
                  <a:pt x="13093426" y="1285544"/>
                </a:lnTo>
                <a:lnTo>
                  <a:pt x="13122761" y="1316313"/>
                </a:lnTo>
                <a:close/>
                <a:moveTo>
                  <a:pt x="12375572" y="666974"/>
                </a:moveTo>
                <a:lnTo>
                  <a:pt x="12408838" y="690630"/>
                </a:lnTo>
                <a:lnTo>
                  <a:pt x="12408840" y="690632"/>
                </a:lnTo>
                <a:close/>
                <a:moveTo>
                  <a:pt x="12077918" y="466086"/>
                </a:moveTo>
                <a:lnTo>
                  <a:pt x="12077924" y="466089"/>
                </a:lnTo>
                <a:lnTo>
                  <a:pt x="12093874" y="476315"/>
                </a:lnTo>
                <a:close/>
                <a:moveTo>
                  <a:pt x="11487199" y="143034"/>
                </a:moveTo>
                <a:lnTo>
                  <a:pt x="11508489" y="152659"/>
                </a:lnTo>
                <a:lnTo>
                  <a:pt x="11508492" y="152661"/>
                </a:lnTo>
                <a:close/>
                <a:moveTo>
                  <a:pt x="15319913" y="0"/>
                </a:moveTo>
                <a:lnTo>
                  <a:pt x="16884040" y="0"/>
                </a:lnTo>
                <a:lnTo>
                  <a:pt x="17092424" y="325049"/>
                </a:lnTo>
                <a:cubicBezTo>
                  <a:pt x="17626068" y="1203309"/>
                  <a:pt x="18018248" y="2177029"/>
                  <a:pt x="18237342" y="3214585"/>
                </a:cubicBezTo>
                <a:lnTo>
                  <a:pt x="18288000" y="3476781"/>
                </a:lnTo>
                <a:lnTo>
                  <a:pt x="18288000" y="6811809"/>
                </a:lnTo>
                <a:lnTo>
                  <a:pt x="18237342" y="7074005"/>
                </a:lnTo>
                <a:cubicBezTo>
                  <a:pt x="18018248" y="8111560"/>
                  <a:pt x="17626068" y="9085280"/>
                  <a:pt x="17092424" y="9963540"/>
                </a:cubicBezTo>
                <a:lnTo>
                  <a:pt x="16884042" y="10288587"/>
                </a:lnTo>
                <a:lnTo>
                  <a:pt x="15319913" y="10288587"/>
                </a:lnTo>
                <a:lnTo>
                  <a:pt x="15346851" y="10257488"/>
                </a:lnTo>
                <a:cubicBezTo>
                  <a:pt x="16493582" y="8867972"/>
                  <a:pt x="17182440" y="7086579"/>
                  <a:pt x="17182440" y="5144295"/>
                </a:cubicBezTo>
                <a:cubicBezTo>
                  <a:pt x="17182440" y="3202009"/>
                  <a:pt x="16493582" y="1420615"/>
                  <a:pt x="15346851" y="31099"/>
                </a:cubicBezTo>
                <a:close/>
                <a:moveTo>
                  <a:pt x="13525244" y="0"/>
                </a:moveTo>
                <a:lnTo>
                  <a:pt x="13525245" y="0"/>
                </a:lnTo>
                <a:lnTo>
                  <a:pt x="13784913" y="227746"/>
                </a:lnTo>
                <a:cubicBezTo>
                  <a:pt x="14390357" y="799453"/>
                  <a:pt x="14890237" y="1481769"/>
                  <a:pt x="15252233" y="2242377"/>
                </a:cubicBezTo>
                <a:cubicBezTo>
                  <a:pt x="14890237" y="1481770"/>
                  <a:pt x="14390357" y="799454"/>
                  <a:pt x="13784913" y="227747"/>
                </a:cubicBezTo>
                <a:close/>
                <a:moveTo>
                  <a:pt x="1403962" y="0"/>
                </a:moveTo>
                <a:lnTo>
                  <a:pt x="2968089" y="0"/>
                </a:lnTo>
                <a:lnTo>
                  <a:pt x="2941151" y="31099"/>
                </a:lnTo>
                <a:cubicBezTo>
                  <a:pt x="1794420" y="1420615"/>
                  <a:pt x="1105561" y="3202009"/>
                  <a:pt x="1105561" y="5144295"/>
                </a:cubicBezTo>
                <a:cubicBezTo>
                  <a:pt x="1105561" y="7086579"/>
                  <a:pt x="1794420" y="8867972"/>
                  <a:pt x="2941152" y="10257488"/>
                </a:cubicBezTo>
                <a:lnTo>
                  <a:pt x="2968089" y="10288587"/>
                </a:lnTo>
                <a:lnTo>
                  <a:pt x="1403962" y="10288587"/>
                </a:lnTo>
                <a:lnTo>
                  <a:pt x="1195577" y="9963540"/>
                </a:lnTo>
                <a:cubicBezTo>
                  <a:pt x="661934" y="9085280"/>
                  <a:pt x="269753" y="8111560"/>
                  <a:pt x="50661" y="7074004"/>
                </a:cubicBezTo>
                <a:lnTo>
                  <a:pt x="0" y="6785018"/>
                </a:lnTo>
                <a:lnTo>
                  <a:pt x="0" y="3503570"/>
                </a:lnTo>
                <a:lnTo>
                  <a:pt x="50661" y="3214585"/>
                </a:lnTo>
                <a:cubicBezTo>
                  <a:pt x="269753" y="2177029"/>
                  <a:pt x="661933" y="1203309"/>
                  <a:pt x="1195576" y="32504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Полилиния 63"/>
          <p:cNvSpPr/>
          <p:nvPr/>
        </p:nvSpPr>
        <p:spPr>
          <a:xfrm>
            <a:off x="1105563" y="1"/>
            <a:ext cx="16076877" cy="10288587"/>
          </a:xfrm>
          <a:custGeom>
            <a:avLst/>
            <a:gdLst>
              <a:gd name="connsiteX0" fmla="*/ 10161376 w 16076877"/>
              <a:gd name="connsiteY0" fmla="*/ 10243585 h 10288587"/>
              <a:gd name="connsiteX1" fmla="*/ 10133791 w 16076877"/>
              <a:gd name="connsiteY1" fmla="*/ 10255677 h 10288587"/>
              <a:gd name="connsiteX2" fmla="*/ 10047817 w 16076877"/>
              <a:gd name="connsiteY2" fmla="*/ 10288587 h 10288587"/>
              <a:gd name="connsiteX3" fmla="*/ 10047242 w 16076877"/>
              <a:gd name="connsiteY3" fmla="*/ 10288587 h 10288587"/>
              <a:gd name="connsiteX4" fmla="*/ 10274019 w 16076877"/>
              <a:gd name="connsiteY4" fmla="*/ 10194207 h 10288587"/>
              <a:gd name="connsiteX5" fmla="*/ 10188140 w 16076877"/>
              <a:gd name="connsiteY5" fmla="*/ 10233032 h 10288587"/>
              <a:gd name="connsiteX6" fmla="*/ 10161376 w 16076877"/>
              <a:gd name="connsiteY6" fmla="*/ 10243585 h 10288587"/>
              <a:gd name="connsiteX7" fmla="*/ 10402947 w 16076877"/>
              <a:gd name="connsiteY7" fmla="*/ 10135920 h 10288587"/>
              <a:gd name="connsiteX8" fmla="*/ 10372213 w 16076877"/>
              <a:gd name="connsiteY8" fmla="*/ 10151164 h 10288587"/>
              <a:gd name="connsiteX9" fmla="*/ 10274019 w 16076877"/>
              <a:gd name="connsiteY9" fmla="*/ 10194207 h 10288587"/>
              <a:gd name="connsiteX10" fmla="*/ 10513553 w 16076877"/>
              <a:gd name="connsiteY10" fmla="*/ 10081063 h 10288587"/>
              <a:gd name="connsiteX11" fmla="*/ 10432777 w 16076877"/>
              <a:gd name="connsiteY11" fmla="*/ 10122435 h 10288587"/>
              <a:gd name="connsiteX12" fmla="*/ 10402947 w 16076877"/>
              <a:gd name="connsiteY12" fmla="*/ 10135920 h 10288587"/>
              <a:gd name="connsiteX13" fmla="*/ 10638253 w 16076877"/>
              <a:gd name="connsiteY13" fmla="*/ 10017196 h 10288587"/>
              <a:gd name="connsiteX14" fmla="*/ 10604609 w 16076877"/>
              <a:gd name="connsiteY14" fmla="*/ 10035903 h 10288587"/>
              <a:gd name="connsiteX15" fmla="*/ 10513553 w 16076877"/>
              <a:gd name="connsiteY15" fmla="*/ 10081063 h 10288587"/>
              <a:gd name="connsiteX16" fmla="*/ 10746412 w 16076877"/>
              <a:gd name="connsiteY16" fmla="*/ 9957057 h 10288587"/>
              <a:gd name="connsiteX17" fmla="*/ 10670906 w 16076877"/>
              <a:gd name="connsiteY17" fmla="*/ 10000472 h 10288587"/>
              <a:gd name="connsiteX18" fmla="*/ 10638253 w 16076877"/>
              <a:gd name="connsiteY18" fmla="*/ 10017196 h 10288587"/>
              <a:gd name="connsiteX19" fmla="*/ 10866968 w 16076877"/>
              <a:gd name="connsiteY19" fmla="*/ 9887739 h 10288587"/>
              <a:gd name="connsiteX20" fmla="*/ 10830665 w 16076877"/>
              <a:gd name="connsiteY20" fmla="*/ 9910211 h 10288587"/>
              <a:gd name="connsiteX21" fmla="*/ 10746412 w 16076877"/>
              <a:gd name="connsiteY21" fmla="*/ 9957057 h 10288587"/>
              <a:gd name="connsiteX22" fmla="*/ 10972361 w 16076877"/>
              <a:gd name="connsiteY22" fmla="*/ 9822500 h 10288587"/>
              <a:gd name="connsiteX23" fmla="*/ 10902182 w 16076877"/>
              <a:gd name="connsiteY23" fmla="*/ 9867491 h 10288587"/>
              <a:gd name="connsiteX24" fmla="*/ 10866968 w 16076877"/>
              <a:gd name="connsiteY24" fmla="*/ 9887739 h 10288587"/>
              <a:gd name="connsiteX25" fmla="*/ 11088747 w 16076877"/>
              <a:gd name="connsiteY25" fmla="*/ 9747887 h 10288587"/>
              <a:gd name="connsiteX26" fmla="*/ 11050064 w 16076877"/>
              <a:gd name="connsiteY26" fmla="*/ 9774402 h 10288587"/>
              <a:gd name="connsiteX27" fmla="*/ 10972361 w 16076877"/>
              <a:gd name="connsiteY27" fmla="*/ 9822500 h 10288587"/>
              <a:gd name="connsiteX28" fmla="*/ 11191098 w 16076877"/>
              <a:gd name="connsiteY28" fmla="*/ 9677730 h 10288587"/>
              <a:gd name="connsiteX29" fmla="*/ 11126257 w 16076877"/>
              <a:gd name="connsiteY29" fmla="*/ 9723839 h 10288587"/>
              <a:gd name="connsiteX30" fmla="*/ 11088747 w 16076877"/>
              <a:gd name="connsiteY30" fmla="*/ 9747887 h 10288587"/>
              <a:gd name="connsiteX31" fmla="*/ 11303277 w 16076877"/>
              <a:gd name="connsiteY31" fmla="*/ 9597957 h 10288587"/>
              <a:gd name="connsiteX32" fmla="*/ 11262492 w 16076877"/>
              <a:gd name="connsiteY32" fmla="*/ 9628793 h 10288587"/>
              <a:gd name="connsiteX33" fmla="*/ 11191098 w 16076877"/>
              <a:gd name="connsiteY33" fmla="*/ 9677730 h 10288587"/>
              <a:gd name="connsiteX34" fmla="*/ 11402333 w 16076877"/>
              <a:gd name="connsiteY34" fmla="*/ 9523068 h 10288587"/>
              <a:gd name="connsiteX35" fmla="*/ 11342784 w 16076877"/>
              <a:gd name="connsiteY35" fmla="*/ 9569864 h 10288587"/>
              <a:gd name="connsiteX36" fmla="*/ 11303277 w 16076877"/>
              <a:gd name="connsiteY36" fmla="*/ 9597957 h 10288587"/>
              <a:gd name="connsiteX37" fmla="*/ 11510211 w 16076877"/>
              <a:gd name="connsiteY37" fmla="*/ 9438292 h 10288587"/>
              <a:gd name="connsiteX38" fmla="*/ 11467633 w 16076877"/>
              <a:gd name="connsiteY38" fmla="*/ 9473698 h 10288587"/>
              <a:gd name="connsiteX39" fmla="*/ 11402333 w 16076877"/>
              <a:gd name="connsiteY39" fmla="*/ 9523068 h 10288587"/>
              <a:gd name="connsiteX40" fmla="*/ 11605749 w 16076877"/>
              <a:gd name="connsiteY40" fmla="*/ 9358847 h 10288587"/>
              <a:gd name="connsiteX41" fmla="*/ 11551416 w 16076877"/>
              <a:gd name="connsiteY41" fmla="*/ 9405911 h 10288587"/>
              <a:gd name="connsiteX42" fmla="*/ 11510211 w 16076877"/>
              <a:gd name="connsiteY42" fmla="*/ 9438292 h 10288587"/>
              <a:gd name="connsiteX43" fmla="*/ 11709233 w 16076877"/>
              <a:gd name="connsiteY43" fmla="*/ 9269207 h 10288587"/>
              <a:gd name="connsiteX44" fmla="*/ 11665171 w 16076877"/>
              <a:gd name="connsiteY44" fmla="*/ 9309434 h 10288587"/>
              <a:gd name="connsiteX45" fmla="*/ 11605749 w 16076877"/>
              <a:gd name="connsiteY45" fmla="*/ 9358847 h 10288587"/>
              <a:gd name="connsiteX46" fmla="*/ 11801033 w 16076877"/>
              <a:gd name="connsiteY46" fmla="*/ 9185396 h 10288587"/>
              <a:gd name="connsiteX47" fmla="*/ 11751807 w 16076877"/>
              <a:gd name="connsiteY47" fmla="*/ 9232329 h 10288587"/>
              <a:gd name="connsiteX48" fmla="*/ 11709233 w 16076877"/>
              <a:gd name="connsiteY48" fmla="*/ 9269207 h 10288587"/>
              <a:gd name="connsiteX49" fmla="*/ 11900002 w 16076877"/>
              <a:gd name="connsiteY49" fmla="*/ 9091038 h 10288587"/>
              <a:gd name="connsiteX50" fmla="*/ 11854792 w 16076877"/>
              <a:gd name="connsiteY50" fmla="*/ 9136315 h 10288587"/>
              <a:gd name="connsiteX51" fmla="*/ 11801033 w 16076877"/>
              <a:gd name="connsiteY51" fmla="*/ 9185396 h 10288587"/>
              <a:gd name="connsiteX52" fmla="*/ 11987864 w 16076877"/>
              <a:gd name="connsiteY52" fmla="*/ 9003045 h 10288587"/>
              <a:gd name="connsiteX53" fmla="*/ 11943608 w 16076877"/>
              <a:gd name="connsiteY53" fmla="*/ 9049463 h 10288587"/>
              <a:gd name="connsiteX54" fmla="*/ 11900002 w 16076877"/>
              <a:gd name="connsiteY54" fmla="*/ 9091038 h 10288587"/>
              <a:gd name="connsiteX55" fmla="*/ 12082197 w 16076877"/>
              <a:gd name="connsiteY55" fmla="*/ 8904102 h 10288587"/>
              <a:gd name="connsiteX56" fmla="*/ 12036178 w 16076877"/>
              <a:gd name="connsiteY56" fmla="*/ 8954658 h 10288587"/>
              <a:gd name="connsiteX57" fmla="*/ 11987864 w 16076877"/>
              <a:gd name="connsiteY57" fmla="*/ 9003045 h 10288587"/>
              <a:gd name="connsiteX58" fmla="*/ 12165919 w 16076877"/>
              <a:gd name="connsiteY58" fmla="*/ 8812125 h 10288587"/>
              <a:gd name="connsiteX59" fmla="*/ 12126473 w 16076877"/>
              <a:gd name="connsiteY59" fmla="*/ 8857662 h 10288587"/>
              <a:gd name="connsiteX60" fmla="*/ 12082197 w 16076877"/>
              <a:gd name="connsiteY60" fmla="*/ 8904102 h 10288587"/>
              <a:gd name="connsiteX61" fmla="*/ 12255481 w 16076877"/>
              <a:gd name="connsiteY61" fmla="*/ 8708730 h 10288587"/>
              <a:gd name="connsiteX62" fmla="*/ 12209016 w 16076877"/>
              <a:gd name="connsiteY62" fmla="*/ 8764777 h 10288587"/>
              <a:gd name="connsiteX63" fmla="*/ 12165919 w 16076877"/>
              <a:gd name="connsiteY63" fmla="*/ 8812125 h 10288587"/>
              <a:gd name="connsiteX64" fmla="*/ 12334878 w 16076877"/>
              <a:gd name="connsiteY64" fmla="*/ 8612960 h 10288587"/>
              <a:gd name="connsiteX65" fmla="*/ 12300056 w 16076877"/>
              <a:gd name="connsiteY65" fmla="*/ 8657272 h 10288587"/>
              <a:gd name="connsiteX66" fmla="*/ 12255481 w 16076877"/>
              <a:gd name="connsiteY66" fmla="*/ 8708730 h 10288587"/>
              <a:gd name="connsiteX67" fmla="*/ 12419525 w 16076877"/>
              <a:gd name="connsiteY67" fmla="*/ 8505246 h 10288587"/>
              <a:gd name="connsiteX68" fmla="*/ 12372990 w 16076877"/>
              <a:gd name="connsiteY68" fmla="*/ 8566989 h 10288587"/>
              <a:gd name="connsiteX69" fmla="*/ 12334878 w 16076877"/>
              <a:gd name="connsiteY69" fmla="*/ 8612960 h 10288587"/>
              <a:gd name="connsiteX70" fmla="*/ 12494411 w 16076877"/>
              <a:gd name="connsiteY70" fmla="*/ 8405886 h 10288587"/>
              <a:gd name="connsiteX71" fmla="*/ 12464009 w 16076877"/>
              <a:gd name="connsiteY71" fmla="*/ 8448639 h 10288587"/>
              <a:gd name="connsiteX72" fmla="*/ 12419525 w 16076877"/>
              <a:gd name="connsiteY72" fmla="*/ 8505246 h 10288587"/>
              <a:gd name="connsiteX73" fmla="*/ 12574004 w 16076877"/>
              <a:gd name="connsiteY73" fmla="*/ 8293960 h 10288587"/>
              <a:gd name="connsiteX74" fmla="*/ 12527783 w 16076877"/>
              <a:gd name="connsiteY74" fmla="*/ 8361608 h 10288587"/>
              <a:gd name="connsiteX75" fmla="*/ 12494411 w 16076877"/>
              <a:gd name="connsiteY75" fmla="*/ 8405886 h 10288587"/>
              <a:gd name="connsiteX76" fmla="*/ 12644191 w 16076877"/>
              <a:gd name="connsiteY76" fmla="*/ 8191234 h 10288587"/>
              <a:gd name="connsiteX77" fmla="*/ 12617984 w 16076877"/>
              <a:gd name="connsiteY77" fmla="*/ 8232113 h 10288587"/>
              <a:gd name="connsiteX78" fmla="*/ 12574004 w 16076877"/>
              <a:gd name="connsiteY78" fmla="*/ 8293960 h 10288587"/>
              <a:gd name="connsiteX79" fmla="*/ 12718587 w 16076877"/>
              <a:gd name="connsiteY79" fmla="*/ 8075188 h 10288587"/>
              <a:gd name="connsiteX80" fmla="*/ 12673081 w 16076877"/>
              <a:gd name="connsiteY80" fmla="*/ 8148951 h 10288587"/>
              <a:gd name="connsiteX81" fmla="*/ 12644191 w 16076877"/>
              <a:gd name="connsiteY81" fmla="*/ 8191234 h 10288587"/>
              <a:gd name="connsiteX82" fmla="*/ 12783890 w 16076877"/>
              <a:gd name="connsiteY82" fmla="*/ 7969334 h 10288587"/>
              <a:gd name="connsiteX83" fmla="*/ 12761636 w 16076877"/>
              <a:gd name="connsiteY83" fmla="*/ 8008038 h 10288587"/>
              <a:gd name="connsiteX84" fmla="*/ 12718587 w 16076877"/>
              <a:gd name="connsiteY84" fmla="*/ 8075188 h 10288587"/>
              <a:gd name="connsiteX85" fmla="*/ 12852941 w 16076877"/>
              <a:gd name="connsiteY85" fmla="*/ 7849242 h 10288587"/>
              <a:gd name="connsiteX86" fmla="*/ 12808568 w 16076877"/>
              <a:gd name="connsiteY86" fmla="*/ 7929331 h 10288587"/>
              <a:gd name="connsiteX87" fmla="*/ 12783890 w 16076877"/>
              <a:gd name="connsiteY87" fmla="*/ 7969334 h 10288587"/>
              <a:gd name="connsiteX88" fmla="*/ 12913184 w 16076877"/>
              <a:gd name="connsiteY88" fmla="*/ 7740510 h 10288587"/>
              <a:gd name="connsiteX89" fmla="*/ 12894617 w 16076877"/>
              <a:gd name="connsiteY89" fmla="*/ 7776763 h 10288587"/>
              <a:gd name="connsiteX90" fmla="*/ 12852941 w 16076877"/>
              <a:gd name="connsiteY90" fmla="*/ 7849242 h 10288587"/>
              <a:gd name="connsiteX91" fmla="*/ 12976733 w 16076877"/>
              <a:gd name="connsiteY91" fmla="*/ 7616433 h 10288587"/>
              <a:gd name="connsiteX92" fmla="*/ 12933929 w 16076877"/>
              <a:gd name="connsiteY92" fmla="*/ 7703067 h 10288587"/>
              <a:gd name="connsiteX93" fmla="*/ 12913184 w 16076877"/>
              <a:gd name="connsiteY93" fmla="*/ 7740510 h 10288587"/>
              <a:gd name="connsiteX94" fmla="*/ 13031742 w 16076877"/>
              <a:gd name="connsiteY94" fmla="*/ 7505093 h 10288587"/>
              <a:gd name="connsiteX95" fmla="*/ 13016579 w 16076877"/>
              <a:gd name="connsiteY95" fmla="*/ 7538632 h 10288587"/>
              <a:gd name="connsiteX96" fmla="*/ 12976733 w 16076877"/>
              <a:gd name="connsiteY96" fmla="*/ 7616433 h 10288587"/>
              <a:gd name="connsiteX97" fmla="*/ 13089635 w 16076877"/>
              <a:gd name="connsiteY97" fmla="*/ 7377037 h 10288587"/>
              <a:gd name="connsiteX98" fmla="*/ 13048848 w 16076877"/>
              <a:gd name="connsiteY98" fmla="*/ 7470472 h 10288587"/>
              <a:gd name="connsiteX99" fmla="*/ 13031742 w 16076877"/>
              <a:gd name="connsiteY99" fmla="*/ 7505093 h 10288587"/>
              <a:gd name="connsiteX100" fmla="*/ 13139234 w 16076877"/>
              <a:gd name="connsiteY100" fmla="*/ 7263417 h 10288587"/>
              <a:gd name="connsiteX101" fmla="*/ 13127177 w 16076877"/>
              <a:gd name="connsiteY101" fmla="*/ 7293995 h 10288587"/>
              <a:gd name="connsiteX102" fmla="*/ 13089635 w 16076877"/>
              <a:gd name="connsiteY102" fmla="*/ 7377037 h 10288587"/>
              <a:gd name="connsiteX103" fmla="*/ 13191313 w 16076877"/>
              <a:gd name="connsiteY103" fmla="*/ 7131333 h 10288587"/>
              <a:gd name="connsiteX104" fmla="*/ 13153010 w 16076877"/>
              <a:gd name="connsiteY104" fmla="*/ 7231861 h 10288587"/>
              <a:gd name="connsiteX105" fmla="*/ 13139234 w 16076877"/>
              <a:gd name="connsiteY105" fmla="*/ 7263417 h 10288587"/>
              <a:gd name="connsiteX106" fmla="*/ 13235333 w 16076877"/>
              <a:gd name="connsiteY106" fmla="*/ 7015804 h 10288587"/>
              <a:gd name="connsiteX107" fmla="*/ 13226063 w 16076877"/>
              <a:gd name="connsiteY107" fmla="*/ 7043199 h 10288587"/>
              <a:gd name="connsiteX108" fmla="*/ 13191313 w 16076877"/>
              <a:gd name="connsiteY108" fmla="*/ 7131333 h 10288587"/>
              <a:gd name="connsiteX109" fmla="*/ 13281442 w 16076877"/>
              <a:gd name="connsiteY109" fmla="*/ 6879531 h 10288587"/>
              <a:gd name="connsiteX110" fmla="*/ 13246098 w 16076877"/>
              <a:gd name="connsiteY110" fmla="*/ 6987550 h 10288587"/>
              <a:gd name="connsiteX111" fmla="*/ 13235333 w 16076877"/>
              <a:gd name="connsiteY111" fmla="*/ 7015804 h 10288587"/>
              <a:gd name="connsiteX112" fmla="*/ 13319703 w 16076877"/>
              <a:gd name="connsiteY112" fmla="*/ 6762600 h 10288587"/>
              <a:gd name="connsiteX113" fmla="*/ 13312890 w 16076877"/>
              <a:gd name="connsiteY113" fmla="*/ 6786590 h 10288587"/>
              <a:gd name="connsiteX114" fmla="*/ 13281442 w 16076877"/>
              <a:gd name="connsiteY114" fmla="*/ 6879531 h 10288587"/>
              <a:gd name="connsiteX115" fmla="*/ 13359697 w 16076877"/>
              <a:gd name="connsiteY115" fmla="*/ 6621757 h 10288587"/>
              <a:gd name="connsiteX116" fmla="*/ 13327799 w 16076877"/>
              <a:gd name="connsiteY116" fmla="*/ 6737856 h 10288587"/>
              <a:gd name="connsiteX117" fmla="*/ 13319703 w 16076877"/>
              <a:gd name="connsiteY117" fmla="*/ 6762600 h 10288587"/>
              <a:gd name="connsiteX118" fmla="*/ 13392016 w 16076877"/>
              <a:gd name="connsiteY118" fmla="*/ 6504129 h 10288587"/>
              <a:gd name="connsiteX119" fmla="*/ 13387311 w 16076877"/>
              <a:gd name="connsiteY119" fmla="*/ 6524514 h 10288587"/>
              <a:gd name="connsiteX120" fmla="*/ 13359697 w 16076877"/>
              <a:gd name="connsiteY120" fmla="*/ 6621757 h 10288587"/>
              <a:gd name="connsiteX121" fmla="*/ 13425735 w 16076877"/>
              <a:gd name="connsiteY121" fmla="*/ 6358032 h 10288587"/>
              <a:gd name="connsiteX122" fmla="*/ 13397796 w 16076877"/>
              <a:gd name="connsiteY122" fmla="*/ 6483094 h 10288587"/>
              <a:gd name="connsiteX123" fmla="*/ 13392016 w 16076877"/>
              <a:gd name="connsiteY123" fmla="*/ 6504129 h 10288587"/>
              <a:gd name="connsiteX124" fmla="*/ 13451946 w 16076877"/>
              <a:gd name="connsiteY124" fmla="*/ 6240710 h 10288587"/>
              <a:gd name="connsiteX125" fmla="*/ 13448979 w 16076877"/>
              <a:gd name="connsiteY125" fmla="*/ 6257321 h 10288587"/>
              <a:gd name="connsiteX126" fmla="*/ 13425735 w 16076877"/>
              <a:gd name="connsiteY126" fmla="*/ 6358032 h 10288587"/>
              <a:gd name="connsiteX127" fmla="*/ 13479227 w 16076877"/>
              <a:gd name="connsiteY127" fmla="*/ 6087940 h 10288587"/>
              <a:gd name="connsiteX128" fmla="*/ 13455773 w 16076877"/>
              <a:gd name="connsiteY128" fmla="*/ 6223578 h 10288587"/>
              <a:gd name="connsiteX129" fmla="*/ 13451946 w 16076877"/>
              <a:gd name="connsiteY129" fmla="*/ 6240710 h 10288587"/>
              <a:gd name="connsiteX130" fmla="*/ 13499157 w 16076877"/>
              <a:gd name="connsiteY130" fmla="*/ 5972687 h 10288587"/>
              <a:gd name="connsiteX131" fmla="*/ 13497547 w 16076877"/>
              <a:gd name="connsiteY131" fmla="*/ 5985354 h 10288587"/>
              <a:gd name="connsiteX132" fmla="*/ 13479227 w 16076877"/>
              <a:gd name="connsiteY132" fmla="*/ 6087940 h 10288587"/>
              <a:gd name="connsiteX133" fmla="*/ 13519849 w 16076877"/>
              <a:gd name="connsiteY133" fmla="*/ 5809850 h 10288587"/>
              <a:gd name="connsiteX134" fmla="*/ 13501416 w 16076877"/>
              <a:gd name="connsiteY134" fmla="*/ 5959626 h 10288587"/>
              <a:gd name="connsiteX135" fmla="*/ 13499157 w 16076877"/>
              <a:gd name="connsiteY135" fmla="*/ 5972687 h 10288587"/>
              <a:gd name="connsiteX136" fmla="*/ 13533321 w 16076877"/>
              <a:gd name="connsiteY136" fmla="*/ 5700386 h 10288587"/>
              <a:gd name="connsiteX137" fmla="*/ 13532668 w 16076877"/>
              <a:gd name="connsiteY137" fmla="*/ 5708963 h 10288587"/>
              <a:gd name="connsiteX138" fmla="*/ 13519849 w 16076877"/>
              <a:gd name="connsiteY138" fmla="*/ 5809850 h 10288587"/>
              <a:gd name="connsiteX139" fmla="*/ 13547269 w 16076877"/>
              <a:gd name="connsiteY139" fmla="*/ 5516959 h 10288587"/>
              <a:gd name="connsiteX140" fmla="*/ 13534408 w 16076877"/>
              <a:gd name="connsiteY140" fmla="*/ 5691550 h 10288587"/>
              <a:gd name="connsiteX141" fmla="*/ 13533321 w 16076877"/>
              <a:gd name="connsiteY141" fmla="*/ 5700386 h 10288587"/>
              <a:gd name="connsiteX142" fmla="*/ 13554106 w 16076877"/>
              <a:gd name="connsiteY142" fmla="*/ 5424141 h 10288587"/>
              <a:gd name="connsiteX143" fmla="*/ 13553996 w 16076877"/>
              <a:gd name="connsiteY143" fmla="*/ 5428494 h 10288587"/>
              <a:gd name="connsiteX144" fmla="*/ 13547269 w 16076877"/>
              <a:gd name="connsiteY144" fmla="*/ 5516959 h 10288587"/>
              <a:gd name="connsiteX145" fmla="*/ 13561151 w 16076877"/>
              <a:gd name="connsiteY145" fmla="*/ 5145508 h 10288587"/>
              <a:gd name="connsiteX146" fmla="*/ 13554435 w 16076877"/>
              <a:gd name="connsiteY146" fmla="*/ 5419667 h 10288587"/>
              <a:gd name="connsiteX147" fmla="*/ 13554106 w 16076877"/>
              <a:gd name="connsiteY147" fmla="*/ 5424141 h 10288587"/>
              <a:gd name="connsiteX148" fmla="*/ 13561151 w 16076877"/>
              <a:gd name="connsiteY148" fmla="*/ 5143081 h 10288587"/>
              <a:gd name="connsiteX149" fmla="*/ 13561182 w 16076877"/>
              <a:gd name="connsiteY149" fmla="*/ 5144294 h 10288587"/>
              <a:gd name="connsiteX150" fmla="*/ 13561151 w 16076877"/>
              <a:gd name="connsiteY150" fmla="*/ 5145508 h 10288587"/>
              <a:gd name="connsiteX151" fmla="*/ 13561181 w 16076877"/>
              <a:gd name="connsiteY151" fmla="*/ 5144294 h 10288587"/>
              <a:gd name="connsiteX152" fmla="*/ 13554106 w 16076877"/>
              <a:gd name="connsiteY152" fmla="*/ 4864449 h 10288587"/>
              <a:gd name="connsiteX153" fmla="*/ 13554435 w 16076877"/>
              <a:gd name="connsiteY153" fmla="*/ 4868922 h 10288587"/>
              <a:gd name="connsiteX154" fmla="*/ 13561151 w 16076877"/>
              <a:gd name="connsiteY154" fmla="*/ 5143081 h 10288587"/>
              <a:gd name="connsiteX155" fmla="*/ 13547269 w 16076877"/>
              <a:gd name="connsiteY155" fmla="*/ 4771632 h 10288587"/>
              <a:gd name="connsiteX156" fmla="*/ 13553996 w 16076877"/>
              <a:gd name="connsiteY156" fmla="*/ 4860096 h 10288587"/>
              <a:gd name="connsiteX157" fmla="*/ 13554106 w 16076877"/>
              <a:gd name="connsiteY157" fmla="*/ 4864449 h 10288587"/>
              <a:gd name="connsiteX158" fmla="*/ 13533321 w 16076877"/>
              <a:gd name="connsiteY158" fmla="*/ 4588204 h 10288587"/>
              <a:gd name="connsiteX159" fmla="*/ 13534408 w 16076877"/>
              <a:gd name="connsiteY159" fmla="*/ 4597039 h 10288587"/>
              <a:gd name="connsiteX160" fmla="*/ 13547269 w 16076877"/>
              <a:gd name="connsiteY160" fmla="*/ 4771632 h 10288587"/>
              <a:gd name="connsiteX161" fmla="*/ 13519848 w 16076877"/>
              <a:gd name="connsiteY161" fmla="*/ 4478736 h 10288587"/>
              <a:gd name="connsiteX162" fmla="*/ 13532668 w 16076877"/>
              <a:gd name="connsiteY162" fmla="*/ 4579626 h 10288587"/>
              <a:gd name="connsiteX163" fmla="*/ 13533321 w 16076877"/>
              <a:gd name="connsiteY163" fmla="*/ 4588204 h 10288587"/>
              <a:gd name="connsiteX164" fmla="*/ 13499157 w 16076877"/>
              <a:gd name="connsiteY164" fmla="*/ 4315904 h 10288587"/>
              <a:gd name="connsiteX165" fmla="*/ 13501416 w 16076877"/>
              <a:gd name="connsiteY165" fmla="*/ 4328965 h 10288587"/>
              <a:gd name="connsiteX166" fmla="*/ 13519848 w 16076877"/>
              <a:gd name="connsiteY166" fmla="*/ 4478736 h 10288587"/>
              <a:gd name="connsiteX167" fmla="*/ 13479226 w 16076877"/>
              <a:gd name="connsiteY167" fmla="*/ 4200638 h 10288587"/>
              <a:gd name="connsiteX168" fmla="*/ 13497547 w 16076877"/>
              <a:gd name="connsiteY168" fmla="*/ 4303236 h 10288587"/>
              <a:gd name="connsiteX169" fmla="*/ 13499157 w 16076877"/>
              <a:gd name="connsiteY169" fmla="*/ 4315904 h 10288587"/>
              <a:gd name="connsiteX170" fmla="*/ 13451946 w 16076877"/>
              <a:gd name="connsiteY170" fmla="*/ 4047881 h 10288587"/>
              <a:gd name="connsiteX171" fmla="*/ 13455773 w 16076877"/>
              <a:gd name="connsiteY171" fmla="*/ 4065011 h 10288587"/>
              <a:gd name="connsiteX172" fmla="*/ 13479226 w 16076877"/>
              <a:gd name="connsiteY172" fmla="*/ 4200638 h 10288587"/>
              <a:gd name="connsiteX173" fmla="*/ 13425732 w 16076877"/>
              <a:gd name="connsiteY173" fmla="*/ 3930542 h 10288587"/>
              <a:gd name="connsiteX174" fmla="*/ 13448979 w 16076877"/>
              <a:gd name="connsiteY174" fmla="*/ 4031269 h 10288587"/>
              <a:gd name="connsiteX175" fmla="*/ 13451946 w 16076877"/>
              <a:gd name="connsiteY175" fmla="*/ 4047881 h 10288587"/>
              <a:gd name="connsiteX176" fmla="*/ 13392017 w 16076877"/>
              <a:gd name="connsiteY176" fmla="*/ 3784463 h 10288587"/>
              <a:gd name="connsiteX177" fmla="*/ 13397796 w 16076877"/>
              <a:gd name="connsiteY177" fmla="*/ 3805495 h 10288587"/>
              <a:gd name="connsiteX178" fmla="*/ 13425732 w 16076877"/>
              <a:gd name="connsiteY178" fmla="*/ 3930542 h 10288587"/>
              <a:gd name="connsiteX179" fmla="*/ 13359693 w 16076877"/>
              <a:gd name="connsiteY179" fmla="*/ 3666817 h 10288587"/>
              <a:gd name="connsiteX180" fmla="*/ 13387311 w 16076877"/>
              <a:gd name="connsiteY180" fmla="*/ 3764075 h 10288587"/>
              <a:gd name="connsiteX181" fmla="*/ 13392017 w 16076877"/>
              <a:gd name="connsiteY181" fmla="*/ 3784463 h 10288587"/>
              <a:gd name="connsiteX182" fmla="*/ 13319704 w 16076877"/>
              <a:gd name="connsiteY182" fmla="*/ 3525993 h 10288587"/>
              <a:gd name="connsiteX183" fmla="*/ 13327799 w 16076877"/>
              <a:gd name="connsiteY183" fmla="*/ 3550733 h 10288587"/>
              <a:gd name="connsiteX184" fmla="*/ 13359693 w 16076877"/>
              <a:gd name="connsiteY184" fmla="*/ 3666817 h 10288587"/>
              <a:gd name="connsiteX185" fmla="*/ 13281438 w 16076877"/>
              <a:gd name="connsiteY185" fmla="*/ 3409043 h 10288587"/>
              <a:gd name="connsiteX186" fmla="*/ 13312890 w 16076877"/>
              <a:gd name="connsiteY186" fmla="*/ 3501999 h 10288587"/>
              <a:gd name="connsiteX187" fmla="*/ 13319704 w 16076877"/>
              <a:gd name="connsiteY187" fmla="*/ 3525993 h 10288587"/>
              <a:gd name="connsiteX188" fmla="*/ 13235334 w 16076877"/>
              <a:gd name="connsiteY188" fmla="*/ 3272788 h 10288587"/>
              <a:gd name="connsiteX189" fmla="*/ 13246098 w 16076877"/>
              <a:gd name="connsiteY189" fmla="*/ 3301039 h 10288587"/>
              <a:gd name="connsiteX190" fmla="*/ 13281438 w 16076877"/>
              <a:gd name="connsiteY190" fmla="*/ 3409043 h 10288587"/>
              <a:gd name="connsiteX191" fmla="*/ 13191309 w 16076877"/>
              <a:gd name="connsiteY191" fmla="*/ 3157244 h 10288587"/>
              <a:gd name="connsiteX192" fmla="*/ 13226063 w 16076877"/>
              <a:gd name="connsiteY192" fmla="*/ 3245390 h 10288587"/>
              <a:gd name="connsiteX193" fmla="*/ 13235334 w 16076877"/>
              <a:gd name="connsiteY193" fmla="*/ 3272788 h 10288587"/>
              <a:gd name="connsiteX194" fmla="*/ 13139235 w 16076877"/>
              <a:gd name="connsiteY194" fmla="*/ 3025175 h 10288587"/>
              <a:gd name="connsiteX195" fmla="*/ 13153010 w 16076877"/>
              <a:gd name="connsiteY195" fmla="*/ 3056729 h 10288587"/>
              <a:gd name="connsiteX196" fmla="*/ 13191309 w 16076877"/>
              <a:gd name="connsiteY196" fmla="*/ 3157244 h 10288587"/>
              <a:gd name="connsiteX197" fmla="*/ 13089632 w 16076877"/>
              <a:gd name="connsiteY197" fmla="*/ 2911545 h 10288587"/>
              <a:gd name="connsiteX198" fmla="*/ 13127177 w 16076877"/>
              <a:gd name="connsiteY198" fmla="*/ 2994593 h 10288587"/>
              <a:gd name="connsiteX199" fmla="*/ 13139235 w 16076877"/>
              <a:gd name="connsiteY199" fmla="*/ 3025175 h 10288587"/>
              <a:gd name="connsiteX200" fmla="*/ 13031743 w 16076877"/>
              <a:gd name="connsiteY200" fmla="*/ 2783499 h 10288587"/>
              <a:gd name="connsiteX201" fmla="*/ 13048848 w 16076877"/>
              <a:gd name="connsiteY201" fmla="*/ 2818118 h 10288587"/>
              <a:gd name="connsiteX202" fmla="*/ 13089632 w 16076877"/>
              <a:gd name="connsiteY202" fmla="*/ 2911545 h 10288587"/>
              <a:gd name="connsiteX203" fmla="*/ 12976727 w 16076877"/>
              <a:gd name="connsiteY203" fmla="*/ 2672147 h 10288587"/>
              <a:gd name="connsiteX204" fmla="*/ 13016579 w 16076877"/>
              <a:gd name="connsiteY204" fmla="*/ 2749958 h 10288587"/>
              <a:gd name="connsiteX205" fmla="*/ 13031743 w 16076877"/>
              <a:gd name="connsiteY205" fmla="*/ 2783499 h 10288587"/>
              <a:gd name="connsiteX206" fmla="*/ 12913187 w 16076877"/>
              <a:gd name="connsiteY206" fmla="*/ 2548086 h 10288587"/>
              <a:gd name="connsiteX207" fmla="*/ 12933929 w 16076877"/>
              <a:gd name="connsiteY207" fmla="*/ 2585524 h 10288587"/>
              <a:gd name="connsiteX208" fmla="*/ 12976727 w 16076877"/>
              <a:gd name="connsiteY208" fmla="*/ 2672147 h 10288587"/>
              <a:gd name="connsiteX209" fmla="*/ 12852931 w 16076877"/>
              <a:gd name="connsiteY209" fmla="*/ 2439329 h 10288587"/>
              <a:gd name="connsiteX210" fmla="*/ 12894617 w 16076877"/>
              <a:gd name="connsiteY210" fmla="*/ 2511827 h 10288587"/>
              <a:gd name="connsiteX211" fmla="*/ 12913187 w 16076877"/>
              <a:gd name="connsiteY211" fmla="*/ 2548086 h 10288587"/>
              <a:gd name="connsiteX212" fmla="*/ 12783897 w 16076877"/>
              <a:gd name="connsiteY212" fmla="*/ 2319267 h 10288587"/>
              <a:gd name="connsiteX213" fmla="*/ 12808568 w 16076877"/>
              <a:gd name="connsiteY213" fmla="*/ 2359258 h 10288587"/>
              <a:gd name="connsiteX214" fmla="*/ 12852931 w 16076877"/>
              <a:gd name="connsiteY214" fmla="*/ 2439329 h 10288587"/>
              <a:gd name="connsiteX215" fmla="*/ 12718575 w 16076877"/>
              <a:gd name="connsiteY215" fmla="*/ 2213383 h 10288587"/>
              <a:gd name="connsiteX216" fmla="*/ 12761636 w 16076877"/>
              <a:gd name="connsiteY216" fmla="*/ 2280551 h 10288587"/>
              <a:gd name="connsiteX217" fmla="*/ 12783897 w 16076877"/>
              <a:gd name="connsiteY217" fmla="*/ 2319267 h 10288587"/>
              <a:gd name="connsiteX218" fmla="*/ 12644197 w 16076877"/>
              <a:gd name="connsiteY218" fmla="*/ 2097364 h 10288587"/>
              <a:gd name="connsiteX219" fmla="*/ 12673081 w 16076877"/>
              <a:gd name="connsiteY219" fmla="*/ 2139640 h 10288587"/>
              <a:gd name="connsiteX220" fmla="*/ 12718575 w 16076877"/>
              <a:gd name="connsiteY220" fmla="*/ 2213383 h 10288587"/>
              <a:gd name="connsiteX221" fmla="*/ 12573993 w 16076877"/>
              <a:gd name="connsiteY221" fmla="*/ 1994613 h 10288587"/>
              <a:gd name="connsiteX222" fmla="*/ 12617984 w 16076877"/>
              <a:gd name="connsiteY222" fmla="*/ 2056476 h 10288587"/>
              <a:gd name="connsiteX223" fmla="*/ 12644197 w 16076877"/>
              <a:gd name="connsiteY223" fmla="*/ 2097364 h 10288587"/>
              <a:gd name="connsiteX224" fmla="*/ 12494419 w 16076877"/>
              <a:gd name="connsiteY224" fmla="*/ 1882714 h 10288587"/>
              <a:gd name="connsiteX225" fmla="*/ 12527783 w 16076877"/>
              <a:gd name="connsiteY225" fmla="*/ 1926981 h 10288587"/>
              <a:gd name="connsiteX226" fmla="*/ 12573993 w 16076877"/>
              <a:gd name="connsiteY226" fmla="*/ 1994613 h 10288587"/>
              <a:gd name="connsiteX227" fmla="*/ 12419515 w 16076877"/>
              <a:gd name="connsiteY227" fmla="*/ 1783330 h 10288587"/>
              <a:gd name="connsiteX228" fmla="*/ 12464009 w 16076877"/>
              <a:gd name="connsiteY228" fmla="*/ 1839949 h 10288587"/>
              <a:gd name="connsiteX229" fmla="*/ 12494419 w 16076877"/>
              <a:gd name="connsiteY229" fmla="*/ 1882714 h 10288587"/>
              <a:gd name="connsiteX230" fmla="*/ 12334886 w 16076877"/>
              <a:gd name="connsiteY230" fmla="*/ 1675638 h 10288587"/>
              <a:gd name="connsiteX231" fmla="*/ 12372990 w 16076877"/>
              <a:gd name="connsiteY231" fmla="*/ 1721600 h 10288587"/>
              <a:gd name="connsiteX232" fmla="*/ 12419515 w 16076877"/>
              <a:gd name="connsiteY232" fmla="*/ 1783330 h 10288587"/>
              <a:gd name="connsiteX233" fmla="*/ 12255469 w 16076877"/>
              <a:gd name="connsiteY233" fmla="*/ 1579844 h 10288587"/>
              <a:gd name="connsiteX234" fmla="*/ 12300056 w 16076877"/>
              <a:gd name="connsiteY234" fmla="*/ 1631317 h 10288587"/>
              <a:gd name="connsiteX235" fmla="*/ 12334886 w 16076877"/>
              <a:gd name="connsiteY235" fmla="*/ 1675638 h 10288587"/>
              <a:gd name="connsiteX236" fmla="*/ 12165931 w 16076877"/>
              <a:gd name="connsiteY236" fmla="*/ 1476478 h 10288587"/>
              <a:gd name="connsiteX237" fmla="*/ 12209016 w 16076877"/>
              <a:gd name="connsiteY237" fmla="*/ 1523812 h 10288587"/>
              <a:gd name="connsiteX238" fmla="*/ 12255469 w 16076877"/>
              <a:gd name="connsiteY238" fmla="*/ 1579844 h 10288587"/>
              <a:gd name="connsiteX239" fmla="*/ 12082182 w 16076877"/>
              <a:gd name="connsiteY239" fmla="*/ 1384471 h 10288587"/>
              <a:gd name="connsiteX240" fmla="*/ 12126473 w 16076877"/>
              <a:gd name="connsiteY240" fmla="*/ 1430927 h 10288587"/>
              <a:gd name="connsiteX241" fmla="*/ 12165931 w 16076877"/>
              <a:gd name="connsiteY241" fmla="*/ 1476478 h 10288587"/>
              <a:gd name="connsiteX242" fmla="*/ 11987879 w 16076877"/>
              <a:gd name="connsiteY242" fmla="*/ 1285559 h 10288587"/>
              <a:gd name="connsiteX243" fmla="*/ 12036178 w 16076877"/>
              <a:gd name="connsiteY243" fmla="*/ 1333931 h 10288587"/>
              <a:gd name="connsiteX244" fmla="*/ 12082182 w 16076877"/>
              <a:gd name="connsiteY244" fmla="*/ 1384471 h 10288587"/>
              <a:gd name="connsiteX245" fmla="*/ 11899987 w 16076877"/>
              <a:gd name="connsiteY245" fmla="*/ 1197537 h 10288587"/>
              <a:gd name="connsiteX246" fmla="*/ 11943608 w 16076877"/>
              <a:gd name="connsiteY246" fmla="*/ 1239125 h 10288587"/>
              <a:gd name="connsiteX247" fmla="*/ 11987879 w 16076877"/>
              <a:gd name="connsiteY247" fmla="*/ 1285559 h 10288587"/>
              <a:gd name="connsiteX248" fmla="*/ 11801052 w 16076877"/>
              <a:gd name="connsiteY248" fmla="*/ 1103211 h 10288587"/>
              <a:gd name="connsiteX249" fmla="*/ 11854792 w 16076877"/>
              <a:gd name="connsiteY249" fmla="*/ 1152274 h 10288587"/>
              <a:gd name="connsiteX250" fmla="*/ 11899987 w 16076877"/>
              <a:gd name="connsiteY250" fmla="*/ 1197537 h 10288587"/>
              <a:gd name="connsiteX251" fmla="*/ 11709213 w 16076877"/>
              <a:gd name="connsiteY251" fmla="*/ 1019365 h 10288587"/>
              <a:gd name="connsiteX252" fmla="*/ 11751807 w 16076877"/>
              <a:gd name="connsiteY252" fmla="*/ 1056260 h 10288587"/>
              <a:gd name="connsiteX253" fmla="*/ 11801052 w 16076877"/>
              <a:gd name="connsiteY253" fmla="*/ 1103211 h 10288587"/>
              <a:gd name="connsiteX254" fmla="*/ 11605775 w 16076877"/>
              <a:gd name="connsiteY254" fmla="*/ 929763 h 10288587"/>
              <a:gd name="connsiteX255" fmla="*/ 11665171 w 16076877"/>
              <a:gd name="connsiteY255" fmla="*/ 979155 h 10288587"/>
              <a:gd name="connsiteX256" fmla="*/ 11709213 w 16076877"/>
              <a:gd name="connsiteY256" fmla="*/ 1019365 h 10288587"/>
              <a:gd name="connsiteX257" fmla="*/ 11510194 w 16076877"/>
              <a:gd name="connsiteY257" fmla="*/ 850283 h 10288587"/>
              <a:gd name="connsiteX258" fmla="*/ 11551416 w 16076877"/>
              <a:gd name="connsiteY258" fmla="*/ 882677 h 10288587"/>
              <a:gd name="connsiteX259" fmla="*/ 11605775 w 16076877"/>
              <a:gd name="connsiteY259" fmla="*/ 929763 h 10288587"/>
              <a:gd name="connsiteX260" fmla="*/ 11402359 w 16076877"/>
              <a:gd name="connsiteY260" fmla="*/ 765542 h 10288587"/>
              <a:gd name="connsiteX261" fmla="*/ 11467633 w 16076877"/>
              <a:gd name="connsiteY261" fmla="*/ 814891 h 10288587"/>
              <a:gd name="connsiteX262" fmla="*/ 11510194 w 16076877"/>
              <a:gd name="connsiteY262" fmla="*/ 850283 h 10288587"/>
              <a:gd name="connsiteX263" fmla="*/ 11303257 w 16076877"/>
              <a:gd name="connsiteY263" fmla="*/ 690616 h 10288587"/>
              <a:gd name="connsiteX264" fmla="*/ 11342784 w 16076877"/>
              <a:gd name="connsiteY264" fmla="*/ 718725 h 10288587"/>
              <a:gd name="connsiteX265" fmla="*/ 11402359 w 16076877"/>
              <a:gd name="connsiteY265" fmla="*/ 765542 h 10288587"/>
              <a:gd name="connsiteX266" fmla="*/ 11191133 w 16076877"/>
              <a:gd name="connsiteY266" fmla="*/ 610883 h 10288587"/>
              <a:gd name="connsiteX267" fmla="*/ 11262492 w 16076877"/>
              <a:gd name="connsiteY267" fmla="*/ 659797 h 10288587"/>
              <a:gd name="connsiteX268" fmla="*/ 11303257 w 16076877"/>
              <a:gd name="connsiteY268" fmla="*/ 690616 h 10288587"/>
              <a:gd name="connsiteX269" fmla="*/ 11088730 w 16076877"/>
              <a:gd name="connsiteY269" fmla="*/ 540691 h 10288587"/>
              <a:gd name="connsiteX270" fmla="*/ 11126257 w 16076877"/>
              <a:gd name="connsiteY270" fmla="*/ 564749 h 10288587"/>
              <a:gd name="connsiteX271" fmla="*/ 11191133 w 16076877"/>
              <a:gd name="connsiteY271" fmla="*/ 610883 h 10288587"/>
              <a:gd name="connsiteX272" fmla="*/ 10972397 w 16076877"/>
              <a:gd name="connsiteY272" fmla="*/ 466111 h 10288587"/>
              <a:gd name="connsiteX273" fmla="*/ 11050064 w 16076877"/>
              <a:gd name="connsiteY273" fmla="*/ 514187 h 10288587"/>
              <a:gd name="connsiteX274" fmla="*/ 11088730 w 16076877"/>
              <a:gd name="connsiteY274" fmla="*/ 540691 h 10288587"/>
              <a:gd name="connsiteX275" fmla="*/ 10866947 w 16076877"/>
              <a:gd name="connsiteY275" fmla="*/ 400837 h 10288587"/>
              <a:gd name="connsiteX276" fmla="*/ 10902182 w 16076877"/>
              <a:gd name="connsiteY276" fmla="*/ 421097 h 10288587"/>
              <a:gd name="connsiteX277" fmla="*/ 10972397 w 16076877"/>
              <a:gd name="connsiteY277" fmla="*/ 466111 h 10288587"/>
              <a:gd name="connsiteX278" fmla="*/ 10746458 w 16076877"/>
              <a:gd name="connsiteY278" fmla="*/ 331558 h 10288587"/>
              <a:gd name="connsiteX279" fmla="*/ 10830665 w 16076877"/>
              <a:gd name="connsiteY279" fmla="*/ 378379 h 10288587"/>
              <a:gd name="connsiteX280" fmla="*/ 10866947 w 16076877"/>
              <a:gd name="connsiteY280" fmla="*/ 400837 h 10288587"/>
              <a:gd name="connsiteX281" fmla="*/ 10638235 w 16076877"/>
              <a:gd name="connsiteY281" fmla="*/ 271383 h 10288587"/>
              <a:gd name="connsiteX282" fmla="*/ 10670906 w 16076877"/>
              <a:gd name="connsiteY282" fmla="*/ 288116 h 10288587"/>
              <a:gd name="connsiteX283" fmla="*/ 10746458 w 16076877"/>
              <a:gd name="connsiteY283" fmla="*/ 331558 h 10288587"/>
              <a:gd name="connsiteX284" fmla="*/ 10513603 w 16076877"/>
              <a:gd name="connsiteY284" fmla="*/ 207551 h 10288587"/>
              <a:gd name="connsiteX285" fmla="*/ 10604609 w 16076877"/>
              <a:gd name="connsiteY285" fmla="*/ 252686 h 10288587"/>
              <a:gd name="connsiteX286" fmla="*/ 10638235 w 16076877"/>
              <a:gd name="connsiteY286" fmla="*/ 271383 h 10288587"/>
              <a:gd name="connsiteX287" fmla="*/ 10402926 w 16076877"/>
              <a:gd name="connsiteY287" fmla="*/ 152659 h 10288587"/>
              <a:gd name="connsiteX288" fmla="*/ 10432777 w 16076877"/>
              <a:gd name="connsiteY288" fmla="*/ 166154 h 10288587"/>
              <a:gd name="connsiteX289" fmla="*/ 10513603 w 16076877"/>
              <a:gd name="connsiteY289" fmla="*/ 207551 h 10288587"/>
              <a:gd name="connsiteX290" fmla="*/ 10274089 w 16076877"/>
              <a:gd name="connsiteY290" fmla="*/ 94412 h 10288587"/>
              <a:gd name="connsiteX291" fmla="*/ 10372213 w 16076877"/>
              <a:gd name="connsiteY291" fmla="*/ 137426 h 10288587"/>
              <a:gd name="connsiteX292" fmla="*/ 10402926 w 16076877"/>
              <a:gd name="connsiteY292" fmla="*/ 152659 h 10288587"/>
              <a:gd name="connsiteX293" fmla="*/ 10161354 w 16076877"/>
              <a:gd name="connsiteY293" fmla="*/ 44995 h 10288587"/>
              <a:gd name="connsiteX294" fmla="*/ 10188140 w 16076877"/>
              <a:gd name="connsiteY294" fmla="*/ 55556 h 10288587"/>
              <a:gd name="connsiteX295" fmla="*/ 10274089 w 16076877"/>
              <a:gd name="connsiteY295" fmla="*/ 94412 h 10288587"/>
              <a:gd name="connsiteX296" fmla="*/ 12423037 w 16076877"/>
              <a:gd name="connsiteY296" fmla="*/ 0 h 10288587"/>
              <a:gd name="connsiteX297" fmla="*/ 14214351 w 16076877"/>
              <a:gd name="connsiteY297" fmla="*/ 0 h 10288587"/>
              <a:gd name="connsiteX298" fmla="*/ 14241290 w 16076877"/>
              <a:gd name="connsiteY298" fmla="*/ 31099 h 10288587"/>
              <a:gd name="connsiteX299" fmla="*/ 16076877 w 16076877"/>
              <a:gd name="connsiteY299" fmla="*/ 5144294 h 10288587"/>
              <a:gd name="connsiteX300" fmla="*/ 14241289 w 16076877"/>
              <a:gd name="connsiteY300" fmla="*/ 10257489 h 10288587"/>
              <a:gd name="connsiteX301" fmla="*/ 14214351 w 16076877"/>
              <a:gd name="connsiteY301" fmla="*/ 10288587 h 10288587"/>
              <a:gd name="connsiteX302" fmla="*/ 12423038 w 16076877"/>
              <a:gd name="connsiteY302" fmla="*/ 10288587 h 10288587"/>
              <a:gd name="connsiteX303" fmla="*/ 12584341 w 16076877"/>
              <a:gd name="connsiteY303" fmla="*/ 10148863 h 10288587"/>
              <a:gd name="connsiteX304" fmla="*/ 14799377 w 16076877"/>
              <a:gd name="connsiteY304" fmla="*/ 5144294 h 10288587"/>
              <a:gd name="connsiteX305" fmla="*/ 12584341 w 16076877"/>
              <a:gd name="connsiteY305" fmla="*/ 139725 h 10288587"/>
              <a:gd name="connsiteX306" fmla="*/ 10047239 w 16076877"/>
              <a:gd name="connsiteY306" fmla="*/ 0 h 10288587"/>
              <a:gd name="connsiteX307" fmla="*/ 10047812 w 16076877"/>
              <a:gd name="connsiteY307" fmla="*/ 0 h 10288587"/>
              <a:gd name="connsiteX308" fmla="*/ 10133791 w 16076877"/>
              <a:gd name="connsiteY308" fmla="*/ 32912 h 10288587"/>
              <a:gd name="connsiteX309" fmla="*/ 10161354 w 16076877"/>
              <a:gd name="connsiteY309" fmla="*/ 44995 h 10288587"/>
              <a:gd name="connsiteX310" fmla="*/ 1862529 w 16076877"/>
              <a:gd name="connsiteY310" fmla="*/ 0 h 10288587"/>
              <a:gd name="connsiteX311" fmla="*/ 3653844 w 16076877"/>
              <a:gd name="connsiteY311" fmla="*/ 0 h 10288587"/>
              <a:gd name="connsiteX312" fmla="*/ 3492540 w 16076877"/>
              <a:gd name="connsiteY312" fmla="*/ 139725 h 10288587"/>
              <a:gd name="connsiteX313" fmla="*/ 1277503 w 16076877"/>
              <a:gd name="connsiteY313" fmla="*/ 5144294 h 10288587"/>
              <a:gd name="connsiteX314" fmla="*/ 3492540 w 16076877"/>
              <a:gd name="connsiteY314" fmla="*/ 10148863 h 10288587"/>
              <a:gd name="connsiteX315" fmla="*/ 3653843 w 16076877"/>
              <a:gd name="connsiteY315" fmla="*/ 10288587 h 10288587"/>
              <a:gd name="connsiteX316" fmla="*/ 1862527 w 16076877"/>
              <a:gd name="connsiteY316" fmla="*/ 10288587 h 10288587"/>
              <a:gd name="connsiteX317" fmla="*/ 1835589 w 16076877"/>
              <a:gd name="connsiteY317" fmla="*/ 10257489 h 10288587"/>
              <a:gd name="connsiteX318" fmla="*/ 0 w 16076877"/>
              <a:gd name="connsiteY318" fmla="*/ 5144294 h 10288587"/>
              <a:gd name="connsiteX319" fmla="*/ 1835590 w 16076877"/>
              <a:gd name="connsiteY319" fmla="*/ 31099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6076877" h="10288587">
                <a:moveTo>
                  <a:pt x="10161376" y="10243585"/>
                </a:moveTo>
                <a:lnTo>
                  <a:pt x="10133791" y="10255677"/>
                </a:lnTo>
                <a:lnTo>
                  <a:pt x="10047817" y="10288587"/>
                </a:lnTo>
                <a:lnTo>
                  <a:pt x="10047242" y="10288587"/>
                </a:lnTo>
                <a:close/>
                <a:moveTo>
                  <a:pt x="10274019" y="10194207"/>
                </a:moveTo>
                <a:lnTo>
                  <a:pt x="10188140" y="10233032"/>
                </a:lnTo>
                <a:lnTo>
                  <a:pt x="10161376" y="10243585"/>
                </a:lnTo>
                <a:close/>
                <a:moveTo>
                  <a:pt x="10402947" y="10135920"/>
                </a:moveTo>
                <a:lnTo>
                  <a:pt x="10372213" y="10151164"/>
                </a:lnTo>
                <a:lnTo>
                  <a:pt x="10274019" y="10194207"/>
                </a:lnTo>
                <a:close/>
                <a:moveTo>
                  <a:pt x="10513553" y="10081063"/>
                </a:moveTo>
                <a:lnTo>
                  <a:pt x="10432777" y="10122435"/>
                </a:lnTo>
                <a:lnTo>
                  <a:pt x="10402947" y="10135920"/>
                </a:lnTo>
                <a:close/>
                <a:moveTo>
                  <a:pt x="10638253" y="10017196"/>
                </a:moveTo>
                <a:lnTo>
                  <a:pt x="10604609" y="10035903"/>
                </a:lnTo>
                <a:lnTo>
                  <a:pt x="10513553" y="10081063"/>
                </a:lnTo>
                <a:close/>
                <a:moveTo>
                  <a:pt x="10746412" y="9957057"/>
                </a:moveTo>
                <a:lnTo>
                  <a:pt x="10670906" y="10000472"/>
                </a:lnTo>
                <a:lnTo>
                  <a:pt x="10638253" y="10017196"/>
                </a:lnTo>
                <a:close/>
                <a:moveTo>
                  <a:pt x="10866968" y="9887739"/>
                </a:moveTo>
                <a:lnTo>
                  <a:pt x="10830665" y="9910211"/>
                </a:lnTo>
                <a:lnTo>
                  <a:pt x="10746412" y="9957057"/>
                </a:lnTo>
                <a:close/>
                <a:moveTo>
                  <a:pt x="10972361" y="9822500"/>
                </a:moveTo>
                <a:lnTo>
                  <a:pt x="10902182" y="9867491"/>
                </a:lnTo>
                <a:lnTo>
                  <a:pt x="10866968" y="9887739"/>
                </a:lnTo>
                <a:close/>
                <a:moveTo>
                  <a:pt x="11088747" y="9747887"/>
                </a:moveTo>
                <a:lnTo>
                  <a:pt x="11050064" y="9774402"/>
                </a:lnTo>
                <a:lnTo>
                  <a:pt x="10972361" y="9822500"/>
                </a:lnTo>
                <a:close/>
                <a:moveTo>
                  <a:pt x="11191098" y="9677730"/>
                </a:moveTo>
                <a:lnTo>
                  <a:pt x="11126257" y="9723839"/>
                </a:lnTo>
                <a:lnTo>
                  <a:pt x="11088747" y="9747887"/>
                </a:lnTo>
                <a:close/>
                <a:moveTo>
                  <a:pt x="11303277" y="9597957"/>
                </a:moveTo>
                <a:lnTo>
                  <a:pt x="11262492" y="9628793"/>
                </a:lnTo>
                <a:lnTo>
                  <a:pt x="11191098" y="9677730"/>
                </a:lnTo>
                <a:close/>
                <a:moveTo>
                  <a:pt x="11402333" y="9523068"/>
                </a:moveTo>
                <a:lnTo>
                  <a:pt x="11342784" y="9569864"/>
                </a:lnTo>
                <a:lnTo>
                  <a:pt x="11303277" y="9597957"/>
                </a:lnTo>
                <a:close/>
                <a:moveTo>
                  <a:pt x="11510211" y="9438292"/>
                </a:moveTo>
                <a:lnTo>
                  <a:pt x="11467633" y="9473698"/>
                </a:lnTo>
                <a:lnTo>
                  <a:pt x="11402333" y="9523068"/>
                </a:lnTo>
                <a:close/>
                <a:moveTo>
                  <a:pt x="11605749" y="9358847"/>
                </a:moveTo>
                <a:lnTo>
                  <a:pt x="11551416" y="9405911"/>
                </a:lnTo>
                <a:lnTo>
                  <a:pt x="11510211" y="9438292"/>
                </a:lnTo>
                <a:close/>
                <a:moveTo>
                  <a:pt x="11709233" y="9269207"/>
                </a:moveTo>
                <a:lnTo>
                  <a:pt x="11665171" y="9309434"/>
                </a:lnTo>
                <a:lnTo>
                  <a:pt x="11605749" y="9358847"/>
                </a:lnTo>
                <a:close/>
                <a:moveTo>
                  <a:pt x="11801033" y="9185396"/>
                </a:moveTo>
                <a:lnTo>
                  <a:pt x="11751807" y="9232329"/>
                </a:lnTo>
                <a:lnTo>
                  <a:pt x="11709233" y="9269207"/>
                </a:lnTo>
                <a:close/>
                <a:moveTo>
                  <a:pt x="11900002" y="9091038"/>
                </a:moveTo>
                <a:lnTo>
                  <a:pt x="11854792" y="9136315"/>
                </a:lnTo>
                <a:lnTo>
                  <a:pt x="11801033" y="9185396"/>
                </a:lnTo>
                <a:close/>
                <a:moveTo>
                  <a:pt x="11987864" y="9003045"/>
                </a:moveTo>
                <a:lnTo>
                  <a:pt x="11943608" y="9049463"/>
                </a:lnTo>
                <a:lnTo>
                  <a:pt x="11900002" y="9091038"/>
                </a:lnTo>
                <a:close/>
                <a:moveTo>
                  <a:pt x="12082197" y="8904102"/>
                </a:moveTo>
                <a:lnTo>
                  <a:pt x="12036178" y="8954658"/>
                </a:lnTo>
                <a:lnTo>
                  <a:pt x="11987864" y="9003045"/>
                </a:lnTo>
                <a:close/>
                <a:moveTo>
                  <a:pt x="12165919" y="8812125"/>
                </a:moveTo>
                <a:lnTo>
                  <a:pt x="12126473" y="8857662"/>
                </a:lnTo>
                <a:lnTo>
                  <a:pt x="12082197" y="8904102"/>
                </a:lnTo>
                <a:close/>
                <a:moveTo>
                  <a:pt x="12255481" y="8708730"/>
                </a:moveTo>
                <a:lnTo>
                  <a:pt x="12209016" y="8764777"/>
                </a:lnTo>
                <a:lnTo>
                  <a:pt x="12165919" y="8812125"/>
                </a:lnTo>
                <a:close/>
                <a:moveTo>
                  <a:pt x="12334878" y="8612960"/>
                </a:moveTo>
                <a:lnTo>
                  <a:pt x="12300056" y="8657272"/>
                </a:lnTo>
                <a:lnTo>
                  <a:pt x="12255481" y="8708730"/>
                </a:lnTo>
                <a:close/>
                <a:moveTo>
                  <a:pt x="12419525" y="8505246"/>
                </a:moveTo>
                <a:lnTo>
                  <a:pt x="12372990" y="8566989"/>
                </a:lnTo>
                <a:lnTo>
                  <a:pt x="12334878" y="8612960"/>
                </a:lnTo>
                <a:close/>
                <a:moveTo>
                  <a:pt x="12494411" y="8405886"/>
                </a:moveTo>
                <a:lnTo>
                  <a:pt x="12464009" y="8448639"/>
                </a:lnTo>
                <a:lnTo>
                  <a:pt x="12419525" y="8505246"/>
                </a:lnTo>
                <a:close/>
                <a:moveTo>
                  <a:pt x="12574004" y="8293960"/>
                </a:moveTo>
                <a:lnTo>
                  <a:pt x="12527783" y="8361608"/>
                </a:lnTo>
                <a:lnTo>
                  <a:pt x="12494411" y="8405886"/>
                </a:lnTo>
                <a:close/>
                <a:moveTo>
                  <a:pt x="12644191" y="8191234"/>
                </a:moveTo>
                <a:lnTo>
                  <a:pt x="12617984" y="8232113"/>
                </a:lnTo>
                <a:lnTo>
                  <a:pt x="12574004" y="8293960"/>
                </a:lnTo>
                <a:close/>
                <a:moveTo>
                  <a:pt x="12718587" y="8075188"/>
                </a:moveTo>
                <a:lnTo>
                  <a:pt x="12673081" y="8148951"/>
                </a:lnTo>
                <a:lnTo>
                  <a:pt x="12644191" y="8191234"/>
                </a:lnTo>
                <a:close/>
                <a:moveTo>
                  <a:pt x="12783890" y="7969334"/>
                </a:moveTo>
                <a:lnTo>
                  <a:pt x="12761636" y="8008038"/>
                </a:lnTo>
                <a:lnTo>
                  <a:pt x="12718587" y="8075188"/>
                </a:lnTo>
                <a:close/>
                <a:moveTo>
                  <a:pt x="12852941" y="7849242"/>
                </a:moveTo>
                <a:lnTo>
                  <a:pt x="12808568" y="7929331"/>
                </a:lnTo>
                <a:lnTo>
                  <a:pt x="12783890" y="7969334"/>
                </a:lnTo>
                <a:close/>
                <a:moveTo>
                  <a:pt x="12913184" y="7740510"/>
                </a:moveTo>
                <a:lnTo>
                  <a:pt x="12894617" y="7776763"/>
                </a:lnTo>
                <a:lnTo>
                  <a:pt x="12852941" y="7849242"/>
                </a:lnTo>
                <a:close/>
                <a:moveTo>
                  <a:pt x="12976733" y="7616433"/>
                </a:moveTo>
                <a:lnTo>
                  <a:pt x="12933929" y="7703067"/>
                </a:lnTo>
                <a:lnTo>
                  <a:pt x="12913184" y="7740510"/>
                </a:lnTo>
                <a:close/>
                <a:moveTo>
                  <a:pt x="13031742" y="7505093"/>
                </a:moveTo>
                <a:lnTo>
                  <a:pt x="13016579" y="7538632"/>
                </a:lnTo>
                <a:lnTo>
                  <a:pt x="12976733" y="7616433"/>
                </a:lnTo>
                <a:close/>
                <a:moveTo>
                  <a:pt x="13089635" y="7377037"/>
                </a:moveTo>
                <a:lnTo>
                  <a:pt x="13048848" y="7470472"/>
                </a:lnTo>
                <a:lnTo>
                  <a:pt x="13031742" y="7505093"/>
                </a:lnTo>
                <a:close/>
                <a:moveTo>
                  <a:pt x="13139234" y="7263417"/>
                </a:moveTo>
                <a:lnTo>
                  <a:pt x="13127177" y="7293995"/>
                </a:lnTo>
                <a:lnTo>
                  <a:pt x="13089635" y="7377037"/>
                </a:lnTo>
                <a:close/>
                <a:moveTo>
                  <a:pt x="13191313" y="7131333"/>
                </a:moveTo>
                <a:lnTo>
                  <a:pt x="13153010" y="7231861"/>
                </a:lnTo>
                <a:lnTo>
                  <a:pt x="13139234" y="7263417"/>
                </a:lnTo>
                <a:close/>
                <a:moveTo>
                  <a:pt x="13235333" y="7015804"/>
                </a:moveTo>
                <a:lnTo>
                  <a:pt x="13226063" y="7043199"/>
                </a:lnTo>
                <a:lnTo>
                  <a:pt x="13191313" y="7131333"/>
                </a:lnTo>
                <a:close/>
                <a:moveTo>
                  <a:pt x="13281442" y="6879531"/>
                </a:moveTo>
                <a:lnTo>
                  <a:pt x="13246098" y="6987550"/>
                </a:lnTo>
                <a:lnTo>
                  <a:pt x="13235333" y="7015804"/>
                </a:lnTo>
                <a:close/>
                <a:moveTo>
                  <a:pt x="13319703" y="6762600"/>
                </a:moveTo>
                <a:lnTo>
                  <a:pt x="13312890" y="6786590"/>
                </a:lnTo>
                <a:lnTo>
                  <a:pt x="13281442" y="6879531"/>
                </a:lnTo>
                <a:close/>
                <a:moveTo>
                  <a:pt x="13359697" y="6621757"/>
                </a:moveTo>
                <a:lnTo>
                  <a:pt x="13327799" y="6737856"/>
                </a:lnTo>
                <a:lnTo>
                  <a:pt x="13319703" y="6762600"/>
                </a:lnTo>
                <a:close/>
                <a:moveTo>
                  <a:pt x="13392016" y="6504129"/>
                </a:moveTo>
                <a:lnTo>
                  <a:pt x="13387311" y="6524514"/>
                </a:lnTo>
                <a:lnTo>
                  <a:pt x="13359697" y="6621757"/>
                </a:lnTo>
                <a:close/>
                <a:moveTo>
                  <a:pt x="13425735" y="6358032"/>
                </a:moveTo>
                <a:lnTo>
                  <a:pt x="13397796" y="6483094"/>
                </a:lnTo>
                <a:lnTo>
                  <a:pt x="13392016" y="6504129"/>
                </a:lnTo>
                <a:close/>
                <a:moveTo>
                  <a:pt x="13451946" y="6240710"/>
                </a:moveTo>
                <a:lnTo>
                  <a:pt x="13448979" y="6257321"/>
                </a:lnTo>
                <a:lnTo>
                  <a:pt x="13425735" y="6358032"/>
                </a:lnTo>
                <a:close/>
                <a:moveTo>
                  <a:pt x="13479227" y="6087940"/>
                </a:moveTo>
                <a:lnTo>
                  <a:pt x="13455773" y="6223578"/>
                </a:lnTo>
                <a:lnTo>
                  <a:pt x="13451946" y="6240710"/>
                </a:lnTo>
                <a:close/>
                <a:moveTo>
                  <a:pt x="13499157" y="5972687"/>
                </a:moveTo>
                <a:lnTo>
                  <a:pt x="13497547" y="5985354"/>
                </a:lnTo>
                <a:lnTo>
                  <a:pt x="13479227" y="6087940"/>
                </a:lnTo>
                <a:close/>
                <a:moveTo>
                  <a:pt x="13519849" y="5809850"/>
                </a:moveTo>
                <a:lnTo>
                  <a:pt x="13501416" y="5959626"/>
                </a:lnTo>
                <a:lnTo>
                  <a:pt x="13499157" y="5972687"/>
                </a:lnTo>
                <a:close/>
                <a:moveTo>
                  <a:pt x="13533321" y="5700386"/>
                </a:moveTo>
                <a:lnTo>
                  <a:pt x="13532668" y="5708963"/>
                </a:lnTo>
                <a:lnTo>
                  <a:pt x="13519849" y="5809850"/>
                </a:lnTo>
                <a:close/>
                <a:moveTo>
                  <a:pt x="13547269" y="5516959"/>
                </a:moveTo>
                <a:lnTo>
                  <a:pt x="13534408" y="5691550"/>
                </a:lnTo>
                <a:lnTo>
                  <a:pt x="13533321" y="5700386"/>
                </a:lnTo>
                <a:close/>
                <a:moveTo>
                  <a:pt x="13554106" y="5424141"/>
                </a:moveTo>
                <a:lnTo>
                  <a:pt x="13553996" y="5428494"/>
                </a:lnTo>
                <a:lnTo>
                  <a:pt x="13547269" y="5516959"/>
                </a:lnTo>
                <a:close/>
                <a:moveTo>
                  <a:pt x="13561151" y="5145508"/>
                </a:moveTo>
                <a:lnTo>
                  <a:pt x="13554435" y="5419667"/>
                </a:lnTo>
                <a:lnTo>
                  <a:pt x="13554106" y="5424141"/>
                </a:lnTo>
                <a:close/>
                <a:moveTo>
                  <a:pt x="13561151" y="5143081"/>
                </a:moveTo>
                <a:lnTo>
                  <a:pt x="13561182" y="5144294"/>
                </a:lnTo>
                <a:lnTo>
                  <a:pt x="13561151" y="5145508"/>
                </a:lnTo>
                <a:lnTo>
                  <a:pt x="13561181" y="5144294"/>
                </a:lnTo>
                <a:close/>
                <a:moveTo>
                  <a:pt x="13554106" y="4864449"/>
                </a:moveTo>
                <a:lnTo>
                  <a:pt x="13554435" y="4868922"/>
                </a:lnTo>
                <a:lnTo>
                  <a:pt x="13561151" y="5143081"/>
                </a:lnTo>
                <a:close/>
                <a:moveTo>
                  <a:pt x="13547269" y="4771632"/>
                </a:moveTo>
                <a:lnTo>
                  <a:pt x="13553996" y="4860096"/>
                </a:lnTo>
                <a:lnTo>
                  <a:pt x="13554106" y="4864449"/>
                </a:lnTo>
                <a:close/>
                <a:moveTo>
                  <a:pt x="13533321" y="4588204"/>
                </a:moveTo>
                <a:lnTo>
                  <a:pt x="13534408" y="4597039"/>
                </a:lnTo>
                <a:lnTo>
                  <a:pt x="13547269" y="4771632"/>
                </a:lnTo>
                <a:close/>
                <a:moveTo>
                  <a:pt x="13519848" y="4478736"/>
                </a:moveTo>
                <a:lnTo>
                  <a:pt x="13532668" y="4579626"/>
                </a:lnTo>
                <a:lnTo>
                  <a:pt x="13533321" y="4588204"/>
                </a:lnTo>
                <a:close/>
                <a:moveTo>
                  <a:pt x="13499157" y="4315904"/>
                </a:moveTo>
                <a:lnTo>
                  <a:pt x="13501416" y="4328965"/>
                </a:lnTo>
                <a:lnTo>
                  <a:pt x="13519848" y="4478736"/>
                </a:lnTo>
                <a:close/>
                <a:moveTo>
                  <a:pt x="13479226" y="4200638"/>
                </a:moveTo>
                <a:lnTo>
                  <a:pt x="13497547" y="4303236"/>
                </a:lnTo>
                <a:lnTo>
                  <a:pt x="13499157" y="4315904"/>
                </a:lnTo>
                <a:close/>
                <a:moveTo>
                  <a:pt x="13451946" y="4047881"/>
                </a:moveTo>
                <a:lnTo>
                  <a:pt x="13455773" y="4065011"/>
                </a:lnTo>
                <a:lnTo>
                  <a:pt x="13479226" y="4200638"/>
                </a:lnTo>
                <a:close/>
                <a:moveTo>
                  <a:pt x="13425732" y="3930542"/>
                </a:moveTo>
                <a:lnTo>
                  <a:pt x="13448979" y="4031269"/>
                </a:lnTo>
                <a:lnTo>
                  <a:pt x="13451946" y="4047881"/>
                </a:lnTo>
                <a:close/>
                <a:moveTo>
                  <a:pt x="13392017" y="3784463"/>
                </a:moveTo>
                <a:lnTo>
                  <a:pt x="13397796" y="3805495"/>
                </a:lnTo>
                <a:lnTo>
                  <a:pt x="13425732" y="3930542"/>
                </a:lnTo>
                <a:close/>
                <a:moveTo>
                  <a:pt x="13359693" y="3666817"/>
                </a:moveTo>
                <a:lnTo>
                  <a:pt x="13387311" y="3764075"/>
                </a:lnTo>
                <a:lnTo>
                  <a:pt x="13392017" y="3784463"/>
                </a:lnTo>
                <a:close/>
                <a:moveTo>
                  <a:pt x="13319704" y="3525993"/>
                </a:moveTo>
                <a:lnTo>
                  <a:pt x="13327799" y="3550733"/>
                </a:lnTo>
                <a:lnTo>
                  <a:pt x="13359693" y="3666817"/>
                </a:lnTo>
                <a:close/>
                <a:moveTo>
                  <a:pt x="13281438" y="3409043"/>
                </a:moveTo>
                <a:lnTo>
                  <a:pt x="13312890" y="3501999"/>
                </a:lnTo>
                <a:lnTo>
                  <a:pt x="13319704" y="3525993"/>
                </a:lnTo>
                <a:close/>
                <a:moveTo>
                  <a:pt x="13235334" y="3272788"/>
                </a:moveTo>
                <a:lnTo>
                  <a:pt x="13246098" y="3301039"/>
                </a:lnTo>
                <a:lnTo>
                  <a:pt x="13281438" y="3409043"/>
                </a:lnTo>
                <a:close/>
                <a:moveTo>
                  <a:pt x="13191309" y="3157244"/>
                </a:moveTo>
                <a:lnTo>
                  <a:pt x="13226063" y="3245390"/>
                </a:lnTo>
                <a:lnTo>
                  <a:pt x="13235334" y="3272788"/>
                </a:lnTo>
                <a:close/>
                <a:moveTo>
                  <a:pt x="13139235" y="3025175"/>
                </a:moveTo>
                <a:lnTo>
                  <a:pt x="13153010" y="3056729"/>
                </a:lnTo>
                <a:lnTo>
                  <a:pt x="13191309" y="3157244"/>
                </a:lnTo>
                <a:close/>
                <a:moveTo>
                  <a:pt x="13089632" y="2911545"/>
                </a:moveTo>
                <a:lnTo>
                  <a:pt x="13127177" y="2994593"/>
                </a:lnTo>
                <a:lnTo>
                  <a:pt x="13139235" y="3025175"/>
                </a:lnTo>
                <a:close/>
                <a:moveTo>
                  <a:pt x="13031743" y="2783499"/>
                </a:moveTo>
                <a:lnTo>
                  <a:pt x="13048848" y="2818118"/>
                </a:lnTo>
                <a:lnTo>
                  <a:pt x="13089632" y="2911545"/>
                </a:lnTo>
                <a:close/>
                <a:moveTo>
                  <a:pt x="12976727" y="2672147"/>
                </a:moveTo>
                <a:lnTo>
                  <a:pt x="13016579" y="2749958"/>
                </a:lnTo>
                <a:lnTo>
                  <a:pt x="13031743" y="2783499"/>
                </a:lnTo>
                <a:close/>
                <a:moveTo>
                  <a:pt x="12913187" y="2548086"/>
                </a:moveTo>
                <a:lnTo>
                  <a:pt x="12933929" y="2585524"/>
                </a:lnTo>
                <a:lnTo>
                  <a:pt x="12976727" y="2672147"/>
                </a:lnTo>
                <a:close/>
                <a:moveTo>
                  <a:pt x="12852931" y="2439329"/>
                </a:moveTo>
                <a:lnTo>
                  <a:pt x="12894617" y="2511827"/>
                </a:lnTo>
                <a:lnTo>
                  <a:pt x="12913187" y="2548086"/>
                </a:lnTo>
                <a:close/>
                <a:moveTo>
                  <a:pt x="12783897" y="2319267"/>
                </a:moveTo>
                <a:lnTo>
                  <a:pt x="12808568" y="2359258"/>
                </a:lnTo>
                <a:lnTo>
                  <a:pt x="12852931" y="2439329"/>
                </a:lnTo>
                <a:close/>
                <a:moveTo>
                  <a:pt x="12718575" y="2213383"/>
                </a:moveTo>
                <a:lnTo>
                  <a:pt x="12761636" y="2280551"/>
                </a:lnTo>
                <a:lnTo>
                  <a:pt x="12783897" y="2319267"/>
                </a:lnTo>
                <a:close/>
                <a:moveTo>
                  <a:pt x="12644197" y="2097364"/>
                </a:moveTo>
                <a:lnTo>
                  <a:pt x="12673081" y="2139640"/>
                </a:lnTo>
                <a:lnTo>
                  <a:pt x="12718575" y="2213383"/>
                </a:lnTo>
                <a:close/>
                <a:moveTo>
                  <a:pt x="12573993" y="1994613"/>
                </a:moveTo>
                <a:lnTo>
                  <a:pt x="12617984" y="2056476"/>
                </a:lnTo>
                <a:lnTo>
                  <a:pt x="12644197" y="2097364"/>
                </a:lnTo>
                <a:close/>
                <a:moveTo>
                  <a:pt x="12494419" y="1882714"/>
                </a:moveTo>
                <a:lnTo>
                  <a:pt x="12527783" y="1926981"/>
                </a:lnTo>
                <a:lnTo>
                  <a:pt x="12573993" y="1994613"/>
                </a:lnTo>
                <a:close/>
                <a:moveTo>
                  <a:pt x="12419515" y="1783330"/>
                </a:moveTo>
                <a:lnTo>
                  <a:pt x="12464009" y="1839949"/>
                </a:lnTo>
                <a:lnTo>
                  <a:pt x="12494419" y="1882714"/>
                </a:lnTo>
                <a:close/>
                <a:moveTo>
                  <a:pt x="12334886" y="1675638"/>
                </a:moveTo>
                <a:lnTo>
                  <a:pt x="12372990" y="1721600"/>
                </a:lnTo>
                <a:lnTo>
                  <a:pt x="12419515" y="1783330"/>
                </a:lnTo>
                <a:close/>
                <a:moveTo>
                  <a:pt x="12255469" y="1579844"/>
                </a:moveTo>
                <a:lnTo>
                  <a:pt x="12300056" y="1631317"/>
                </a:lnTo>
                <a:lnTo>
                  <a:pt x="12334886" y="1675638"/>
                </a:lnTo>
                <a:close/>
                <a:moveTo>
                  <a:pt x="12165931" y="1476478"/>
                </a:moveTo>
                <a:lnTo>
                  <a:pt x="12209016" y="1523812"/>
                </a:lnTo>
                <a:lnTo>
                  <a:pt x="12255469" y="1579844"/>
                </a:lnTo>
                <a:close/>
                <a:moveTo>
                  <a:pt x="12082182" y="1384471"/>
                </a:moveTo>
                <a:lnTo>
                  <a:pt x="12126473" y="1430927"/>
                </a:lnTo>
                <a:lnTo>
                  <a:pt x="12165931" y="1476478"/>
                </a:lnTo>
                <a:close/>
                <a:moveTo>
                  <a:pt x="11987879" y="1285559"/>
                </a:moveTo>
                <a:lnTo>
                  <a:pt x="12036178" y="1333931"/>
                </a:lnTo>
                <a:lnTo>
                  <a:pt x="12082182" y="1384471"/>
                </a:lnTo>
                <a:close/>
                <a:moveTo>
                  <a:pt x="11899987" y="1197537"/>
                </a:moveTo>
                <a:lnTo>
                  <a:pt x="11943608" y="1239125"/>
                </a:lnTo>
                <a:lnTo>
                  <a:pt x="11987879" y="1285559"/>
                </a:lnTo>
                <a:close/>
                <a:moveTo>
                  <a:pt x="11801052" y="1103211"/>
                </a:moveTo>
                <a:lnTo>
                  <a:pt x="11854792" y="1152274"/>
                </a:lnTo>
                <a:lnTo>
                  <a:pt x="11899987" y="1197537"/>
                </a:lnTo>
                <a:close/>
                <a:moveTo>
                  <a:pt x="11709213" y="1019365"/>
                </a:moveTo>
                <a:lnTo>
                  <a:pt x="11751807" y="1056260"/>
                </a:lnTo>
                <a:lnTo>
                  <a:pt x="11801052" y="1103211"/>
                </a:lnTo>
                <a:close/>
                <a:moveTo>
                  <a:pt x="11605775" y="929763"/>
                </a:moveTo>
                <a:lnTo>
                  <a:pt x="11665171" y="979155"/>
                </a:lnTo>
                <a:lnTo>
                  <a:pt x="11709213" y="1019365"/>
                </a:lnTo>
                <a:close/>
                <a:moveTo>
                  <a:pt x="11510194" y="850283"/>
                </a:moveTo>
                <a:lnTo>
                  <a:pt x="11551416" y="882677"/>
                </a:lnTo>
                <a:lnTo>
                  <a:pt x="11605775" y="929763"/>
                </a:lnTo>
                <a:close/>
                <a:moveTo>
                  <a:pt x="11402359" y="765542"/>
                </a:moveTo>
                <a:lnTo>
                  <a:pt x="11467633" y="814891"/>
                </a:lnTo>
                <a:lnTo>
                  <a:pt x="11510194" y="850283"/>
                </a:lnTo>
                <a:close/>
                <a:moveTo>
                  <a:pt x="11303257" y="690616"/>
                </a:moveTo>
                <a:lnTo>
                  <a:pt x="11342784" y="718725"/>
                </a:lnTo>
                <a:lnTo>
                  <a:pt x="11402359" y="765542"/>
                </a:lnTo>
                <a:close/>
                <a:moveTo>
                  <a:pt x="11191133" y="610883"/>
                </a:moveTo>
                <a:lnTo>
                  <a:pt x="11262492" y="659797"/>
                </a:lnTo>
                <a:lnTo>
                  <a:pt x="11303257" y="690616"/>
                </a:lnTo>
                <a:close/>
                <a:moveTo>
                  <a:pt x="11088730" y="540691"/>
                </a:moveTo>
                <a:lnTo>
                  <a:pt x="11126257" y="564749"/>
                </a:lnTo>
                <a:lnTo>
                  <a:pt x="11191133" y="610883"/>
                </a:lnTo>
                <a:close/>
                <a:moveTo>
                  <a:pt x="10972397" y="466111"/>
                </a:moveTo>
                <a:lnTo>
                  <a:pt x="11050064" y="514187"/>
                </a:lnTo>
                <a:lnTo>
                  <a:pt x="11088730" y="540691"/>
                </a:lnTo>
                <a:close/>
                <a:moveTo>
                  <a:pt x="10866947" y="400837"/>
                </a:moveTo>
                <a:lnTo>
                  <a:pt x="10902182" y="421097"/>
                </a:lnTo>
                <a:lnTo>
                  <a:pt x="10972397" y="466111"/>
                </a:lnTo>
                <a:close/>
                <a:moveTo>
                  <a:pt x="10746458" y="331558"/>
                </a:moveTo>
                <a:lnTo>
                  <a:pt x="10830665" y="378379"/>
                </a:lnTo>
                <a:lnTo>
                  <a:pt x="10866947" y="400837"/>
                </a:lnTo>
                <a:close/>
                <a:moveTo>
                  <a:pt x="10638235" y="271383"/>
                </a:moveTo>
                <a:lnTo>
                  <a:pt x="10670906" y="288116"/>
                </a:lnTo>
                <a:lnTo>
                  <a:pt x="10746458" y="331558"/>
                </a:lnTo>
                <a:close/>
                <a:moveTo>
                  <a:pt x="10513603" y="207551"/>
                </a:moveTo>
                <a:lnTo>
                  <a:pt x="10604609" y="252686"/>
                </a:lnTo>
                <a:lnTo>
                  <a:pt x="10638235" y="271383"/>
                </a:lnTo>
                <a:close/>
                <a:moveTo>
                  <a:pt x="10402926" y="152659"/>
                </a:moveTo>
                <a:lnTo>
                  <a:pt x="10432777" y="166154"/>
                </a:lnTo>
                <a:lnTo>
                  <a:pt x="10513603" y="207551"/>
                </a:lnTo>
                <a:close/>
                <a:moveTo>
                  <a:pt x="10274089" y="94412"/>
                </a:moveTo>
                <a:lnTo>
                  <a:pt x="10372213" y="137426"/>
                </a:lnTo>
                <a:lnTo>
                  <a:pt x="10402926" y="152659"/>
                </a:lnTo>
                <a:close/>
                <a:moveTo>
                  <a:pt x="10161354" y="44995"/>
                </a:moveTo>
                <a:lnTo>
                  <a:pt x="10188140" y="55556"/>
                </a:lnTo>
                <a:lnTo>
                  <a:pt x="10274089" y="94412"/>
                </a:lnTo>
                <a:close/>
                <a:moveTo>
                  <a:pt x="12423037" y="0"/>
                </a:moveTo>
                <a:lnTo>
                  <a:pt x="14214351" y="0"/>
                </a:lnTo>
                <a:lnTo>
                  <a:pt x="14241290" y="31099"/>
                </a:lnTo>
                <a:cubicBezTo>
                  <a:pt x="15388020" y="1420616"/>
                  <a:pt x="16076877" y="3202010"/>
                  <a:pt x="16076877" y="5144294"/>
                </a:cubicBezTo>
                <a:cubicBezTo>
                  <a:pt x="16076877" y="7086579"/>
                  <a:pt x="15388019" y="8867972"/>
                  <a:pt x="14241289" y="10257489"/>
                </a:cubicBezTo>
                <a:lnTo>
                  <a:pt x="14214351" y="10288587"/>
                </a:lnTo>
                <a:lnTo>
                  <a:pt x="12423038" y="10288587"/>
                </a:lnTo>
                <a:lnTo>
                  <a:pt x="12584341" y="10148863"/>
                </a:lnTo>
                <a:cubicBezTo>
                  <a:pt x="13945084" y="8912099"/>
                  <a:pt x="14799377" y="7127962"/>
                  <a:pt x="14799377" y="5144294"/>
                </a:cubicBezTo>
                <a:cubicBezTo>
                  <a:pt x="14799377" y="3160626"/>
                  <a:pt x="13945084" y="1376489"/>
                  <a:pt x="12584341" y="139725"/>
                </a:cubicBezTo>
                <a:close/>
                <a:moveTo>
                  <a:pt x="10047239" y="0"/>
                </a:moveTo>
                <a:lnTo>
                  <a:pt x="10047812" y="0"/>
                </a:lnTo>
                <a:lnTo>
                  <a:pt x="10133791" y="32912"/>
                </a:lnTo>
                <a:lnTo>
                  <a:pt x="10161354" y="44995"/>
                </a:lnTo>
                <a:close/>
                <a:moveTo>
                  <a:pt x="1862529" y="0"/>
                </a:moveTo>
                <a:lnTo>
                  <a:pt x="3653844" y="0"/>
                </a:lnTo>
                <a:lnTo>
                  <a:pt x="3492540" y="139725"/>
                </a:lnTo>
                <a:cubicBezTo>
                  <a:pt x="2131795" y="1376489"/>
                  <a:pt x="1277503" y="3160626"/>
                  <a:pt x="1277503" y="5144294"/>
                </a:cubicBezTo>
                <a:cubicBezTo>
                  <a:pt x="1277503" y="7127962"/>
                  <a:pt x="2131796" y="8912099"/>
                  <a:pt x="3492540" y="10148863"/>
                </a:cubicBezTo>
                <a:lnTo>
                  <a:pt x="3653843" y="10288587"/>
                </a:lnTo>
                <a:lnTo>
                  <a:pt x="1862527" y="10288587"/>
                </a:lnTo>
                <a:lnTo>
                  <a:pt x="1835589" y="10257489"/>
                </a:lnTo>
                <a:cubicBezTo>
                  <a:pt x="688858" y="8867972"/>
                  <a:pt x="0" y="7086579"/>
                  <a:pt x="0" y="5144294"/>
                </a:cubicBezTo>
                <a:cubicBezTo>
                  <a:pt x="0" y="3202010"/>
                  <a:pt x="688857" y="1420616"/>
                  <a:pt x="1835590" y="3109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Полилиния 65"/>
          <p:cNvSpPr/>
          <p:nvPr/>
        </p:nvSpPr>
        <p:spPr>
          <a:xfrm>
            <a:off x="2383064" y="0"/>
            <a:ext cx="13521875" cy="10288588"/>
          </a:xfrm>
          <a:custGeom>
            <a:avLst/>
            <a:gdLst>
              <a:gd name="connsiteX0" fmla="*/ 8769737 w 13521875"/>
              <a:gd name="connsiteY0" fmla="*/ 0 h 10288588"/>
              <a:gd name="connsiteX1" fmla="*/ 11145535 w 13521875"/>
              <a:gd name="connsiteY1" fmla="*/ 0 h 10288588"/>
              <a:gd name="connsiteX2" fmla="*/ 11306839 w 13521875"/>
              <a:gd name="connsiteY2" fmla="*/ 139726 h 10288588"/>
              <a:gd name="connsiteX3" fmla="*/ 13521875 w 13521875"/>
              <a:gd name="connsiteY3" fmla="*/ 5144294 h 10288588"/>
              <a:gd name="connsiteX4" fmla="*/ 11306839 w 13521875"/>
              <a:gd name="connsiteY4" fmla="*/ 10148863 h 10288588"/>
              <a:gd name="connsiteX5" fmla="*/ 11145535 w 13521875"/>
              <a:gd name="connsiteY5" fmla="*/ 10288588 h 10288588"/>
              <a:gd name="connsiteX6" fmla="*/ 8769737 w 13521875"/>
              <a:gd name="connsiteY6" fmla="*/ 10288588 h 10288588"/>
              <a:gd name="connsiteX7" fmla="*/ 8910638 w 13521875"/>
              <a:gd name="connsiteY7" fmla="*/ 10233033 h 10288588"/>
              <a:gd name="connsiteX8" fmla="*/ 12283680 w 13521875"/>
              <a:gd name="connsiteY8" fmla="*/ 5144294 h 10288588"/>
              <a:gd name="connsiteX9" fmla="*/ 8910638 w 13521875"/>
              <a:gd name="connsiteY9" fmla="*/ 55556 h 10288588"/>
              <a:gd name="connsiteX10" fmla="*/ 2376341 w 13521875"/>
              <a:gd name="connsiteY10" fmla="*/ 0 h 10288588"/>
              <a:gd name="connsiteX11" fmla="*/ 4752140 w 13521875"/>
              <a:gd name="connsiteY11" fmla="*/ 0 h 10288588"/>
              <a:gd name="connsiteX12" fmla="*/ 4611239 w 13521875"/>
              <a:gd name="connsiteY12" fmla="*/ 55556 h 10288588"/>
              <a:gd name="connsiteX13" fmla="*/ 1238194 w 13521875"/>
              <a:gd name="connsiteY13" fmla="*/ 5144294 h 10288588"/>
              <a:gd name="connsiteX14" fmla="*/ 4611238 w 13521875"/>
              <a:gd name="connsiteY14" fmla="*/ 10233033 h 10288588"/>
              <a:gd name="connsiteX15" fmla="*/ 4752139 w 13521875"/>
              <a:gd name="connsiteY15" fmla="*/ 10288588 h 10288588"/>
              <a:gd name="connsiteX16" fmla="*/ 2376340 w 13521875"/>
              <a:gd name="connsiteY16" fmla="*/ 10288588 h 10288588"/>
              <a:gd name="connsiteX17" fmla="*/ 2215036 w 13521875"/>
              <a:gd name="connsiteY17" fmla="*/ 10148863 h 10288588"/>
              <a:gd name="connsiteX18" fmla="*/ 0 w 13521875"/>
              <a:gd name="connsiteY18" fmla="*/ 5144294 h 10288588"/>
              <a:gd name="connsiteX19" fmla="*/ 2215037 w 13521875"/>
              <a:gd name="connsiteY19" fmla="*/ 139726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521875" h="10288588">
                <a:moveTo>
                  <a:pt x="8769737" y="0"/>
                </a:moveTo>
                <a:lnTo>
                  <a:pt x="11145535" y="0"/>
                </a:lnTo>
                <a:lnTo>
                  <a:pt x="11306839" y="139726"/>
                </a:lnTo>
                <a:cubicBezTo>
                  <a:pt x="12667582" y="1376489"/>
                  <a:pt x="13521875" y="3160627"/>
                  <a:pt x="13521875" y="5144294"/>
                </a:cubicBezTo>
                <a:cubicBezTo>
                  <a:pt x="13521875" y="7127962"/>
                  <a:pt x="12667582" y="8912099"/>
                  <a:pt x="11306839" y="10148863"/>
                </a:cubicBezTo>
                <a:lnTo>
                  <a:pt x="11145535" y="10288588"/>
                </a:lnTo>
                <a:lnTo>
                  <a:pt x="8769737" y="10288588"/>
                </a:lnTo>
                <a:lnTo>
                  <a:pt x="8910638" y="10233033"/>
                </a:lnTo>
                <a:cubicBezTo>
                  <a:pt x="10892834" y="9394635"/>
                  <a:pt x="12283680" y="7431890"/>
                  <a:pt x="12283680" y="5144294"/>
                </a:cubicBezTo>
                <a:cubicBezTo>
                  <a:pt x="12283680" y="2856699"/>
                  <a:pt x="10892834" y="893954"/>
                  <a:pt x="8910638" y="55556"/>
                </a:cubicBezTo>
                <a:close/>
                <a:moveTo>
                  <a:pt x="2376341" y="0"/>
                </a:moveTo>
                <a:lnTo>
                  <a:pt x="4752140" y="0"/>
                </a:lnTo>
                <a:lnTo>
                  <a:pt x="4611239" y="55556"/>
                </a:lnTo>
                <a:cubicBezTo>
                  <a:pt x="2629043" y="893954"/>
                  <a:pt x="1238194" y="2856699"/>
                  <a:pt x="1238194" y="5144294"/>
                </a:cubicBezTo>
                <a:cubicBezTo>
                  <a:pt x="1238194" y="7431890"/>
                  <a:pt x="2629043" y="9394635"/>
                  <a:pt x="4611238" y="10233033"/>
                </a:cubicBezTo>
                <a:lnTo>
                  <a:pt x="4752139" y="10288588"/>
                </a:lnTo>
                <a:lnTo>
                  <a:pt x="2376340" y="10288588"/>
                </a:lnTo>
                <a:lnTo>
                  <a:pt x="2215036" y="10148863"/>
                </a:lnTo>
                <a:cubicBezTo>
                  <a:pt x="854293" y="8912099"/>
                  <a:pt x="0" y="7127962"/>
                  <a:pt x="0" y="5144294"/>
                </a:cubicBezTo>
                <a:cubicBezTo>
                  <a:pt x="0" y="3160627"/>
                  <a:pt x="854293" y="1376489"/>
                  <a:pt x="2215037" y="139726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Полилиния 77"/>
          <p:cNvSpPr/>
          <p:nvPr/>
        </p:nvSpPr>
        <p:spPr>
          <a:xfrm>
            <a:off x="3621257" y="1"/>
            <a:ext cx="11045486" cy="10288587"/>
          </a:xfrm>
          <a:custGeom>
            <a:avLst/>
            <a:gdLst>
              <a:gd name="connsiteX0" fmla="*/ 5522745 w 11045486"/>
              <a:gd name="connsiteY0" fmla="*/ 820438 h 10288587"/>
              <a:gd name="connsiteX1" fmla="*/ 1198889 w 11045486"/>
              <a:gd name="connsiteY1" fmla="*/ 5144295 h 10288587"/>
              <a:gd name="connsiteX2" fmla="*/ 5522745 w 11045486"/>
              <a:gd name="connsiteY2" fmla="*/ 9468150 h 10288587"/>
              <a:gd name="connsiteX3" fmla="*/ 9846599 w 11045486"/>
              <a:gd name="connsiteY3" fmla="*/ 5144295 h 10288587"/>
              <a:gd name="connsiteX4" fmla="*/ 5522745 w 11045486"/>
              <a:gd name="connsiteY4" fmla="*/ 820438 h 10288587"/>
              <a:gd name="connsiteX5" fmla="*/ 3513945 w 11045486"/>
              <a:gd name="connsiteY5" fmla="*/ 0 h 10288587"/>
              <a:gd name="connsiteX6" fmla="*/ 7531544 w 11045486"/>
              <a:gd name="connsiteY6" fmla="*/ 0 h 10288587"/>
              <a:gd name="connsiteX7" fmla="*/ 7672444 w 11045486"/>
              <a:gd name="connsiteY7" fmla="*/ 55556 h 10288587"/>
              <a:gd name="connsiteX8" fmla="*/ 11045486 w 11045486"/>
              <a:gd name="connsiteY8" fmla="*/ 5144295 h 10288587"/>
              <a:gd name="connsiteX9" fmla="*/ 7672444 w 11045486"/>
              <a:gd name="connsiteY9" fmla="*/ 10233033 h 10288587"/>
              <a:gd name="connsiteX10" fmla="*/ 7531546 w 11045486"/>
              <a:gd name="connsiteY10" fmla="*/ 10288587 h 10288587"/>
              <a:gd name="connsiteX11" fmla="*/ 3513942 w 11045486"/>
              <a:gd name="connsiteY11" fmla="*/ 10288587 h 10288587"/>
              <a:gd name="connsiteX12" fmla="*/ 3373044 w 11045486"/>
              <a:gd name="connsiteY12" fmla="*/ 10233033 h 10288587"/>
              <a:gd name="connsiteX13" fmla="*/ 0 w 11045486"/>
              <a:gd name="connsiteY13" fmla="*/ 5144295 h 10288587"/>
              <a:gd name="connsiteX14" fmla="*/ 3373044 w 11045486"/>
              <a:gd name="connsiteY14" fmla="*/ 55556 h 1028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45486" h="10288587">
                <a:moveTo>
                  <a:pt x="5522745" y="820438"/>
                </a:moveTo>
                <a:cubicBezTo>
                  <a:pt x="3134745" y="820438"/>
                  <a:pt x="1198889" y="2756294"/>
                  <a:pt x="1198889" y="5144295"/>
                </a:cubicBezTo>
                <a:cubicBezTo>
                  <a:pt x="1198889" y="7532294"/>
                  <a:pt x="3134745" y="9468150"/>
                  <a:pt x="5522745" y="9468150"/>
                </a:cubicBezTo>
                <a:cubicBezTo>
                  <a:pt x="7910743" y="9468150"/>
                  <a:pt x="9846599" y="7532294"/>
                  <a:pt x="9846599" y="5144295"/>
                </a:cubicBezTo>
                <a:cubicBezTo>
                  <a:pt x="9846599" y="2756294"/>
                  <a:pt x="7910743" y="820438"/>
                  <a:pt x="5522745" y="820438"/>
                </a:cubicBezTo>
                <a:close/>
                <a:moveTo>
                  <a:pt x="3513945" y="0"/>
                </a:moveTo>
                <a:lnTo>
                  <a:pt x="7531544" y="0"/>
                </a:lnTo>
                <a:lnTo>
                  <a:pt x="7672444" y="55556"/>
                </a:lnTo>
                <a:cubicBezTo>
                  <a:pt x="9654639" y="893954"/>
                  <a:pt x="11045486" y="2856699"/>
                  <a:pt x="11045486" y="5144295"/>
                </a:cubicBezTo>
                <a:cubicBezTo>
                  <a:pt x="11045486" y="7431890"/>
                  <a:pt x="9654639" y="9394635"/>
                  <a:pt x="7672444" y="10233033"/>
                </a:cubicBezTo>
                <a:lnTo>
                  <a:pt x="7531546" y="10288587"/>
                </a:lnTo>
                <a:lnTo>
                  <a:pt x="3513942" y="10288587"/>
                </a:lnTo>
                <a:lnTo>
                  <a:pt x="3373044" y="10233033"/>
                </a:lnTo>
                <a:cubicBezTo>
                  <a:pt x="1390848" y="9394635"/>
                  <a:pt x="0" y="7431890"/>
                  <a:pt x="0" y="5144295"/>
                </a:cubicBezTo>
                <a:cubicBezTo>
                  <a:pt x="0" y="2856699"/>
                  <a:pt x="1390848" y="893954"/>
                  <a:pt x="3373044" y="55556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933950" y="934244"/>
            <a:ext cx="8420100" cy="8420100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Группа 13"/>
          <p:cNvGrpSpPr/>
          <p:nvPr/>
        </p:nvGrpSpPr>
        <p:grpSpPr>
          <a:xfrm>
            <a:off x="5019676" y="4014518"/>
            <a:ext cx="8248649" cy="1767685"/>
            <a:chOff x="5019676" y="4395518"/>
            <a:chExt cx="8248649" cy="1767685"/>
          </a:xfrm>
        </p:grpSpPr>
        <p:sp>
          <p:nvSpPr>
            <p:cNvPr id="15" name="TextBox 14"/>
            <p:cNvSpPr txBox="1"/>
            <p:nvPr/>
          </p:nvSpPr>
          <p:spPr>
            <a:xfrm>
              <a:off x="5105400" y="4395518"/>
              <a:ext cx="807719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0" dirty="0">
                  <a:solidFill>
                    <a:schemeClr val="bg2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Introduction</a:t>
              </a:r>
              <a:endParaRPr lang="ru-RU" sz="7000" dirty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9676" y="5747705"/>
              <a:ext cx="82486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100" dirty="0">
                  <a:solidFill>
                    <a:schemeClr val="bg2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Présentation de la société - Contexte du projet - Problématique - Objectifs</a:t>
              </a:r>
              <a:endParaRPr lang="fr-FR" sz="2100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8288000" cy="10288588"/>
          </a:xfrm>
        </p:spPr>
      </p:sp>
      <p:pic>
        <p:nvPicPr>
          <p:cNvPr id="12" name="Graphique 11" descr="Lumières allumées avec un remplissage uni">
            <a:extLst>
              <a:ext uri="{FF2B5EF4-FFF2-40B4-BE49-F238E27FC236}">
                <a16:creationId xmlns:a16="http://schemas.microsoft.com/office/drawing/2014/main" id="{72887458-D1D5-461A-96EB-EA3923DD4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9584" y="1425515"/>
            <a:ext cx="1848832" cy="18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0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64" grpId="0" animBg="1"/>
      <p:bldP spid="66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 24"/>
          <p:cNvSpPr/>
          <p:nvPr/>
        </p:nvSpPr>
        <p:spPr>
          <a:xfrm>
            <a:off x="-1885769" y="1280404"/>
            <a:ext cx="5178291" cy="7727780"/>
          </a:xfrm>
          <a:custGeom>
            <a:avLst/>
            <a:gdLst>
              <a:gd name="connsiteX0" fmla="*/ 3301869 w 5178291"/>
              <a:gd name="connsiteY0" fmla="*/ 4533359 h 7727780"/>
              <a:gd name="connsiteX1" fmla="*/ 5178291 w 5178291"/>
              <a:gd name="connsiteY1" fmla="*/ 6411498 h 7727780"/>
              <a:gd name="connsiteX2" fmla="*/ 3861623 w 5178291"/>
              <a:gd name="connsiteY2" fmla="*/ 7727780 h 7727780"/>
              <a:gd name="connsiteX3" fmla="*/ 1985200 w 5178291"/>
              <a:gd name="connsiteY3" fmla="*/ 5849642 h 7727780"/>
              <a:gd name="connsiteX4" fmla="*/ 1876422 w 5178291"/>
              <a:gd name="connsiteY4" fmla="*/ 1986885 h 7727780"/>
              <a:gd name="connsiteX5" fmla="*/ 3193090 w 5178291"/>
              <a:gd name="connsiteY5" fmla="*/ 3303167 h 7727780"/>
              <a:gd name="connsiteX6" fmla="*/ 2631070 w 5178291"/>
              <a:gd name="connsiteY6" fmla="*/ 3862757 h 7727780"/>
              <a:gd name="connsiteX7" fmla="*/ 3193090 w 5178291"/>
              <a:gd name="connsiteY7" fmla="*/ 4424613 h 7727780"/>
              <a:gd name="connsiteX8" fmla="*/ 1876422 w 5178291"/>
              <a:gd name="connsiteY8" fmla="*/ 5740896 h 7727780"/>
              <a:gd name="connsiteX9" fmla="*/ 0 w 5178291"/>
              <a:gd name="connsiteY9" fmla="*/ 3862757 h 7727780"/>
              <a:gd name="connsiteX10" fmla="*/ 3861623 w 5178291"/>
              <a:gd name="connsiteY10" fmla="*/ 0 h 7727780"/>
              <a:gd name="connsiteX11" fmla="*/ 5178291 w 5178291"/>
              <a:gd name="connsiteY11" fmla="*/ 1316283 h 7727780"/>
              <a:gd name="connsiteX12" fmla="*/ 3301869 w 5178291"/>
              <a:gd name="connsiteY12" fmla="*/ 3194421 h 7727780"/>
              <a:gd name="connsiteX13" fmla="*/ 1985200 w 5178291"/>
              <a:gd name="connsiteY13" fmla="*/ 1875873 h 772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78291" h="7727780">
                <a:moveTo>
                  <a:pt x="3301869" y="4533359"/>
                </a:moveTo>
                <a:lnTo>
                  <a:pt x="5178291" y="6411498"/>
                </a:lnTo>
                <a:lnTo>
                  <a:pt x="3861623" y="7727780"/>
                </a:lnTo>
                <a:lnTo>
                  <a:pt x="1985200" y="5849642"/>
                </a:lnTo>
                <a:close/>
                <a:moveTo>
                  <a:pt x="1876422" y="1986885"/>
                </a:moveTo>
                <a:lnTo>
                  <a:pt x="3193090" y="3303167"/>
                </a:lnTo>
                <a:lnTo>
                  <a:pt x="2631070" y="3862757"/>
                </a:lnTo>
                <a:lnTo>
                  <a:pt x="3193090" y="4424613"/>
                </a:lnTo>
                <a:lnTo>
                  <a:pt x="1876422" y="5740896"/>
                </a:lnTo>
                <a:lnTo>
                  <a:pt x="0" y="3862757"/>
                </a:lnTo>
                <a:close/>
                <a:moveTo>
                  <a:pt x="3861623" y="0"/>
                </a:moveTo>
                <a:lnTo>
                  <a:pt x="5178291" y="1316283"/>
                </a:lnTo>
                <a:lnTo>
                  <a:pt x="3301869" y="3194421"/>
                </a:lnTo>
                <a:lnTo>
                  <a:pt x="1985200" y="1875873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52F816E6-CCC2-466A-86E1-BAAF87EA6C4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87" t="-229385" r="-7005" b="-223743"/>
          <a:stretch/>
        </p:blipFill>
        <p:spPr>
          <a:xfrm>
            <a:off x="958322" y="2130236"/>
            <a:ext cx="6016788" cy="6028115"/>
          </a:xfr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-1885768" y="1280404"/>
            <a:ext cx="5178291" cy="7727780"/>
          </a:xfrm>
        </p:spPr>
      </p:sp>
      <p:grpSp>
        <p:nvGrpSpPr>
          <p:cNvPr id="15" name="Группа 13">
            <a:extLst>
              <a:ext uri="{FF2B5EF4-FFF2-40B4-BE49-F238E27FC236}">
                <a16:creationId xmlns:a16="http://schemas.microsoft.com/office/drawing/2014/main" id="{ABF1EFE0-CAFC-44BA-8CD8-3756D421AA87}"/>
              </a:ext>
            </a:extLst>
          </p:cNvPr>
          <p:cNvGrpSpPr/>
          <p:nvPr/>
        </p:nvGrpSpPr>
        <p:grpSpPr>
          <a:xfrm>
            <a:off x="9857927" y="262221"/>
            <a:ext cx="8168815" cy="1849182"/>
            <a:chOff x="904797" y="4528317"/>
            <a:chExt cx="8282065" cy="1847677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96C91B12-61A3-4A65-934E-3CAFFB3278E4}"/>
                </a:ext>
              </a:extLst>
            </p:cNvPr>
            <p:cNvSpPr txBox="1"/>
            <p:nvPr/>
          </p:nvSpPr>
          <p:spPr>
            <a:xfrm>
              <a:off x="4008571" y="4528317"/>
              <a:ext cx="517829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0" dirty="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Introduction</a:t>
              </a:r>
              <a:endParaRPr lang="ru-RU" sz="7000" dirty="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E656E9B-1FC8-4D97-9F3A-619B6BCCF2B8}"/>
                </a:ext>
              </a:extLst>
            </p:cNvPr>
            <p:cNvSpPr txBox="1"/>
            <p:nvPr/>
          </p:nvSpPr>
          <p:spPr>
            <a:xfrm>
              <a:off x="904797" y="5545673"/>
              <a:ext cx="8282065" cy="83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- Contexte du projet - Problématique </a:t>
              </a:r>
              <a:r>
                <a:rPr lang="fr-FR" sz="2400" b="1" dirty="0">
                  <a:solidFill>
                    <a:srgbClr val="555555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- Méthodologie de travail</a:t>
              </a:r>
              <a:endParaRPr lang="fr-FR" sz="2400" b="1" dirty="0">
                <a:solidFill>
                  <a:srgbClr val="55555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  <a:p>
              <a:pPr algn="ctr"/>
              <a:endParaRPr lang="fr-FR" sz="2400" b="1" dirty="0">
                <a:solidFill>
                  <a:srgbClr val="232B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6765C1C1-203C-460F-AB73-30438230B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7" y="7108663"/>
            <a:ext cx="1508926" cy="104968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664705C-4FA8-4AD7-9AD6-1086CF905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24" y="1517518"/>
            <a:ext cx="4551753" cy="8875918"/>
          </a:xfrm>
          <a:prstGeom prst="rect">
            <a:avLst/>
          </a:prstGeom>
        </p:spPr>
      </p:pic>
      <p:cxnSp>
        <p:nvCxnSpPr>
          <p:cNvPr id="60" name="Straight Arrow Connector 156">
            <a:extLst>
              <a:ext uri="{FF2B5EF4-FFF2-40B4-BE49-F238E27FC236}">
                <a16:creationId xmlns:a16="http://schemas.microsoft.com/office/drawing/2014/main" id="{EECB40F3-7B35-4439-B4F5-AD5438E62354}"/>
              </a:ext>
            </a:extLst>
          </p:cNvPr>
          <p:cNvCxnSpPr>
            <a:cxnSpLocks/>
          </p:cNvCxnSpPr>
          <p:nvPr/>
        </p:nvCxnSpPr>
        <p:spPr>
          <a:xfrm>
            <a:off x="9820483" y="4509552"/>
            <a:ext cx="1190417" cy="0"/>
          </a:xfrm>
          <a:prstGeom prst="straightConnector1">
            <a:avLst/>
          </a:prstGeom>
          <a:ln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157">
            <a:extLst>
              <a:ext uri="{FF2B5EF4-FFF2-40B4-BE49-F238E27FC236}">
                <a16:creationId xmlns:a16="http://schemas.microsoft.com/office/drawing/2014/main" id="{89376153-E97F-4B99-8502-3B6E3D5F6A34}"/>
              </a:ext>
            </a:extLst>
          </p:cNvPr>
          <p:cNvGrpSpPr/>
          <p:nvPr/>
        </p:nvGrpSpPr>
        <p:grpSpPr>
          <a:xfrm>
            <a:off x="9545090" y="4064109"/>
            <a:ext cx="708492" cy="897184"/>
            <a:chOff x="8455581" y="3898505"/>
            <a:chExt cx="779341" cy="986902"/>
          </a:xfrm>
        </p:grpSpPr>
        <p:pic>
          <p:nvPicPr>
            <p:cNvPr id="62" name="Picture 158">
              <a:extLst>
                <a:ext uri="{FF2B5EF4-FFF2-40B4-BE49-F238E27FC236}">
                  <a16:creationId xmlns:a16="http://schemas.microsoft.com/office/drawing/2014/main" id="{68360F42-58DA-49B0-9E46-E124B78A1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455581" y="4277808"/>
              <a:ext cx="779341" cy="607599"/>
            </a:xfrm>
            <a:prstGeom prst="rect">
              <a:avLst/>
            </a:prstGeom>
          </p:spPr>
        </p:pic>
        <p:grpSp>
          <p:nvGrpSpPr>
            <p:cNvPr id="63" name="Group 159">
              <a:extLst>
                <a:ext uri="{FF2B5EF4-FFF2-40B4-BE49-F238E27FC236}">
                  <a16:creationId xmlns:a16="http://schemas.microsoft.com/office/drawing/2014/main" id="{83A5BE93-661F-4B4B-8B63-7E08C8870B81}"/>
                </a:ext>
              </a:extLst>
            </p:cNvPr>
            <p:cNvGrpSpPr/>
            <p:nvPr/>
          </p:nvGrpSpPr>
          <p:grpSpPr>
            <a:xfrm>
              <a:off x="8548965" y="3898505"/>
              <a:ext cx="592576" cy="819150"/>
              <a:chOff x="8548965" y="3898505"/>
              <a:chExt cx="592576" cy="819150"/>
            </a:xfrm>
          </p:grpSpPr>
          <p:sp>
            <p:nvSpPr>
              <p:cNvPr id="64" name="Freeform 61">
                <a:extLst>
                  <a:ext uri="{FF2B5EF4-FFF2-40B4-BE49-F238E27FC236}">
                    <a16:creationId xmlns:a16="http://schemas.microsoft.com/office/drawing/2014/main" id="{DF3A858D-A53F-41A5-A1F1-43D8FADA5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965" y="3898505"/>
                <a:ext cx="592576" cy="819150"/>
              </a:xfrm>
              <a:custGeom>
                <a:avLst/>
                <a:gdLst>
                  <a:gd name="T0" fmla="*/ 56 w 112"/>
                  <a:gd name="T1" fmla="*/ 156 h 156"/>
                  <a:gd name="T2" fmla="*/ 0 w 112"/>
                  <a:gd name="T3" fmla="*/ 56 h 156"/>
                  <a:gd name="T4" fmla="*/ 56 w 112"/>
                  <a:gd name="T5" fmla="*/ 0 h 156"/>
                  <a:gd name="T6" fmla="*/ 112 w 112"/>
                  <a:gd name="T7" fmla="*/ 56 h 156"/>
                  <a:gd name="T8" fmla="*/ 56 w 112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56">
                    <a:moveTo>
                      <a:pt x="56" y="156"/>
                    </a:moveTo>
                    <a:cubicBezTo>
                      <a:pt x="56" y="156"/>
                      <a:pt x="0" y="104"/>
                      <a:pt x="0" y="56"/>
                    </a:cubicBezTo>
                    <a:cubicBezTo>
                      <a:pt x="0" y="25"/>
                      <a:pt x="25" y="0"/>
                      <a:pt x="56" y="0"/>
                    </a:cubicBezTo>
                    <a:cubicBezTo>
                      <a:pt x="87" y="0"/>
                      <a:pt x="112" y="25"/>
                      <a:pt x="112" y="56"/>
                    </a:cubicBezTo>
                    <a:cubicBezTo>
                      <a:pt x="112" y="104"/>
                      <a:pt x="56" y="156"/>
                      <a:pt x="56" y="156"/>
                    </a:cubicBezTo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5" name="Oval 62">
                <a:extLst>
                  <a:ext uri="{FF2B5EF4-FFF2-40B4-BE49-F238E27FC236}">
                    <a16:creationId xmlns:a16="http://schemas.microsoft.com/office/drawing/2014/main" id="{9874939C-93C7-4CC4-AE2E-FCFB230DD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8894" y="4066257"/>
                <a:ext cx="252716" cy="250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sp>
        <p:nvSpPr>
          <p:cNvPr id="67" name="TextBox 14">
            <a:extLst>
              <a:ext uri="{FF2B5EF4-FFF2-40B4-BE49-F238E27FC236}">
                <a16:creationId xmlns:a16="http://schemas.microsoft.com/office/drawing/2014/main" id="{7ABAF634-5532-42E5-8CF9-039F9F7E51A7}"/>
              </a:ext>
            </a:extLst>
          </p:cNvPr>
          <p:cNvSpPr txBox="1"/>
          <p:nvPr/>
        </p:nvSpPr>
        <p:spPr>
          <a:xfrm>
            <a:off x="11078384" y="4224016"/>
            <a:ext cx="1091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Sfax</a:t>
            </a:r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499DDBE3-97A3-4413-8463-929C9FDBDF95}"/>
              </a:ext>
            </a:extLst>
          </p:cNvPr>
          <p:cNvGrpSpPr/>
          <p:nvPr/>
        </p:nvGrpSpPr>
        <p:grpSpPr>
          <a:xfrm>
            <a:off x="12454571" y="4370340"/>
            <a:ext cx="2339132" cy="936814"/>
            <a:chOff x="13133869" y="2517869"/>
            <a:chExt cx="2339132" cy="936814"/>
          </a:xfrm>
        </p:grpSpPr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27A6CEEE-AB81-4000-9D10-007FB2423A27}"/>
                </a:ext>
              </a:extLst>
            </p:cNvPr>
            <p:cNvSpPr txBox="1"/>
            <p:nvPr/>
          </p:nvSpPr>
          <p:spPr>
            <a:xfrm>
              <a:off x="14233206" y="2693889"/>
              <a:ext cx="12397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2017</a:t>
              </a:r>
            </a:p>
          </p:txBody>
        </p:sp>
        <p:pic>
          <p:nvPicPr>
            <p:cNvPr id="3084" name="Picture 12" descr="date limite Icône gratuit">
              <a:extLst>
                <a:ext uri="{FF2B5EF4-FFF2-40B4-BE49-F238E27FC236}">
                  <a16:creationId xmlns:a16="http://schemas.microsoft.com/office/drawing/2014/main" id="{9AC83837-3B43-45F3-9503-62BEFA30C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3869" y="2517869"/>
              <a:ext cx="936814" cy="936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CC3DF196-F8DF-42B5-BC3E-06668066D986}"/>
              </a:ext>
            </a:extLst>
          </p:cNvPr>
          <p:cNvGrpSpPr/>
          <p:nvPr/>
        </p:nvGrpSpPr>
        <p:grpSpPr>
          <a:xfrm>
            <a:off x="12454571" y="2945022"/>
            <a:ext cx="4828252" cy="936814"/>
            <a:chOff x="13198490" y="3940523"/>
            <a:chExt cx="4828252" cy="936814"/>
          </a:xfrm>
        </p:grpSpPr>
        <p:pic>
          <p:nvPicPr>
            <p:cNvPr id="3082" name="Picture 10" descr="Utilisateur pdg - Icônes gens gratuites">
              <a:extLst>
                <a:ext uri="{FF2B5EF4-FFF2-40B4-BE49-F238E27FC236}">
                  <a16:creationId xmlns:a16="http://schemas.microsoft.com/office/drawing/2014/main" id="{84C4939E-B8A0-4705-9214-9EE2F3330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5" r="10965"/>
            <a:stretch/>
          </p:blipFill>
          <p:spPr bwMode="auto">
            <a:xfrm>
              <a:off x="13198490" y="3940523"/>
              <a:ext cx="731372" cy="936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14">
              <a:extLst>
                <a:ext uri="{FF2B5EF4-FFF2-40B4-BE49-F238E27FC236}">
                  <a16:creationId xmlns:a16="http://schemas.microsoft.com/office/drawing/2014/main" id="{4934B95F-2CBE-4BBA-A48F-9095A2882A38}"/>
                </a:ext>
              </a:extLst>
            </p:cNvPr>
            <p:cNvSpPr txBox="1"/>
            <p:nvPr/>
          </p:nvSpPr>
          <p:spPr>
            <a:xfrm>
              <a:off x="14233206" y="4151986"/>
              <a:ext cx="379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Mr Hassen MSEDDI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1653F8E6-0FF5-4470-9C80-35E1F02E0B42}"/>
              </a:ext>
            </a:extLst>
          </p:cNvPr>
          <p:cNvGrpSpPr/>
          <p:nvPr/>
        </p:nvGrpSpPr>
        <p:grpSpPr>
          <a:xfrm>
            <a:off x="12454571" y="5795658"/>
            <a:ext cx="4892873" cy="936813"/>
            <a:chOff x="13133869" y="5363177"/>
            <a:chExt cx="4892873" cy="936813"/>
          </a:xfrm>
        </p:grpSpPr>
        <p:pic>
          <p:nvPicPr>
            <p:cNvPr id="3086" name="Picture 14" descr="Équipe Icône gratuit">
              <a:extLst>
                <a:ext uri="{FF2B5EF4-FFF2-40B4-BE49-F238E27FC236}">
                  <a16:creationId xmlns:a16="http://schemas.microsoft.com/office/drawing/2014/main" id="{2D247818-496B-446D-A1A9-4D359F2B1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3869" y="5363177"/>
              <a:ext cx="936813" cy="936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14">
              <a:extLst>
                <a:ext uri="{FF2B5EF4-FFF2-40B4-BE49-F238E27FC236}">
                  <a16:creationId xmlns:a16="http://schemas.microsoft.com/office/drawing/2014/main" id="{C6FC1600-8B37-4CCE-9837-A6AC8D2C7208}"/>
                </a:ext>
              </a:extLst>
            </p:cNvPr>
            <p:cNvSpPr txBox="1"/>
            <p:nvPr/>
          </p:nvSpPr>
          <p:spPr>
            <a:xfrm>
              <a:off x="14233206" y="5539195"/>
              <a:ext cx="379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25 salariés</a:t>
              </a:r>
            </a:p>
          </p:txBody>
        </p:sp>
      </p:grpSp>
      <p:pic>
        <p:nvPicPr>
          <p:cNvPr id="3088" name="Picture 16" descr="Pick3 Belge Resultat – Lotto et Euromillions en ligne en Belgique">
            <a:extLst>
              <a:ext uri="{FF2B5EF4-FFF2-40B4-BE49-F238E27FC236}">
                <a16:creationId xmlns:a16="http://schemas.microsoft.com/office/drawing/2014/main" id="{B1C3F540-86DF-4770-9463-533B70C2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49" y="1997249"/>
            <a:ext cx="1822021" cy="13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e 70">
            <a:extLst>
              <a:ext uri="{FF2B5EF4-FFF2-40B4-BE49-F238E27FC236}">
                <a16:creationId xmlns:a16="http://schemas.microsoft.com/office/drawing/2014/main" id="{2C2EF8C3-15A3-42D8-9031-8BC6F8FCD4C4}"/>
              </a:ext>
            </a:extLst>
          </p:cNvPr>
          <p:cNvGrpSpPr/>
          <p:nvPr/>
        </p:nvGrpSpPr>
        <p:grpSpPr>
          <a:xfrm>
            <a:off x="12454571" y="7220974"/>
            <a:ext cx="5537062" cy="937377"/>
            <a:chOff x="13134682" y="6983005"/>
            <a:chExt cx="5537062" cy="937377"/>
          </a:xfrm>
        </p:grpSpPr>
        <p:sp>
          <p:nvSpPr>
            <p:cNvPr id="82" name="TextBox 14">
              <a:extLst>
                <a:ext uri="{FF2B5EF4-FFF2-40B4-BE49-F238E27FC236}">
                  <a16:creationId xmlns:a16="http://schemas.microsoft.com/office/drawing/2014/main" id="{9856DCA4-A22A-4AC8-AB48-B902C89B4416}"/>
                </a:ext>
              </a:extLst>
            </p:cNvPr>
            <p:cNvSpPr txBox="1"/>
            <p:nvPr/>
          </p:nvSpPr>
          <p:spPr>
            <a:xfrm>
              <a:off x="14233206" y="6983005"/>
              <a:ext cx="44385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Technologie financière </a:t>
              </a:r>
            </a:p>
          </p:txBody>
        </p:sp>
        <p:pic>
          <p:nvPicPr>
            <p:cNvPr id="3090" name="Picture 18" descr="financement participatif">
              <a:extLst>
                <a:ext uri="{FF2B5EF4-FFF2-40B4-BE49-F238E27FC236}">
                  <a16:creationId xmlns:a16="http://schemas.microsoft.com/office/drawing/2014/main" id="{AA2A4207-CDE2-48D3-81DA-30A70E110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4682" y="6984382"/>
              <a:ext cx="936000" cy="9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TextBox 17">
            <a:extLst>
              <a:ext uri="{FF2B5EF4-FFF2-40B4-BE49-F238E27FC236}">
                <a16:creationId xmlns:a16="http://schemas.microsoft.com/office/drawing/2014/main" id="{BA3E8770-AA06-4248-96C2-17857D4597B8}"/>
              </a:ext>
            </a:extLst>
          </p:cNvPr>
          <p:cNvSpPr txBox="1"/>
          <p:nvPr/>
        </p:nvSpPr>
        <p:spPr>
          <a:xfrm>
            <a:off x="4832838" y="1162416"/>
            <a:ext cx="52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9FD900"/>
                </a:solidFill>
                <a:latin typeface="Montserrat ExtraLight" panose="00000300000000000000" pitchFamily="50" charset="0"/>
                <a:ea typeface="Roboto Light" panose="02000000000000000000" pitchFamily="2" charset="0"/>
                <a:cs typeface="Open Sans Light" panose="020B0306030504020204" pitchFamily="34" charset="0"/>
              </a:rPr>
              <a:t>Présentation de la société</a:t>
            </a:r>
            <a:endParaRPr lang="fr-FR" sz="3600" b="1" dirty="0">
              <a:solidFill>
                <a:srgbClr val="9FD900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2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9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9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1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900"/>
                                            <p:tgtEl>
                                              <p:spTgt spid="30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1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9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" presetClass="entr" presetSubtype="1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30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31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9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9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9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9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9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9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9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9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9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1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900"/>
                                            <p:tgtEl>
                                              <p:spTgt spid="30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1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9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9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9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9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9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9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9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6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13">
            <a:extLst>
              <a:ext uri="{FF2B5EF4-FFF2-40B4-BE49-F238E27FC236}">
                <a16:creationId xmlns:a16="http://schemas.microsoft.com/office/drawing/2014/main" id="{B2A0C134-5587-4C1F-BFBF-5F13A599A4E6}"/>
              </a:ext>
            </a:extLst>
          </p:cNvPr>
          <p:cNvGrpSpPr/>
          <p:nvPr/>
        </p:nvGrpSpPr>
        <p:grpSpPr>
          <a:xfrm>
            <a:off x="5133301" y="262221"/>
            <a:ext cx="12893442" cy="2033846"/>
            <a:chOff x="-3885330" y="4528317"/>
            <a:chExt cx="13072193" cy="2032191"/>
          </a:xfrm>
        </p:grpSpPr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18DD5B99-98F5-4539-BD2E-794A21248581}"/>
                </a:ext>
              </a:extLst>
            </p:cNvPr>
            <p:cNvSpPr txBox="1"/>
            <p:nvPr/>
          </p:nvSpPr>
          <p:spPr>
            <a:xfrm>
              <a:off x="4008571" y="4528317"/>
              <a:ext cx="517829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0" dirty="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Introduction</a:t>
              </a:r>
              <a:endParaRPr lang="ru-RU" sz="7000" dirty="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708A18B1-ABCB-4ABD-9898-16E6FDD0D2BE}"/>
                </a:ext>
              </a:extLst>
            </p:cNvPr>
            <p:cNvSpPr txBox="1"/>
            <p:nvPr/>
          </p:nvSpPr>
          <p:spPr>
            <a:xfrm>
              <a:off x="-3885330" y="5545672"/>
              <a:ext cx="13072193" cy="101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Présentation de la société - </a:t>
              </a:r>
              <a:r>
                <a:rPr lang="fr-FR" sz="3600" b="1" dirty="0">
                  <a:solidFill>
                    <a:srgbClr val="9FD900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Contexte du projet  </a:t>
              </a:r>
              <a:r>
                <a:rPr lang="fr-FR" sz="2400" b="1" dirty="0">
                  <a:solidFill>
                    <a:srgbClr val="232B36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- Problématique -</a:t>
              </a:r>
              <a:r>
                <a:rPr lang="fr-FR" sz="2400" b="1" dirty="0">
                  <a:solidFill>
                    <a:srgbClr val="555555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 Méthodologie de travail</a:t>
              </a:r>
              <a:endParaRPr lang="fr-FR" sz="2400" b="1" dirty="0">
                <a:solidFill>
                  <a:srgbClr val="55555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  <a:p>
              <a:pPr algn="ctr"/>
              <a:endParaRPr lang="fr-FR" sz="2400" b="1" dirty="0">
                <a:solidFill>
                  <a:srgbClr val="232B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18EF98C-907B-4F6A-B6D9-191274513215}"/>
              </a:ext>
            </a:extLst>
          </p:cNvPr>
          <p:cNvGrpSpPr/>
          <p:nvPr/>
        </p:nvGrpSpPr>
        <p:grpSpPr>
          <a:xfrm>
            <a:off x="14281365" y="3645787"/>
            <a:ext cx="3253418" cy="2892056"/>
            <a:chOff x="-2520950" y="217119"/>
            <a:chExt cx="2171700" cy="184785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41DD47-C6A8-4C65-B150-8AC3C57A7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0950" y="217119"/>
              <a:ext cx="2171700" cy="184785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15BBA7-4915-4C51-89D3-3643BBE8EA52}"/>
                </a:ext>
              </a:extLst>
            </p:cNvPr>
            <p:cNvSpPr/>
            <p:nvPr/>
          </p:nvSpPr>
          <p:spPr>
            <a:xfrm>
              <a:off x="-2177468" y="1029567"/>
              <a:ext cx="1569900" cy="60899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400" b="0" cap="none" spc="0" dirty="0">
                  <a:ln w="0"/>
                  <a:effectLst/>
                </a:rPr>
                <a:t>Niveau de </a:t>
              </a:r>
            </a:p>
            <a:p>
              <a:pPr algn="ctr"/>
              <a:r>
                <a:rPr lang="fr-FR" sz="2400" b="0" cap="none" spc="0" dirty="0">
                  <a:ln w="0"/>
                  <a:effectLst/>
                </a:rPr>
                <a:t>risque optimale</a:t>
              </a:r>
            </a:p>
          </p:txBody>
        </p:sp>
      </p:grp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5A7B4B69-51D2-409A-8D1C-F7FAB56F32B1}"/>
              </a:ext>
            </a:extLst>
          </p:cNvPr>
          <p:cNvSpPr/>
          <p:nvPr/>
        </p:nvSpPr>
        <p:spPr>
          <a:xfrm>
            <a:off x="2042876" y="3111197"/>
            <a:ext cx="2857238" cy="5444624"/>
          </a:xfrm>
          <a:prstGeom prst="roundRect">
            <a:avLst>
              <a:gd name="adj" fmla="val 37527"/>
            </a:avLst>
          </a:prstGeom>
          <a:gradFill flip="none" rotWithShape="1">
            <a:gsLst>
              <a:gs pos="0">
                <a:srgbClr val="9FD900">
                  <a:shade val="30000"/>
                  <a:satMod val="115000"/>
                </a:srgbClr>
              </a:gs>
              <a:gs pos="50000">
                <a:srgbClr val="9FD900">
                  <a:shade val="67500"/>
                  <a:satMod val="115000"/>
                </a:srgbClr>
              </a:gs>
              <a:gs pos="100000">
                <a:srgbClr val="9FD9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04B9FFC-9ACF-4B69-AEF7-EBAB137ABF3B}"/>
              </a:ext>
            </a:extLst>
          </p:cNvPr>
          <p:cNvSpPr/>
          <p:nvPr/>
        </p:nvSpPr>
        <p:spPr>
          <a:xfrm>
            <a:off x="6052449" y="3111197"/>
            <a:ext cx="2857238" cy="5444624"/>
          </a:xfrm>
          <a:prstGeom prst="roundRect">
            <a:avLst>
              <a:gd name="adj" fmla="val 37527"/>
            </a:avLst>
          </a:prstGeom>
          <a:gradFill flip="none" rotWithShape="1">
            <a:gsLst>
              <a:gs pos="0">
                <a:srgbClr val="AADD1C">
                  <a:shade val="30000"/>
                  <a:satMod val="115000"/>
                </a:srgbClr>
              </a:gs>
              <a:gs pos="50000">
                <a:srgbClr val="AADD1C">
                  <a:shade val="67500"/>
                  <a:satMod val="115000"/>
                </a:srgbClr>
              </a:gs>
              <a:gs pos="100000">
                <a:srgbClr val="AADD1C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ounded Rectangle 12">
            <a:extLst>
              <a:ext uri="{FF2B5EF4-FFF2-40B4-BE49-F238E27FC236}">
                <a16:creationId xmlns:a16="http://schemas.microsoft.com/office/drawing/2014/main" id="{6A1D88F6-E25C-4BA8-8356-70F122C361BC}"/>
              </a:ext>
            </a:extLst>
          </p:cNvPr>
          <p:cNvSpPr/>
          <p:nvPr/>
        </p:nvSpPr>
        <p:spPr>
          <a:xfrm>
            <a:off x="10062022" y="3111197"/>
            <a:ext cx="2857238" cy="5444624"/>
          </a:xfrm>
          <a:prstGeom prst="roundRect">
            <a:avLst>
              <a:gd name="adj" fmla="val 37527"/>
            </a:avLst>
          </a:prstGeom>
          <a:gradFill flip="none" rotWithShape="1">
            <a:gsLst>
              <a:gs pos="0">
                <a:srgbClr val="9FD900">
                  <a:shade val="30000"/>
                  <a:satMod val="115000"/>
                </a:srgbClr>
              </a:gs>
              <a:gs pos="50000">
                <a:srgbClr val="9FD900">
                  <a:shade val="67500"/>
                  <a:satMod val="115000"/>
                </a:srgbClr>
              </a:gs>
              <a:gs pos="100000">
                <a:srgbClr val="9FD9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7CE470A-F79F-45FA-934C-1F2E33079BDF}"/>
              </a:ext>
            </a:extLst>
          </p:cNvPr>
          <p:cNvSpPr/>
          <p:nvPr/>
        </p:nvSpPr>
        <p:spPr>
          <a:xfrm>
            <a:off x="1879883" y="4330349"/>
            <a:ext cx="3253418" cy="608228"/>
          </a:xfrm>
          <a:prstGeom prst="roundRect">
            <a:avLst>
              <a:gd name="adj" fmla="val 50000"/>
            </a:avLst>
          </a:prstGeom>
          <a:solidFill>
            <a:srgbClr val="2F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9FD900"/>
                </a:solidFill>
              </a:rPr>
              <a:t>Capacité de risque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555D6C-2B52-4284-B729-D1C635C65A05}"/>
              </a:ext>
            </a:extLst>
          </p:cNvPr>
          <p:cNvSpPr/>
          <p:nvPr/>
        </p:nvSpPr>
        <p:spPr>
          <a:xfrm>
            <a:off x="2152630" y="5037759"/>
            <a:ext cx="259046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FBFBFB"/>
                </a:solidFill>
              </a:rPr>
              <a:t>Comprend les facteurs qui déterminent le risque à prendre à un moment donné dans la vie : notamment l’âge, le revenu actuel, le nombre de personnes en charge… </a:t>
            </a:r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B6563FB8-BC21-4B0D-8FED-6564CDAE6C9A}"/>
              </a:ext>
            </a:extLst>
          </p:cNvPr>
          <p:cNvSpPr/>
          <p:nvPr/>
        </p:nvSpPr>
        <p:spPr>
          <a:xfrm>
            <a:off x="5889456" y="4330349"/>
            <a:ext cx="3253418" cy="608228"/>
          </a:xfrm>
          <a:prstGeom prst="roundRect">
            <a:avLst>
              <a:gd name="adj" fmla="val 50000"/>
            </a:avLst>
          </a:prstGeom>
          <a:solidFill>
            <a:srgbClr val="2F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9FD900"/>
                </a:solidFill>
              </a:rPr>
              <a:t>Tolérance au risque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3DD75D-F932-47AB-A185-FFBDE620D22E}"/>
              </a:ext>
            </a:extLst>
          </p:cNvPr>
          <p:cNvSpPr/>
          <p:nvPr/>
        </p:nvSpPr>
        <p:spPr>
          <a:xfrm>
            <a:off x="6162203" y="5037759"/>
            <a:ext cx="25904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FBFBFB"/>
                </a:solidFill>
              </a:rPr>
              <a:t>Indique la tolérance émotionnelle vers le haut et le bas du marché et vers la prise de risque en général : ce sont essentiellement des caractéristiques psychologiques</a:t>
            </a:r>
          </a:p>
        </p:txBody>
      </p:sp>
      <p:sp>
        <p:nvSpPr>
          <p:cNvPr id="22" name="Rounded Rectangle 13">
            <a:extLst>
              <a:ext uri="{FF2B5EF4-FFF2-40B4-BE49-F238E27FC236}">
                <a16:creationId xmlns:a16="http://schemas.microsoft.com/office/drawing/2014/main" id="{718F0F7C-4AD4-42F5-8AD4-58FA73163D95}"/>
              </a:ext>
            </a:extLst>
          </p:cNvPr>
          <p:cNvSpPr/>
          <p:nvPr/>
        </p:nvSpPr>
        <p:spPr>
          <a:xfrm>
            <a:off x="9899028" y="4330349"/>
            <a:ext cx="3253418" cy="608228"/>
          </a:xfrm>
          <a:prstGeom prst="roundRect">
            <a:avLst>
              <a:gd name="adj" fmla="val 50000"/>
            </a:avLst>
          </a:prstGeom>
          <a:solidFill>
            <a:srgbClr val="2F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9FD900"/>
                </a:solidFill>
              </a:rPr>
              <a:t>Risque requis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A5C69-0294-4E91-B000-7F900AC11374}"/>
              </a:ext>
            </a:extLst>
          </p:cNvPr>
          <p:cNvSpPr/>
          <p:nvPr/>
        </p:nvSpPr>
        <p:spPr>
          <a:xfrm>
            <a:off x="10171775" y="5037758"/>
            <a:ext cx="25904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FBFBFB"/>
                </a:solidFill>
              </a:rPr>
              <a:t>Un calcul mathématique sous un ensemble d’hypothèse qui aide à comprendre le niveau de risque à prendre pour atteindre les objectifs financiers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222F20-B1EC-4913-855C-02EC28A75424}"/>
              </a:ext>
            </a:extLst>
          </p:cNvPr>
          <p:cNvSpPr/>
          <p:nvPr/>
        </p:nvSpPr>
        <p:spPr>
          <a:xfrm>
            <a:off x="7135588" y="3396285"/>
            <a:ext cx="224508" cy="8601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endParaRPr lang="fr-FR" sz="3999" dirty="0">
              <a:solidFill>
                <a:srgbClr val="FBFBFB"/>
              </a:solidFill>
            </a:endParaRPr>
          </a:p>
        </p:txBody>
      </p:sp>
      <p:pic>
        <p:nvPicPr>
          <p:cNvPr id="25" name="Picture 6" descr="More Likely Than Not, Summit County May Be Moving To Yellow Low-Risk Status  This Week | KPCW">
            <a:extLst>
              <a:ext uri="{FF2B5EF4-FFF2-40B4-BE49-F238E27FC236}">
                <a16:creationId xmlns:a16="http://schemas.microsoft.com/office/drawing/2014/main" id="{840A034C-1477-42A6-AFF8-61A56D7C1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58" y="3173984"/>
            <a:ext cx="1176868" cy="11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Should You Accept or Regulate Your Emotions? | by Steve Glaveski | Steve  Glaveski | Medium">
            <a:extLst>
              <a:ext uri="{FF2B5EF4-FFF2-40B4-BE49-F238E27FC236}">
                <a16:creationId xmlns:a16="http://schemas.microsoft.com/office/drawing/2014/main" id="{7CBC9BC6-DFF7-4E43-A77C-BA000060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41" y="3171918"/>
            <a:ext cx="1264383" cy="10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Calculating calculation calculator finance calculator icon - Finance And  Banking Free">
            <a:extLst>
              <a:ext uri="{FF2B5EF4-FFF2-40B4-BE49-F238E27FC236}">
                <a16:creationId xmlns:a16="http://schemas.microsoft.com/office/drawing/2014/main" id="{2FC01473-A578-4747-BE5C-A41FC6B7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468" y="3207195"/>
            <a:ext cx="1118537" cy="111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Est égal à 27">
            <a:extLst>
              <a:ext uri="{FF2B5EF4-FFF2-40B4-BE49-F238E27FC236}">
                <a16:creationId xmlns:a16="http://schemas.microsoft.com/office/drawing/2014/main" id="{56407B50-A7DF-4967-95CD-D5CE4D5BFC86}"/>
              </a:ext>
            </a:extLst>
          </p:cNvPr>
          <p:cNvSpPr/>
          <p:nvPr/>
        </p:nvSpPr>
        <p:spPr>
          <a:xfrm>
            <a:off x="13352308" y="5091815"/>
            <a:ext cx="1219105" cy="608228"/>
          </a:xfrm>
          <a:prstGeom prst="mathEqual">
            <a:avLst/>
          </a:prstGeom>
          <a:solidFill>
            <a:srgbClr val="2F33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10F7FB-3867-4296-92B8-DC3264B29018}"/>
              </a:ext>
            </a:extLst>
          </p:cNvPr>
          <p:cNvSpPr/>
          <p:nvPr/>
        </p:nvSpPr>
        <p:spPr>
          <a:xfrm>
            <a:off x="860661" y="1990390"/>
            <a:ext cx="37289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Profilage de risque</a:t>
            </a:r>
          </a:p>
        </p:txBody>
      </p: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45F3347F-A783-43FF-A5B7-3079DCD2E719}"/>
              </a:ext>
            </a:extLst>
          </p:cNvPr>
          <p:cNvCxnSpPr>
            <a:cxnSpLocks/>
            <a:stCxn id="17" idx="2"/>
            <a:endCxn id="15" idx="2"/>
          </p:cNvCxnSpPr>
          <p:nvPr/>
        </p:nvCxnSpPr>
        <p:spPr>
          <a:xfrm rot="5400000">
            <a:off x="7481068" y="4546248"/>
            <a:ext cx="12700" cy="8019146"/>
          </a:xfrm>
          <a:prstGeom prst="bentConnector3">
            <a:avLst>
              <a:gd name="adj1" fmla="val 5651165"/>
            </a:avLst>
          </a:prstGeom>
          <a:ln w="57150">
            <a:prstDash val="lg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Полилиния 28">
            <a:extLst>
              <a:ext uri="{FF2B5EF4-FFF2-40B4-BE49-F238E27FC236}">
                <a16:creationId xmlns:a16="http://schemas.microsoft.com/office/drawing/2014/main" id="{34EE17D5-C4C4-452E-9C8F-91EF60C333F9}"/>
              </a:ext>
            </a:extLst>
          </p:cNvPr>
          <p:cNvSpPr/>
          <p:nvPr/>
        </p:nvSpPr>
        <p:spPr>
          <a:xfrm flipH="1">
            <a:off x="-5186410" y="0"/>
            <a:ext cx="10163950" cy="10288588"/>
          </a:xfrm>
          <a:custGeom>
            <a:avLst/>
            <a:gdLst>
              <a:gd name="connsiteX0" fmla="*/ 10163950 w 10163950"/>
              <a:gd name="connsiteY0" fmla="*/ 8394037 h 10288588"/>
              <a:gd name="connsiteX1" fmla="*/ 10163950 w 10163950"/>
              <a:gd name="connsiteY1" fmla="*/ 10288588 h 10288588"/>
              <a:gd name="connsiteX2" fmla="*/ 8273088 w 10163950"/>
              <a:gd name="connsiteY2" fmla="*/ 10288588 h 10288588"/>
              <a:gd name="connsiteX3" fmla="*/ 5305296 w 10163950"/>
              <a:gd name="connsiteY3" fmla="*/ 7838817 h 10288588"/>
              <a:gd name="connsiteX4" fmla="*/ 7751628 w 10163950"/>
              <a:gd name="connsiteY4" fmla="*/ 10288588 h 10288588"/>
              <a:gd name="connsiteX5" fmla="*/ 2858965 w 10163950"/>
              <a:gd name="connsiteY5" fmla="*/ 10288588 h 10288588"/>
              <a:gd name="connsiteX6" fmla="*/ 8012358 w 10163950"/>
              <a:gd name="connsiteY6" fmla="*/ 5130697 h 10288588"/>
              <a:gd name="connsiteX7" fmla="*/ 10163950 w 10163950"/>
              <a:gd name="connsiteY7" fmla="*/ 7283595 h 10288588"/>
              <a:gd name="connsiteX8" fmla="*/ 10163950 w 10163950"/>
              <a:gd name="connsiteY8" fmla="*/ 8176482 h 10288588"/>
              <a:gd name="connsiteX9" fmla="*/ 8053168 w 10163950"/>
              <a:gd name="connsiteY9" fmla="*/ 10288588 h 10288588"/>
              <a:gd name="connsiteX10" fmla="*/ 7969280 w 10163950"/>
              <a:gd name="connsiteY10" fmla="*/ 10288588 h 10288588"/>
              <a:gd name="connsiteX11" fmla="*/ 5411856 w 10163950"/>
              <a:gd name="connsiteY11" fmla="*/ 7730039 h 10288588"/>
              <a:gd name="connsiteX12" fmla="*/ 2595968 w 10163950"/>
              <a:gd name="connsiteY12" fmla="*/ 5130697 h 10288588"/>
              <a:gd name="connsiteX13" fmla="*/ 5194202 w 10163950"/>
              <a:gd name="connsiteY13" fmla="*/ 7730039 h 10288588"/>
              <a:gd name="connsiteX14" fmla="*/ 2639045 w 10163950"/>
              <a:gd name="connsiteY14" fmla="*/ 10288588 h 10288588"/>
              <a:gd name="connsiteX15" fmla="*/ 2552890 w 10163950"/>
              <a:gd name="connsiteY15" fmla="*/ 10288588 h 10288588"/>
              <a:gd name="connsiteX16" fmla="*/ 0 w 10163950"/>
              <a:gd name="connsiteY16" fmla="*/ 7730039 h 10288588"/>
              <a:gd name="connsiteX17" fmla="*/ 10163950 w 10163950"/>
              <a:gd name="connsiteY17" fmla="*/ 2975533 h 10288588"/>
              <a:gd name="connsiteX18" fmla="*/ 10163950 w 10163950"/>
              <a:gd name="connsiteY18" fmla="*/ 7063773 h 10288588"/>
              <a:gd name="connsiteX19" fmla="*/ 8121184 w 10163950"/>
              <a:gd name="connsiteY19" fmla="*/ 5021919 h 10288588"/>
              <a:gd name="connsiteX20" fmla="*/ 5305296 w 10163950"/>
              <a:gd name="connsiteY20" fmla="*/ 2420311 h 10288588"/>
              <a:gd name="connsiteX21" fmla="*/ 7903531 w 10163950"/>
              <a:gd name="connsiteY21" fmla="*/ 5021919 h 10288588"/>
              <a:gd name="connsiteX22" fmla="*/ 5305296 w 10163950"/>
              <a:gd name="connsiteY22" fmla="*/ 7621260 h 10288588"/>
              <a:gd name="connsiteX23" fmla="*/ 2707062 w 10163950"/>
              <a:gd name="connsiteY23" fmla="*/ 5021919 h 10288588"/>
              <a:gd name="connsiteX24" fmla="*/ 8520215 w 10163950"/>
              <a:gd name="connsiteY24" fmla="*/ 0 h 10288588"/>
              <a:gd name="connsiteX25" fmla="*/ 10163950 w 10163950"/>
              <a:gd name="connsiteY25" fmla="*/ 0 h 10288588"/>
              <a:gd name="connsiteX26" fmla="*/ 10163950 w 10163950"/>
              <a:gd name="connsiteY26" fmla="*/ 1645268 h 10288588"/>
              <a:gd name="connsiteX27" fmla="*/ 7724420 w 10163950"/>
              <a:gd name="connsiteY27" fmla="*/ 0 h 10288588"/>
              <a:gd name="connsiteX28" fmla="*/ 8300294 w 10163950"/>
              <a:gd name="connsiteY28" fmla="*/ 0 h 10288588"/>
              <a:gd name="connsiteX29" fmla="*/ 10163950 w 10163950"/>
              <a:gd name="connsiteY29" fmla="*/ 1865090 h 10288588"/>
              <a:gd name="connsiteX30" fmla="*/ 10163950 w 10163950"/>
              <a:gd name="connsiteY30" fmla="*/ 2757976 h 10288588"/>
              <a:gd name="connsiteX31" fmla="*/ 8012358 w 10163950"/>
              <a:gd name="connsiteY31" fmla="*/ 4910875 h 10288588"/>
              <a:gd name="connsiteX32" fmla="*/ 5411856 w 10163950"/>
              <a:gd name="connsiteY32" fmla="*/ 2309267 h 10288588"/>
              <a:gd name="connsiteX33" fmla="*/ 3103825 w 10163950"/>
              <a:gd name="connsiteY33" fmla="*/ 0 h 10288588"/>
              <a:gd name="connsiteX34" fmla="*/ 7506768 w 10163950"/>
              <a:gd name="connsiteY34" fmla="*/ 0 h 10288588"/>
              <a:gd name="connsiteX35" fmla="*/ 5305296 w 10163950"/>
              <a:gd name="connsiteY35" fmla="*/ 2202755 h 10288588"/>
              <a:gd name="connsiteX36" fmla="*/ 2308030 w 10163950"/>
              <a:gd name="connsiteY36" fmla="*/ 0 h 10288588"/>
              <a:gd name="connsiteX37" fmla="*/ 2883904 w 10163950"/>
              <a:gd name="connsiteY37" fmla="*/ 0 h 10288588"/>
              <a:gd name="connsiteX38" fmla="*/ 5194202 w 10163950"/>
              <a:gd name="connsiteY38" fmla="*/ 2309267 h 10288588"/>
              <a:gd name="connsiteX39" fmla="*/ 2595968 w 10163950"/>
              <a:gd name="connsiteY39" fmla="*/ 4910875 h 10288588"/>
              <a:gd name="connsiteX40" fmla="*/ 0 w 10163950"/>
              <a:gd name="connsiteY40" fmla="*/ 2309267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163950" h="10288588">
                <a:moveTo>
                  <a:pt x="10163950" y="8394037"/>
                </a:moveTo>
                <a:lnTo>
                  <a:pt x="10163950" y="10288588"/>
                </a:lnTo>
                <a:lnTo>
                  <a:pt x="8273088" y="10288588"/>
                </a:lnTo>
                <a:close/>
                <a:moveTo>
                  <a:pt x="5305296" y="7838817"/>
                </a:moveTo>
                <a:lnTo>
                  <a:pt x="7751628" y="10288588"/>
                </a:lnTo>
                <a:lnTo>
                  <a:pt x="2858965" y="10288588"/>
                </a:lnTo>
                <a:close/>
                <a:moveTo>
                  <a:pt x="8012358" y="5130697"/>
                </a:moveTo>
                <a:lnTo>
                  <a:pt x="10163950" y="7283595"/>
                </a:lnTo>
                <a:lnTo>
                  <a:pt x="10163950" y="8176482"/>
                </a:lnTo>
                <a:lnTo>
                  <a:pt x="8053168" y="10288588"/>
                </a:lnTo>
                <a:lnTo>
                  <a:pt x="7969280" y="10288588"/>
                </a:lnTo>
                <a:lnTo>
                  <a:pt x="5411856" y="7730039"/>
                </a:lnTo>
                <a:close/>
                <a:moveTo>
                  <a:pt x="2595968" y="5130697"/>
                </a:moveTo>
                <a:lnTo>
                  <a:pt x="5194202" y="7730039"/>
                </a:lnTo>
                <a:lnTo>
                  <a:pt x="2639045" y="10288588"/>
                </a:lnTo>
                <a:lnTo>
                  <a:pt x="2552890" y="10288588"/>
                </a:lnTo>
                <a:lnTo>
                  <a:pt x="0" y="7730039"/>
                </a:lnTo>
                <a:close/>
                <a:moveTo>
                  <a:pt x="10163950" y="2975533"/>
                </a:moveTo>
                <a:lnTo>
                  <a:pt x="10163950" y="7063773"/>
                </a:lnTo>
                <a:lnTo>
                  <a:pt x="8121184" y="5021919"/>
                </a:lnTo>
                <a:close/>
                <a:moveTo>
                  <a:pt x="5305296" y="2420311"/>
                </a:moveTo>
                <a:lnTo>
                  <a:pt x="7903531" y="5021919"/>
                </a:lnTo>
                <a:lnTo>
                  <a:pt x="5305296" y="7621260"/>
                </a:lnTo>
                <a:lnTo>
                  <a:pt x="2707062" y="5021919"/>
                </a:lnTo>
                <a:close/>
                <a:moveTo>
                  <a:pt x="8520215" y="0"/>
                </a:moveTo>
                <a:lnTo>
                  <a:pt x="10163950" y="0"/>
                </a:lnTo>
                <a:lnTo>
                  <a:pt x="10163950" y="1645268"/>
                </a:lnTo>
                <a:close/>
                <a:moveTo>
                  <a:pt x="7724420" y="0"/>
                </a:moveTo>
                <a:lnTo>
                  <a:pt x="8300294" y="0"/>
                </a:lnTo>
                <a:lnTo>
                  <a:pt x="10163950" y="1865090"/>
                </a:lnTo>
                <a:lnTo>
                  <a:pt x="10163950" y="2757976"/>
                </a:lnTo>
                <a:lnTo>
                  <a:pt x="8012358" y="4910875"/>
                </a:lnTo>
                <a:lnTo>
                  <a:pt x="5411856" y="2309267"/>
                </a:lnTo>
                <a:close/>
                <a:moveTo>
                  <a:pt x="3103825" y="0"/>
                </a:moveTo>
                <a:lnTo>
                  <a:pt x="7506768" y="0"/>
                </a:lnTo>
                <a:lnTo>
                  <a:pt x="5305296" y="2202755"/>
                </a:lnTo>
                <a:close/>
                <a:moveTo>
                  <a:pt x="2308030" y="0"/>
                </a:moveTo>
                <a:lnTo>
                  <a:pt x="2883904" y="0"/>
                </a:lnTo>
                <a:lnTo>
                  <a:pt x="5194202" y="2309267"/>
                </a:lnTo>
                <a:lnTo>
                  <a:pt x="2595968" y="4910875"/>
                </a:lnTo>
                <a:lnTo>
                  <a:pt x="0" y="2309267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20" grpId="0" animBg="1"/>
          <p:bldP spid="22" grpId="0" animBg="1"/>
          <p:bldP spid="28" grpId="0" animBg="1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20" grpId="0" animBg="1"/>
          <p:bldP spid="22" grpId="0" animBg="1"/>
          <p:bldP spid="28" grpId="0" animBg="1"/>
          <p:bldP spid="2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13">
            <a:extLst>
              <a:ext uri="{FF2B5EF4-FFF2-40B4-BE49-F238E27FC236}">
                <a16:creationId xmlns:a16="http://schemas.microsoft.com/office/drawing/2014/main" id="{047BDE0A-F714-47E4-8C1B-7FDD6C175151}"/>
              </a:ext>
            </a:extLst>
          </p:cNvPr>
          <p:cNvGrpSpPr/>
          <p:nvPr/>
        </p:nvGrpSpPr>
        <p:grpSpPr>
          <a:xfrm>
            <a:off x="5419555" y="177161"/>
            <a:ext cx="12692248" cy="2039943"/>
            <a:chOff x="-3681347" y="4528317"/>
            <a:chExt cx="12868210" cy="2038283"/>
          </a:xfrm>
        </p:grpSpPr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6510A338-83BA-45C6-87C5-3F1623CBEA31}"/>
                </a:ext>
              </a:extLst>
            </p:cNvPr>
            <p:cNvSpPr txBox="1"/>
            <p:nvPr/>
          </p:nvSpPr>
          <p:spPr>
            <a:xfrm>
              <a:off x="4008571" y="4528317"/>
              <a:ext cx="517829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0" dirty="0">
                  <a:solidFill>
                    <a:srgbClr val="232B36"/>
                  </a:solidFill>
                  <a:latin typeface="Montserrat ExtraBold" panose="00000900000000000000" pitchFamily="50" charset="0"/>
                  <a:ea typeface="Roboto Black" panose="02000000000000000000" pitchFamily="2" charset="0"/>
                  <a:cs typeface="Open Sans Light" panose="020B0306030504020204" pitchFamily="34" charset="0"/>
                </a:rPr>
                <a:t>Introduction</a:t>
              </a:r>
              <a:endParaRPr lang="fr-FR" sz="7000" dirty="0">
                <a:solidFill>
                  <a:srgbClr val="232B3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Light" panose="020B0306030504020204" pitchFamily="34" charset="0"/>
              </a:endParaRPr>
            </a:p>
          </p:txBody>
        </p:sp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B3126F33-31D7-4ADE-85C5-7BC40AA1570A}"/>
                </a:ext>
              </a:extLst>
            </p:cNvPr>
            <p:cNvSpPr txBox="1"/>
            <p:nvPr/>
          </p:nvSpPr>
          <p:spPr>
            <a:xfrm>
              <a:off x="-3681347" y="5551763"/>
              <a:ext cx="12868210" cy="1014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555555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Présentation de la société - </a:t>
              </a:r>
              <a:r>
                <a:rPr lang="fr-FR" sz="3600" b="1" dirty="0">
                  <a:solidFill>
                    <a:srgbClr val="9FD900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Contexte du projet </a:t>
              </a:r>
              <a:r>
                <a:rPr lang="fr-FR" sz="2400" b="1" dirty="0">
                  <a:solidFill>
                    <a:srgbClr val="555555"/>
                  </a:solidFill>
                  <a:latin typeface="Montserrat ExtraLight" panose="00000300000000000000" pitchFamily="50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- Problématique - Méthodologie de travail</a:t>
              </a:r>
              <a:endParaRPr lang="fr-FR" sz="2400" b="1" dirty="0">
                <a:solidFill>
                  <a:srgbClr val="55555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  <a:p>
              <a:pPr algn="ctr"/>
              <a:endParaRPr lang="fr-FR" sz="2400" b="1" dirty="0">
                <a:solidFill>
                  <a:srgbClr val="55555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9" name="Freeform 6">
            <a:extLst>
              <a:ext uri="{FF2B5EF4-FFF2-40B4-BE49-F238E27FC236}">
                <a16:creationId xmlns:a16="http://schemas.microsoft.com/office/drawing/2014/main" id="{F28F7D76-FAE6-40DF-BEE8-F4272403D10D}"/>
              </a:ext>
            </a:extLst>
          </p:cNvPr>
          <p:cNvSpPr>
            <a:spLocks/>
          </p:cNvSpPr>
          <p:nvPr/>
        </p:nvSpPr>
        <p:spPr bwMode="auto">
          <a:xfrm>
            <a:off x="8015202" y="4660396"/>
            <a:ext cx="2866937" cy="420994"/>
          </a:xfrm>
          <a:custGeom>
            <a:avLst/>
            <a:gdLst>
              <a:gd name="T0" fmla="*/ 452 w 452"/>
              <a:gd name="T1" fmla="*/ 88 h 88"/>
              <a:gd name="T2" fmla="*/ 146 w 452"/>
              <a:gd name="T3" fmla="*/ 88 h 88"/>
              <a:gd name="T4" fmla="*/ 0 w 452"/>
              <a:gd name="T5" fmla="*/ 0 h 88"/>
              <a:gd name="T6" fmla="*/ 307 w 452"/>
              <a:gd name="T7" fmla="*/ 0 h 88"/>
              <a:gd name="T8" fmla="*/ 452 w 452"/>
              <a:gd name="T9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88">
                <a:moveTo>
                  <a:pt x="452" y="88"/>
                </a:moveTo>
                <a:cubicBezTo>
                  <a:pt x="146" y="88"/>
                  <a:pt x="146" y="88"/>
                  <a:pt x="146" y="88"/>
                </a:cubicBezTo>
                <a:cubicBezTo>
                  <a:pt x="146" y="88"/>
                  <a:pt x="1" y="0"/>
                  <a:pt x="0" y="0"/>
                </a:cubicBezTo>
                <a:cubicBezTo>
                  <a:pt x="307" y="0"/>
                  <a:pt x="307" y="0"/>
                  <a:pt x="307" y="0"/>
                </a:cubicBezTo>
                <a:cubicBezTo>
                  <a:pt x="307" y="0"/>
                  <a:pt x="452" y="88"/>
                  <a:pt x="452" y="88"/>
                </a:cubicBezTo>
                <a:close/>
              </a:path>
            </a:pathLst>
          </a:custGeom>
          <a:solidFill>
            <a:srgbClr val="272E3A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ource Sans Pro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9629F801-488E-44CA-840F-B05591F3DD07}"/>
              </a:ext>
            </a:extLst>
          </p:cNvPr>
          <p:cNvSpPr>
            <a:spLocks/>
          </p:cNvSpPr>
          <p:nvPr/>
        </p:nvSpPr>
        <p:spPr bwMode="auto">
          <a:xfrm>
            <a:off x="6342262" y="6674716"/>
            <a:ext cx="6082194" cy="439122"/>
          </a:xfrm>
          <a:custGeom>
            <a:avLst/>
            <a:gdLst>
              <a:gd name="T0" fmla="*/ 959 w 959"/>
              <a:gd name="T1" fmla="*/ 92 h 92"/>
              <a:gd name="T2" fmla="*/ 148 w 959"/>
              <a:gd name="T3" fmla="*/ 92 h 92"/>
              <a:gd name="T4" fmla="*/ 0 w 959"/>
              <a:gd name="T5" fmla="*/ 0 h 92"/>
              <a:gd name="T6" fmla="*/ 812 w 959"/>
              <a:gd name="T7" fmla="*/ 0 h 92"/>
              <a:gd name="T8" fmla="*/ 959 w 959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9" h="92">
                <a:moveTo>
                  <a:pt x="959" y="92"/>
                </a:moveTo>
                <a:cubicBezTo>
                  <a:pt x="148" y="92"/>
                  <a:pt x="148" y="92"/>
                  <a:pt x="148" y="92"/>
                </a:cubicBezTo>
                <a:cubicBezTo>
                  <a:pt x="0" y="0"/>
                  <a:pt x="0" y="0"/>
                  <a:pt x="0" y="0"/>
                </a:cubicBezTo>
                <a:cubicBezTo>
                  <a:pt x="812" y="0"/>
                  <a:pt x="812" y="0"/>
                  <a:pt x="812" y="0"/>
                </a:cubicBezTo>
                <a:cubicBezTo>
                  <a:pt x="812" y="0"/>
                  <a:pt x="958" y="91"/>
                  <a:pt x="959" y="92"/>
                </a:cubicBezTo>
                <a:close/>
              </a:path>
            </a:pathLst>
          </a:custGeom>
          <a:solidFill>
            <a:srgbClr val="272E3A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3428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Source Sans Pro" charset="0"/>
            </a:endParaRPr>
          </a:p>
        </p:txBody>
      </p:sp>
      <p:grpSp>
        <p:nvGrpSpPr>
          <p:cNvPr id="21" name="Group 23">
            <a:extLst>
              <a:ext uri="{FF2B5EF4-FFF2-40B4-BE49-F238E27FC236}">
                <a16:creationId xmlns:a16="http://schemas.microsoft.com/office/drawing/2014/main" id="{EEEF49D1-DCC5-41C8-B957-C11BBA068D4F}"/>
              </a:ext>
            </a:extLst>
          </p:cNvPr>
          <p:cNvGrpSpPr/>
          <p:nvPr/>
        </p:nvGrpSpPr>
        <p:grpSpPr>
          <a:xfrm>
            <a:off x="8002800" y="3034837"/>
            <a:ext cx="2499864" cy="1645701"/>
            <a:chOff x="10931107" y="2997200"/>
            <a:chExt cx="2506143" cy="2194554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54FD38BF-6FA5-47DF-9AC5-B7B68A533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1107" y="2997200"/>
              <a:ext cx="2506143" cy="2194554"/>
            </a:xfrm>
            <a:custGeom>
              <a:avLst/>
              <a:gdLst>
                <a:gd name="T0" fmla="*/ 0 w 933"/>
                <a:gd name="T1" fmla="*/ 817 h 817"/>
                <a:gd name="T2" fmla="*/ 466 w 933"/>
                <a:gd name="T3" fmla="*/ 0 h 817"/>
                <a:gd name="T4" fmla="*/ 933 w 933"/>
                <a:gd name="T5" fmla="*/ 817 h 817"/>
                <a:gd name="T6" fmla="*/ 0 w 933"/>
                <a:gd name="T7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3" h="817">
                  <a:moveTo>
                    <a:pt x="0" y="817"/>
                  </a:moveTo>
                  <a:lnTo>
                    <a:pt x="466" y="0"/>
                  </a:lnTo>
                  <a:lnTo>
                    <a:pt x="933" y="817"/>
                  </a:lnTo>
                  <a:lnTo>
                    <a:pt x="0" y="817"/>
                  </a:lnTo>
                  <a:close/>
                </a:path>
              </a:pathLst>
            </a:custGeom>
            <a:solidFill>
              <a:srgbClr val="B0C615"/>
            </a:solidFill>
            <a:ln>
              <a:noFill/>
            </a:ln>
          </p:spPr>
          <p:txBody>
            <a:bodyPr vert="horz" wrap="square" lIns="274284" tIns="411426" rIns="274284" bIns="3428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342854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B6552F1F-2144-4CDA-93CF-02689FFCE7AB}"/>
                </a:ext>
              </a:extLst>
            </p:cNvPr>
            <p:cNvSpPr txBox="1"/>
            <p:nvPr/>
          </p:nvSpPr>
          <p:spPr>
            <a:xfrm>
              <a:off x="11138220" y="4549673"/>
              <a:ext cx="2050890" cy="61563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</a:rPr>
                <a:t>Conservateur</a:t>
              </a: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F29A8E23-FC52-49E1-8EB6-B14DDA8F2EE3}"/>
              </a:ext>
            </a:extLst>
          </p:cNvPr>
          <p:cNvGrpSpPr/>
          <p:nvPr/>
        </p:nvGrpSpPr>
        <p:grpSpPr>
          <a:xfrm>
            <a:off x="6389813" y="5033044"/>
            <a:ext cx="5725836" cy="1659801"/>
            <a:chOff x="9319449" y="5661823"/>
            <a:chExt cx="5740221" cy="2213356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976701F7-9463-497B-9451-ED9CA7914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449" y="5661823"/>
              <a:ext cx="5740221" cy="2213356"/>
            </a:xfrm>
            <a:custGeom>
              <a:avLst/>
              <a:gdLst>
                <a:gd name="T0" fmla="*/ 471 w 2137"/>
                <a:gd name="T1" fmla="*/ 0 h 824"/>
                <a:gd name="T2" fmla="*/ 1666 w 2137"/>
                <a:gd name="T3" fmla="*/ 0 h 824"/>
                <a:gd name="T4" fmla="*/ 2137 w 2137"/>
                <a:gd name="T5" fmla="*/ 824 h 824"/>
                <a:gd name="T6" fmla="*/ 0 w 2137"/>
                <a:gd name="T7" fmla="*/ 824 h 824"/>
                <a:gd name="T8" fmla="*/ 471 w 2137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7" h="824">
                  <a:moveTo>
                    <a:pt x="471" y="0"/>
                  </a:moveTo>
                  <a:lnTo>
                    <a:pt x="1666" y="0"/>
                  </a:lnTo>
                  <a:lnTo>
                    <a:pt x="2137" y="824"/>
                  </a:lnTo>
                  <a:lnTo>
                    <a:pt x="0" y="824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96BB21"/>
            </a:solidFill>
            <a:ln>
              <a:noFill/>
            </a:ln>
          </p:spPr>
          <p:txBody>
            <a:bodyPr vert="horz" wrap="square" lIns="342855" tIns="0" rIns="342855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0" cap="none" spc="0" normalizeH="0" baseline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29C2C755-E27C-4EC0-A96E-E0B94BDC0224}"/>
                </a:ext>
              </a:extLst>
            </p:cNvPr>
            <p:cNvSpPr txBox="1"/>
            <p:nvPr/>
          </p:nvSpPr>
          <p:spPr>
            <a:xfrm>
              <a:off x="11098226" y="6255475"/>
              <a:ext cx="2182668" cy="102605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b="1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</a:rPr>
                <a:t>Modéré</a:t>
              </a:r>
            </a:p>
          </p:txBody>
        </p:sp>
      </p:grpSp>
      <p:grpSp>
        <p:nvGrpSpPr>
          <p:cNvPr id="27" name="Group 21">
            <a:extLst>
              <a:ext uri="{FF2B5EF4-FFF2-40B4-BE49-F238E27FC236}">
                <a16:creationId xmlns:a16="http://schemas.microsoft.com/office/drawing/2014/main" id="{B3F0178B-885F-41E6-A61F-6BC8EC258654}"/>
              </a:ext>
            </a:extLst>
          </p:cNvPr>
          <p:cNvGrpSpPr/>
          <p:nvPr/>
        </p:nvGrpSpPr>
        <p:grpSpPr>
          <a:xfrm>
            <a:off x="4780845" y="7107796"/>
            <a:ext cx="8943772" cy="1651743"/>
            <a:chOff x="7710467" y="8428519"/>
            <a:chExt cx="8966241" cy="2202611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FFF1F3E-0022-408A-BCCC-DC504851C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467" y="8428519"/>
              <a:ext cx="8966241" cy="2202611"/>
            </a:xfrm>
            <a:custGeom>
              <a:avLst/>
              <a:gdLst>
                <a:gd name="T0" fmla="*/ 2864 w 3338"/>
                <a:gd name="T1" fmla="*/ 0 h 820"/>
                <a:gd name="T2" fmla="*/ 3338 w 3338"/>
                <a:gd name="T3" fmla="*/ 820 h 820"/>
                <a:gd name="T4" fmla="*/ 1654 w 3338"/>
                <a:gd name="T5" fmla="*/ 820 h 820"/>
                <a:gd name="T6" fmla="*/ 0 w 3338"/>
                <a:gd name="T7" fmla="*/ 820 h 820"/>
                <a:gd name="T8" fmla="*/ 468 w 3338"/>
                <a:gd name="T9" fmla="*/ 0 h 820"/>
                <a:gd name="T10" fmla="*/ 2864 w 3338"/>
                <a:gd name="T11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38" h="820">
                  <a:moveTo>
                    <a:pt x="2864" y="0"/>
                  </a:moveTo>
                  <a:lnTo>
                    <a:pt x="3338" y="820"/>
                  </a:lnTo>
                  <a:lnTo>
                    <a:pt x="1654" y="820"/>
                  </a:lnTo>
                  <a:lnTo>
                    <a:pt x="0" y="820"/>
                  </a:lnTo>
                  <a:lnTo>
                    <a:pt x="468" y="0"/>
                  </a:lnTo>
                  <a:lnTo>
                    <a:pt x="2864" y="0"/>
                  </a:lnTo>
                  <a:close/>
                </a:path>
              </a:pathLst>
            </a:custGeom>
            <a:solidFill>
              <a:srgbClr val="7DB12D"/>
            </a:solidFill>
            <a:ln>
              <a:noFill/>
            </a:ln>
          </p:spPr>
          <p:txBody>
            <a:bodyPr vert="horz" wrap="square" lIns="342855" tIns="0" rIns="342855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0" cap="none" spc="0" normalizeH="0" baseline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Source Sans Pro" charset="0"/>
              </a:endParaRPr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F3344340-89E0-4F01-9FBA-05E25CCEC7A1}"/>
                </a:ext>
              </a:extLst>
            </p:cNvPr>
            <p:cNvSpPr txBox="1"/>
            <p:nvPr/>
          </p:nvSpPr>
          <p:spPr>
            <a:xfrm>
              <a:off x="10499304" y="8729588"/>
              <a:ext cx="3440974" cy="16004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3428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199" b="1" i="0" u="none" strike="noStrike" kern="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</a:rPr>
                <a:t>Agressif</a:t>
              </a:r>
            </a:p>
          </p:txBody>
        </p:sp>
      </p:grpSp>
      <p:pic>
        <p:nvPicPr>
          <p:cNvPr id="30" name="Picture 8">
            <a:extLst>
              <a:ext uri="{FF2B5EF4-FFF2-40B4-BE49-F238E27FC236}">
                <a16:creationId xmlns:a16="http://schemas.microsoft.com/office/drawing/2014/main" id="{DB6DADD7-F940-47F8-9410-ECA548B81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88" y="8755510"/>
            <a:ext cx="9121087" cy="71428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901F850-6B9A-4483-9B8B-D1D9D0664710}"/>
              </a:ext>
            </a:extLst>
          </p:cNvPr>
          <p:cNvSpPr/>
          <p:nvPr/>
        </p:nvSpPr>
        <p:spPr>
          <a:xfrm>
            <a:off x="114489" y="1701904"/>
            <a:ext cx="56489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Types de profil d’investisseur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BD9CD95-F50A-4F2D-A9B8-9AA3245A5B9C}"/>
              </a:ext>
            </a:extLst>
          </p:cNvPr>
          <p:cNvCxnSpPr>
            <a:cxnSpLocks/>
          </p:cNvCxnSpPr>
          <p:nvPr/>
        </p:nvCxnSpPr>
        <p:spPr>
          <a:xfrm flipH="1">
            <a:off x="4411581" y="3113314"/>
            <a:ext cx="2711" cy="6143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4C623C2-99F6-4D3A-9346-7CA7699C0179}"/>
              </a:ext>
            </a:extLst>
          </p:cNvPr>
          <p:cNvSpPr/>
          <p:nvPr/>
        </p:nvSpPr>
        <p:spPr>
          <a:xfrm>
            <a:off x="3485307" y="2549579"/>
            <a:ext cx="19342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</a:rPr>
              <a:t>Niveau de risque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360006-1669-4870-8AA1-4A2486218A1E}"/>
              </a:ext>
            </a:extLst>
          </p:cNvPr>
          <p:cNvSpPr/>
          <p:nvPr/>
        </p:nvSpPr>
        <p:spPr>
          <a:xfrm>
            <a:off x="3743928" y="3060560"/>
            <a:ext cx="444352" cy="582467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</a:rPr>
              <a:t>0</a:t>
            </a:r>
          </a:p>
          <a:p>
            <a:pPr algn="ctr"/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pPr algn="ctr"/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pPr algn="ctr"/>
            <a:endParaRPr lang="fr-FR" sz="1050" b="0" cap="none" spc="0" dirty="0">
              <a:ln w="0"/>
              <a:solidFill>
                <a:schemeClr val="tx1"/>
              </a:solidFill>
            </a:endParaRPr>
          </a:p>
          <a:p>
            <a:pPr algn="ctr"/>
            <a:r>
              <a:rPr lang="fr-FR" sz="2000" dirty="0">
                <a:ln w="0"/>
              </a:rPr>
              <a:t>2</a:t>
            </a:r>
          </a:p>
          <a:p>
            <a:pPr algn="ctr"/>
            <a:endParaRPr lang="fr-FR" sz="2000" dirty="0">
              <a:ln w="0"/>
            </a:endParaRPr>
          </a:p>
          <a:p>
            <a:pPr algn="ctr"/>
            <a:endParaRPr lang="fr-FR" sz="2000" dirty="0">
              <a:ln w="0"/>
            </a:endParaRPr>
          </a:p>
          <a:p>
            <a:pPr algn="ctr"/>
            <a:endParaRPr lang="fr-FR" sz="1050" dirty="0">
              <a:ln w="0"/>
            </a:endParaRPr>
          </a:p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</a:rPr>
              <a:t>4</a:t>
            </a:r>
          </a:p>
          <a:p>
            <a:pPr algn="ctr"/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pPr algn="ctr"/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pPr algn="ctr"/>
            <a:endParaRPr lang="fr-FR" sz="1050" b="0" cap="none" spc="0" dirty="0">
              <a:ln w="0"/>
              <a:solidFill>
                <a:schemeClr val="tx1"/>
              </a:solidFill>
            </a:endParaRPr>
          </a:p>
          <a:p>
            <a:pPr algn="ctr"/>
            <a:r>
              <a:rPr lang="fr-FR" sz="2000" dirty="0">
                <a:ln w="0"/>
              </a:rPr>
              <a:t>6</a:t>
            </a:r>
          </a:p>
          <a:p>
            <a:pPr algn="ctr"/>
            <a:endParaRPr lang="fr-FR" sz="2000" dirty="0">
              <a:ln w="0"/>
            </a:endParaRPr>
          </a:p>
          <a:p>
            <a:pPr algn="ctr"/>
            <a:endParaRPr lang="fr-FR" sz="2000" dirty="0">
              <a:ln w="0"/>
            </a:endParaRPr>
          </a:p>
          <a:p>
            <a:pPr algn="ctr"/>
            <a:endParaRPr lang="fr-FR" sz="1050" dirty="0">
              <a:ln w="0"/>
            </a:endParaRPr>
          </a:p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</a:rPr>
              <a:t>8</a:t>
            </a:r>
          </a:p>
          <a:p>
            <a:pPr algn="ctr"/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pPr algn="ctr"/>
            <a:endParaRPr lang="fr-FR" sz="2000" b="0" cap="none" spc="0" dirty="0">
              <a:ln w="0"/>
              <a:solidFill>
                <a:schemeClr val="tx1"/>
              </a:solidFill>
            </a:endParaRPr>
          </a:p>
          <a:p>
            <a:pPr algn="ctr"/>
            <a:endParaRPr lang="fr-FR" sz="1050" b="0" cap="none" spc="0" dirty="0">
              <a:ln w="0"/>
              <a:solidFill>
                <a:schemeClr val="tx1"/>
              </a:solidFill>
            </a:endParaRPr>
          </a:p>
          <a:p>
            <a:pPr algn="ctr"/>
            <a:r>
              <a:rPr lang="fr-FR" sz="2000" dirty="0">
                <a:ln w="0"/>
              </a:rPr>
              <a:t>10</a:t>
            </a:r>
            <a:endParaRPr lang="fr-FR" sz="2000" b="0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CB2562D1-0C8F-4E9E-90F8-9A2330CDC4E0}"/>
              </a:ext>
            </a:extLst>
          </p:cNvPr>
          <p:cNvCxnSpPr>
            <a:cxnSpLocks/>
          </p:cNvCxnSpPr>
          <p:nvPr/>
        </p:nvCxnSpPr>
        <p:spPr>
          <a:xfrm flipV="1">
            <a:off x="14140674" y="3099733"/>
            <a:ext cx="0" cy="612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F14262E-03B5-43C2-96C9-6C72A90FC989}"/>
              </a:ext>
            </a:extLst>
          </p:cNvPr>
          <p:cNvSpPr/>
          <p:nvPr/>
        </p:nvSpPr>
        <p:spPr>
          <a:xfrm>
            <a:off x="12573418" y="2547580"/>
            <a:ext cx="31345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</a:rPr>
              <a:t>Psychologie de l’investisseur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BD237CED-5A63-46E3-AAF9-EEAC13818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648" y="7699667"/>
            <a:ext cx="468000" cy="46800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C597441A-5489-4C0A-92BC-BAFD1B3DF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648" y="5394944"/>
            <a:ext cx="468000" cy="468000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C095FB6B-87B4-422C-BB64-8ADE98A79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648" y="3368008"/>
            <a:ext cx="468000" cy="468000"/>
          </a:xfrm>
          <a:prstGeom prst="rect">
            <a:avLst/>
          </a:prstGeom>
        </p:spPr>
      </p:pic>
      <p:sp>
        <p:nvSpPr>
          <p:cNvPr id="63" name="Полилиния 28">
            <a:extLst>
              <a:ext uri="{FF2B5EF4-FFF2-40B4-BE49-F238E27FC236}">
                <a16:creationId xmlns:a16="http://schemas.microsoft.com/office/drawing/2014/main" id="{14697C03-99F2-4C78-A3ED-0E64CAEFB0E1}"/>
              </a:ext>
            </a:extLst>
          </p:cNvPr>
          <p:cNvSpPr/>
          <p:nvPr/>
        </p:nvSpPr>
        <p:spPr>
          <a:xfrm flipH="1">
            <a:off x="-4867771" y="-9154"/>
            <a:ext cx="10163950" cy="10288588"/>
          </a:xfrm>
          <a:custGeom>
            <a:avLst/>
            <a:gdLst>
              <a:gd name="connsiteX0" fmla="*/ 10163950 w 10163950"/>
              <a:gd name="connsiteY0" fmla="*/ 8394037 h 10288588"/>
              <a:gd name="connsiteX1" fmla="*/ 10163950 w 10163950"/>
              <a:gd name="connsiteY1" fmla="*/ 10288588 h 10288588"/>
              <a:gd name="connsiteX2" fmla="*/ 8273088 w 10163950"/>
              <a:gd name="connsiteY2" fmla="*/ 10288588 h 10288588"/>
              <a:gd name="connsiteX3" fmla="*/ 5305296 w 10163950"/>
              <a:gd name="connsiteY3" fmla="*/ 7838817 h 10288588"/>
              <a:gd name="connsiteX4" fmla="*/ 7751628 w 10163950"/>
              <a:gd name="connsiteY4" fmla="*/ 10288588 h 10288588"/>
              <a:gd name="connsiteX5" fmla="*/ 2858965 w 10163950"/>
              <a:gd name="connsiteY5" fmla="*/ 10288588 h 10288588"/>
              <a:gd name="connsiteX6" fmla="*/ 8012358 w 10163950"/>
              <a:gd name="connsiteY6" fmla="*/ 5130697 h 10288588"/>
              <a:gd name="connsiteX7" fmla="*/ 10163950 w 10163950"/>
              <a:gd name="connsiteY7" fmla="*/ 7283595 h 10288588"/>
              <a:gd name="connsiteX8" fmla="*/ 10163950 w 10163950"/>
              <a:gd name="connsiteY8" fmla="*/ 8176482 h 10288588"/>
              <a:gd name="connsiteX9" fmla="*/ 8053168 w 10163950"/>
              <a:gd name="connsiteY9" fmla="*/ 10288588 h 10288588"/>
              <a:gd name="connsiteX10" fmla="*/ 7969280 w 10163950"/>
              <a:gd name="connsiteY10" fmla="*/ 10288588 h 10288588"/>
              <a:gd name="connsiteX11" fmla="*/ 5411856 w 10163950"/>
              <a:gd name="connsiteY11" fmla="*/ 7730039 h 10288588"/>
              <a:gd name="connsiteX12" fmla="*/ 2595968 w 10163950"/>
              <a:gd name="connsiteY12" fmla="*/ 5130697 h 10288588"/>
              <a:gd name="connsiteX13" fmla="*/ 5194202 w 10163950"/>
              <a:gd name="connsiteY13" fmla="*/ 7730039 h 10288588"/>
              <a:gd name="connsiteX14" fmla="*/ 2639045 w 10163950"/>
              <a:gd name="connsiteY14" fmla="*/ 10288588 h 10288588"/>
              <a:gd name="connsiteX15" fmla="*/ 2552890 w 10163950"/>
              <a:gd name="connsiteY15" fmla="*/ 10288588 h 10288588"/>
              <a:gd name="connsiteX16" fmla="*/ 0 w 10163950"/>
              <a:gd name="connsiteY16" fmla="*/ 7730039 h 10288588"/>
              <a:gd name="connsiteX17" fmla="*/ 10163950 w 10163950"/>
              <a:gd name="connsiteY17" fmla="*/ 2975533 h 10288588"/>
              <a:gd name="connsiteX18" fmla="*/ 10163950 w 10163950"/>
              <a:gd name="connsiteY18" fmla="*/ 7063773 h 10288588"/>
              <a:gd name="connsiteX19" fmla="*/ 8121184 w 10163950"/>
              <a:gd name="connsiteY19" fmla="*/ 5021919 h 10288588"/>
              <a:gd name="connsiteX20" fmla="*/ 5305296 w 10163950"/>
              <a:gd name="connsiteY20" fmla="*/ 2420311 h 10288588"/>
              <a:gd name="connsiteX21" fmla="*/ 7903531 w 10163950"/>
              <a:gd name="connsiteY21" fmla="*/ 5021919 h 10288588"/>
              <a:gd name="connsiteX22" fmla="*/ 5305296 w 10163950"/>
              <a:gd name="connsiteY22" fmla="*/ 7621260 h 10288588"/>
              <a:gd name="connsiteX23" fmla="*/ 2707062 w 10163950"/>
              <a:gd name="connsiteY23" fmla="*/ 5021919 h 10288588"/>
              <a:gd name="connsiteX24" fmla="*/ 8520215 w 10163950"/>
              <a:gd name="connsiteY24" fmla="*/ 0 h 10288588"/>
              <a:gd name="connsiteX25" fmla="*/ 10163950 w 10163950"/>
              <a:gd name="connsiteY25" fmla="*/ 0 h 10288588"/>
              <a:gd name="connsiteX26" fmla="*/ 10163950 w 10163950"/>
              <a:gd name="connsiteY26" fmla="*/ 1645268 h 10288588"/>
              <a:gd name="connsiteX27" fmla="*/ 7724420 w 10163950"/>
              <a:gd name="connsiteY27" fmla="*/ 0 h 10288588"/>
              <a:gd name="connsiteX28" fmla="*/ 8300294 w 10163950"/>
              <a:gd name="connsiteY28" fmla="*/ 0 h 10288588"/>
              <a:gd name="connsiteX29" fmla="*/ 10163950 w 10163950"/>
              <a:gd name="connsiteY29" fmla="*/ 1865090 h 10288588"/>
              <a:gd name="connsiteX30" fmla="*/ 10163950 w 10163950"/>
              <a:gd name="connsiteY30" fmla="*/ 2757976 h 10288588"/>
              <a:gd name="connsiteX31" fmla="*/ 8012358 w 10163950"/>
              <a:gd name="connsiteY31" fmla="*/ 4910875 h 10288588"/>
              <a:gd name="connsiteX32" fmla="*/ 5411856 w 10163950"/>
              <a:gd name="connsiteY32" fmla="*/ 2309267 h 10288588"/>
              <a:gd name="connsiteX33" fmla="*/ 3103825 w 10163950"/>
              <a:gd name="connsiteY33" fmla="*/ 0 h 10288588"/>
              <a:gd name="connsiteX34" fmla="*/ 7506768 w 10163950"/>
              <a:gd name="connsiteY34" fmla="*/ 0 h 10288588"/>
              <a:gd name="connsiteX35" fmla="*/ 5305296 w 10163950"/>
              <a:gd name="connsiteY35" fmla="*/ 2202755 h 10288588"/>
              <a:gd name="connsiteX36" fmla="*/ 2308030 w 10163950"/>
              <a:gd name="connsiteY36" fmla="*/ 0 h 10288588"/>
              <a:gd name="connsiteX37" fmla="*/ 2883904 w 10163950"/>
              <a:gd name="connsiteY37" fmla="*/ 0 h 10288588"/>
              <a:gd name="connsiteX38" fmla="*/ 5194202 w 10163950"/>
              <a:gd name="connsiteY38" fmla="*/ 2309267 h 10288588"/>
              <a:gd name="connsiteX39" fmla="*/ 2595968 w 10163950"/>
              <a:gd name="connsiteY39" fmla="*/ 4910875 h 10288588"/>
              <a:gd name="connsiteX40" fmla="*/ 0 w 10163950"/>
              <a:gd name="connsiteY40" fmla="*/ 2309267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163950" h="10288588">
                <a:moveTo>
                  <a:pt x="10163950" y="8394037"/>
                </a:moveTo>
                <a:lnTo>
                  <a:pt x="10163950" y="10288588"/>
                </a:lnTo>
                <a:lnTo>
                  <a:pt x="8273088" y="10288588"/>
                </a:lnTo>
                <a:close/>
                <a:moveTo>
                  <a:pt x="5305296" y="7838817"/>
                </a:moveTo>
                <a:lnTo>
                  <a:pt x="7751628" y="10288588"/>
                </a:lnTo>
                <a:lnTo>
                  <a:pt x="2858965" y="10288588"/>
                </a:lnTo>
                <a:close/>
                <a:moveTo>
                  <a:pt x="8012358" y="5130697"/>
                </a:moveTo>
                <a:lnTo>
                  <a:pt x="10163950" y="7283595"/>
                </a:lnTo>
                <a:lnTo>
                  <a:pt x="10163950" y="8176482"/>
                </a:lnTo>
                <a:lnTo>
                  <a:pt x="8053168" y="10288588"/>
                </a:lnTo>
                <a:lnTo>
                  <a:pt x="7969280" y="10288588"/>
                </a:lnTo>
                <a:lnTo>
                  <a:pt x="5411856" y="7730039"/>
                </a:lnTo>
                <a:close/>
                <a:moveTo>
                  <a:pt x="2595968" y="5130697"/>
                </a:moveTo>
                <a:lnTo>
                  <a:pt x="5194202" y="7730039"/>
                </a:lnTo>
                <a:lnTo>
                  <a:pt x="2639045" y="10288588"/>
                </a:lnTo>
                <a:lnTo>
                  <a:pt x="2552890" y="10288588"/>
                </a:lnTo>
                <a:lnTo>
                  <a:pt x="0" y="7730039"/>
                </a:lnTo>
                <a:close/>
                <a:moveTo>
                  <a:pt x="10163950" y="2975533"/>
                </a:moveTo>
                <a:lnTo>
                  <a:pt x="10163950" y="7063773"/>
                </a:lnTo>
                <a:lnTo>
                  <a:pt x="8121184" y="5021919"/>
                </a:lnTo>
                <a:close/>
                <a:moveTo>
                  <a:pt x="5305296" y="2420311"/>
                </a:moveTo>
                <a:lnTo>
                  <a:pt x="7903531" y="5021919"/>
                </a:lnTo>
                <a:lnTo>
                  <a:pt x="5305296" y="7621260"/>
                </a:lnTo>
                <a:lnTo>
                  <a:pt x="2707062" y="5021919"/>
                </a:lnTo>
                <a:close/>
                <a:moveTo>
                  <a:pt x="8520215" y="0"/>
                </a:moveTo>
                <a:lnTo>
                  <a:pt x="10163950" y="0"/>
                </a:lnTo>
                <a:lnTo>
                  <a:pt x="10163950" y="1645268"/>
                </a:lnTo>
                <a:close/>
                <a:moveTo>
                  <a:pt x="7724420" y="0"/>
                </a:moveTo>
                <a:lnTo>
                  <a:pt x="8300294" y="0"/>
                </a:lnTo>
                <a:lnTo>
                  <a:pt x="10163950" y="1865090"/>
                </a:lnTo>
                <a:lnTo>
                  <a:pt x="10163950" y="2757976"/>
                </a:lnTo>
                <a:lnTo>
                  <a:pt x="8012358" y="4910875"/>
                </a:lnTo>
                <a:lnTo>
                  <a:pt x="5411856" y="2309267"/>
                </a:lnTo>
                <a:close/>
                <a:moveTo>
                  <a:pt x="3103825" y="0"/>
                </a:moveTo>
                <a:lnTo>
                  <a:pt x="7506768" y="0"/>
                </a:lnTo>
                <a:lnTo>
                  <a:pt x="5305296" y="2202755"/>
                </a:lnTo>
                <a:close/>
                <a:moveTo>
                  <a:pt x="2308030" y="0"/>
                </a:moveTo>
                <a:lnTo>
                  <a:pt x="2883904" y="0"/>
                </a:lnTo>
                <a:lnTo>
                  <a:pt x="5194202" y="2309267"/>
                </a:lnTo>
                <a:lnTo>
                  <a:pt x="2595968" y="4910875"/>
                </a:lnTo>
                <a:lnTo>
                  <a:pt x="0" y="2309267"/>
                </a:lnTo>
                <a:close/>
              </a:path>
            </a:pathLst>
          </a:custGeom>
          <a:gradFill>
            <a:gsLst>
              <a:gs pos="6000">
                <a:schemeClr val="accent4">
                  <a:alpha val="0"/>
                </a:schemeClr>
              </a:gs>
              <a:gs pos="100000">
                <a:schemeClr val="accent4">
                  <a:alpha val="6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1" grpId="0"/>
      <p:bldP spid="33" grpId="0"/>
      <p:bldP spid="34" grpId="0"/>
      <p:bldP spid="57" grpId="0"/>
    </p:bldLst>
  </p:timing>
</p:sld>
</file>

<file path=ppt/theme/theme1.xml><?xml version="1.0" encoding="utf-8"?>
<a:theme xmlns:a="http://schemas.openxmlformats.org/drawingml/2006/main" name="Office Theme">
  <a:themeElements>
    <a:clrScheme name="Business Plan 06">
      <a:dk1>
        <a:sysClr val="windowText" lastClr="000000"/>
      </a:dk1>
      <a:lt1>
        <a:srgbClr val="3F3F3F"/>
      </a:lt1>
      <a:dk2>
        <a:srgbClr val="08090A"/>
      </a:dk2>
      <a:lt2>
        <a:srgbClr val="FFFFFF"/>
      </a:lt2>
      <a:accent1>
        <a:srgbClr val="1C2024"/>
      </a:accent1>
      <a:accent2>
        <a:srgbClr val="E8E8E8"/>
      </a:accent2>
      <a:accent3>
        <a:srgbClr val="BBC0C3"/>
      </a:accent3>
      <a:accent4>
        <a:srgbClr val="9FD900"/>
      </a:accent4>
      <a:accent5>
        <a:srgbClr val="6B7278"/>
      </a:accent5>
      <a:accent6>
        <a:srgbClr val="333A42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2B36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49056</TotalTime>
  <Words>1209</Words>
  <Application>Microsoft Office PowerPoint</Application>
  <PresentationFormat>Personnalisé</PresentationFormat>
  <Paragraphs>308</Paragraphs>
  <Slides>54</Slides>
  <Notes>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71" baseType="lpstr">
      <vt:lpstr>STHupo</vt:lpstr>
      <vt:lpstr>Arial</vt:lpstr>
      <vt:lpstr>Bebas Neue</vt:lpstr>
      <vt:lpstr>Calibri</vt:lpstr>
      <vt:lpstr>Merriweather Light</vt:lpstr>
      <vt:lpstr>Montserrat ExtraBold</vt:lpstr>
      <vt:lpstr>Montserrat ExtraLight</vt:lpstr>
      <vt:lpstr>Open Sans Bold</vt:lpstr>
      <vt:lpstr>Open Sans Light</vt:lpstr>
      <vt:lpstr>Raleway Light</vt:lpstr>
      <vt:lpstr>Roboto</vt:lpstr>
      <vt:lpstr>Roboto Black</vt:lpstr>
      <vt:lpstr>Roboto Light</vt:lpstr>
      <vt:lpstr>Source Sans Pro</vt:lpstr>
      <vt:lpstr>Times New Roman</vt:lpstr>
      <vt:lpstr>Verdana Pro Cond Black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44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benamar mustafa</cp:lastModifiedBy>
  <cp:revision>2903</cp:revision>
  <dcterms:created xsi:type="dcterms:W3CDTF">2015-02-25T15:20:40Z</dcterms:created>
  <dcterms:modified xsi:type="dcterms:W3CDTF">2021-07-08T22:37:35Z</dcterms:modified>
</cp:coreProperties>
</file>